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9.xml" ContentType="application/vnd.openxmlformats-officedocument.presentationml.notesSlide+xml"/>
  <Override PartName="/ppt/notesSlides/notesSlide10.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44"/>
  </p:notesMasterIdLst>
  <p:handoutMasterIdLst>
    <p:handoutMasterId r:id="rId45"/>
  </p:handoutMasterIdLst>
  <p:sldIdLst>
    <p:sldId id="324" r:id="rId5"/>
    <p:sldId id="428" r:id="rId6"/>
    <p:sldId id="263" r:id="rId7"/>
    <p:sldId id="271" r:id="rId8"/>
    <p:sldId id="326" r:id="rId9"/>
    <p:sldId id="473" r:id="rId10"/>
    <p:sldId id="447" r:id="rId11"/>
    <p:sldId id="314" r:id="rId12"/>
    <p:sldId id="369" r:id="rId13"/>
    <p:sldId id="370" r:id="rId14"/>
    <p:sldId id="380" r:id="rId15"/>
    <p:sldId id="468" r:id="rId16"/>
    <p:sldId id="411" r:id="rId17"/>
    <p:sldId id="479" r:id="rId18"/>
    <p:sldId id="480" r:id="rId19"/>
    <p:sldId id="481" r:id="rId20"/>
    <p:sldId id="470" r:id="rId21"/>
    <p:sldId id="482" r:id="rId22"/>
    <p:sldId id="483" r:id="rId23"/>
    <p:sldId id="400" r:id="rId24"/>
    <p:sldId id="475" r:id="rId25"/>
    <p:sldId id="382" r:id="rId26"/>
    <p:sldId id="477" r:id="rId27"/>
    <p:sldId id="384" r:id="rId28"/>
    <p:sldId id="368" r:id="rId29"/>
    <p:sldId id="285" r:id="rId30"/>
    <p:sldId id="325" r:id="rId31"/>
    <p:sldId id="472" r:id="rId32"/>
    <p:sldId id="484" r:id="rId33"/>
    <p:sldId id="300" r:id="rId34"/>
    <p:sldId id="401" r:id="rId35"/>
    <p:sldId id="315" r:id="rId36"/>
    <p:sldId id="474" r:id="rId37"/>
    <p:sldId id="288" r:id="rId38"/>
    <p:sldId id="364" r:id="rId39"/>
    <p:sldId id="437" r:id="rId40"/>
    <p:sldId id="439" r:id="rId41"/>
    <p:sldId id="422" r:id="rId42"/>
    <p:sldId id="449" r:id="rId43"/>
  </p:sldIdLst>
  <p:sldSz cx="12192000" cy="6858000"/>
  <p:notesSz cx="7315200" cy="96012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7FC41077-B34E-D705-A272-FF94E187ABB7}" name="Lynne Clark" initials="LC" userId="S::lclark@publicsectorconsultants.com::e39695b7-0fbb-4f79-838b-814b73e0a62f" providerId="AD"/>
  <p188:author id="{23C8207E-B681-979D-9396-699C6C40C433}" name="Anderson Tippett, Jeanne (MDE)" initials="ATJ(" userId="S::AndersonTippettJ@michigan.gov::b728fb55-2a35-4751-b136-bdf0be5b88f0" providerId="AD"/>
  <p188:author id="{2B4B9CB8-13D5-A5C2-A171-C2D0F1BF9784}" name="Kelley, Christopher (MDE)" initials="K(" userId="S::kelleyc9@michigan.gov::e5cbb9e0-f2b5-46af-94e7-db8d26ec5c97" providerId="AD"/>
  <p188:author id="{AAAC22C5-387D-D75A-F3EF-92451F449B4F}" name="Brady, Jessica (MDE)" initials="B(" userId="S::bradyj@michigan.gov::a61990dd-a7f8-4c85-99d8-383baa0254ac"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Lynne Clark" initials="LC" lastIdx="63" clrIdx="0"/>
  <p:cmAuthor id="2" name="Kat Fales" initials="KF" lastIdx="21" clrIdx="1"/>
  <p:cmAuthor id="3" name="Kat Fales" initials="KF [2]" lastIdx="1" clrIdx="2"/>
  <p:cmAuthor id="4" name="Kat Fales" initials="KF [3]" lastIdx="1" clrIdx="3"/>
  <p:cmAuthor id="5" name="Kat Fales" initials="KF [4]" lastIdx="1" clrIdx="4"/>
  <p:cmAuthor id="6" name="Kat Fales" initials="KF [5]" lastIdx="1" clrIdx="5"/>
  <p:cmAuthor id="7" name="Kat Fales" initials="KF [6]" lastIdx="1" clrIdx="6"/>
  <p:cmAuthor id="8" name="Kat Fales" initials="KF [7]" lastIdx="1" clrIdx="7"/>
  <p:cmAuthor id="9" name="Kat Fales" initials="KF [8]" lastIdx="1" clrIdx="8"/>
  <p:cmAuthor id="10" name="Kat Fales" initials="KF [9]" lastIdx="1" clrIdx="9"/>
  <p:cmAuthor id="11" name="Kat Fales" initials="KF [10]" lastIdx="1" clrIdx="10"/>
  <p:cmAuthor id="12" name="Kat Fales" initials="KF [11]" lastIdx="1" clrIdx="11"/>
  <p:cmAuthor id="13" name="Karen Fales" initials="KF" lastIdx="6" clrIdx="12">
    <p:extLst>
      <p:ext uri="{19B8F6BF-5375-455C-9EA6-DF929625EA0E}">
        <p15:presenceInfo xmlns:p15="http://schemas.microsoft.com/office/powerpoint/2012/main" userId="Karen Fales" providerId="None"/>
      </p:ext>
    </p:extLst>
  </p:cmAuthor>
  <p:cmAuthor id="14" name="Thomas, Charles (MDE)" initials="TC(" lastIdx="1" clrIdx="13">
    <p:extLst>
      <p:ext uri="{19B8F6BF-5375-455C-9EA6-DF929625EA0E}">
        <p15:presenceInfo xmlns:p15="http://schemas.microsoft.com/office/powerpoint/2012/main" userId="S::ThomasC29@michigan.gov::84779a08-1483-459a-8213-c24a4f8139d3" providerId="AD"/>
      </p:ext>
    </p:extLst>
  </p:cmAuthor>
  <p:cmAuthor id="15" name="Reed, Ashley (MDE)" initials="R(" lastIdx="2" clrIdx="14">
    <p:extLst>
      <p:ext uri="{19B8F6BF-5375-455C-9EA6-DF929625EA0E}">
        <p15:presenceInfo xmlns:p15="http://schemas.microsoft.com/office/powerpoint/2012/main" userId="S::reeda@michigan.gov::fedf4bee-0fcd-4de1-841c-069e50231a90" providerId="AD"/>
      </p:ext>
    </p:extLst>
  </p:cmAuthor>
  <p:cmAuthor id="16" name="Weckstein, Janis (MDE)" initials="WJ(" lastIdx="2" clrIdx="15">
    <p:extLst>
      <p:ext uri="{19B8F6BF-5375-455C-9EA6-DF929625EA0E}">
        <p15:presenceInfo xmlns:p15="http://schemas.microsoft.com/office/powerpoint/2012/main" userId="S::WecksteinJ@michigan.gov::44657ef9-982c-48a1-8969-0a38a6e6461d" providerId="AD"/>
      </p:ext>
    </p:extLst>
  </p:cmAuthor>
  <p:cmAuthor id="17" name="Fales, Karen  (MDE-Contractor)" initials="F(" lastIdx="4" clrIdx="16">
    <p:extLst>
      <p:ext uri="{19B8F6BF-5375-455C-9EA6-DF929625EA0E}">
        <p15:presenceInfo xmlns:p15="http://schemas.microsoft.com/office/powerpoint/2012/main" userId="S::falesk1@michigan.gov::b89e7584-72d6-4962-923a-0c0f80c424bf"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3A989"/>
    <a:srgbClr val="3A3A3A"/>
    <a:srgbClr val="F5F5F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AB8ED60-5C52-4FA1-A9E4-7F86BB55162F}" v="51" dt="2022-06-14T17:42:13.001"/>
    <p1510:client id="{576D13D9-E64F-4DA2-AA32-AE2FAF3F6F40}" v="87" dt="2022-06-02T13:10:09.440"/>
    <p1510:client id="{7E9F7789-9384-4DFB-828D-4174065DC35E}" v="188" dt="2022-06-01T18:00:16.607"/>
    <p1510:client id="{84AFB083-EFA7-4B6D-BAD2-14AF9E99D589}" v="4" dt="2022-06-14T14:56:53.806"/>
    <p1510:client id="{DA468272-6A04-138F-BE03-0798BBE7862F}" v="1" dt="2022-06-01T14:50:32.320"/>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12" autoAdjust="0"/>
    <p:restoredTop sz="62632" autoAdjust="0"/>
  </p:normalViewPr>
  <p:slideViewPr>
    <p:cSldViewPr snapToGrid="0">
      <p:cViewPr varScale="1">
        <p:scale>
          <a:sx n="68" d="100"/>
          <a:sy n="68" d="100"/>
        </p:scale>
        <p:origin x="2112" y="54"/>
      </p:cViewPr>
      <p:guideLst/>
    </p:cSldViewPr>
  </p:slideViewPr>
  <p:outlineViewPr>
    <p:cViewPr>
      <p:scale>
        <a:sx n="33" d="100"/>
        <a:sy n="33" d="100"/>
      </p:scale>
      <p:origin x="0" y="-13458"/>
    </p:cViewPr>
  </p:outlin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commentAuthors" Target="commentAuthor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slide" Target="slides/slide37.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handoutMaster" Target="handoutMasters/handoutMaster1.xml"/><Relationship Id="rId53" Type="http://schemas.microsoft.com/office/2018/10/relationships/authors" Target="author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notesMaster" Target="notesMasters/notesMaster1.xml"/><Relationship Id="rId52" Type="http://schemas.microsoft.com/office/2015/10/relationships/revisionInfo" Target="revisionInfo.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viewProps" Target="viewProps.xml"/><Relationship Id="rId8" Type="http://schemas.openxmlformats.org/officeDocument/2006/relationships/slide" Target="slides/slide4.xml"/><Relationship Id="rId51"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cIntyre, Rebecca (MDE)" userId="S::mcintyrer1@michigan.gov::89ee43e5-9413-4ee9-86e8-c83c3870274f" providerId="AD" clId="Web-{054CB8D8-8078-4A13-B198-5E390157690D}"/>
    <pc:docChg chg="modSld">
      <pc:chgData name="McIntyre, Rebecca (MDE)" userId="S::mcintyrer1@michigan.gov::89ee43e5-9413-4ee9-86e8-c83c3870274f" providerId="AD" clId="Web-{054CB8D8-8078-4A13-B198-5E390157690D}" dt="2022-06-17T12:24:46.870" v="2"/>
      <pc:docMkLst>
        <pc:docMk/>
      </pc:docMkLst>
      <pc:sldChg chg="modNotes">
        <pc:chgData name="McIntyre, Rebecca (MDE)" userId="S::mcintyrer1@michigan.gov::89ee43e5-9413-4ee9-86e8-c83c3870274f" providerId="AD" clId="Web-{054CB8D8-8078-4A13-B198-5E390157690D}" dt="2022-06-17T12:24:46.870" v="2"/>
        <pc:sldMkLst>
          <pc:docMk/>
          <pc:sldMk cId="373106184" sldId="470"/>
        </pc:sldMkLst>
      </pc:sldChg>
    </pc:docChg>
  </pc:docChgLst>
  <pc:docChgLst>
    <pc:chgData name="Brady, Jessica (MDE)" userId="S::bradyj@michigan.gov::a61990dd-a7f8-4c85-99d8-383baa0254ac" providerId="AD" clId="Web-{84AFB083-EFA7-4B6D-BAD2-14AF9E99D589}"/>
    <pc:docChg chg="mod">
      <pc:chgData name="Brady, Jessica (MDE)" userId="S::bradyj@michigan.gov::a61990dd-a7f8-4c85-99d8-383baa0254ac" providerId="AD" clId="Web-{84AFB083-EFA7-4B6D-BAD2-14AF9E99D589}" dt="2022-06-14T14:56:53.806" v="3"/>
      <pc:docMkLst>
        <pc:docMk/>
      </pc:docMkLst>
      <pc:sldChg chg="addCm">
        <pc:chgData name="Brady, Jessica (MDE)" userId="S::bradyj@michigan.gov::a61990dd-a7f8-4c85-99d8-383baa0254ac" providerId="AD" clId="Web-{84AFB083-EFA7-4B6D-BAD2-14AF9E99D589}" dt="2022-06-14T14:56:53.806" v="3"/>
        <pc:sldMkLst>
          <pc:docMk/>
          <pc:sldMk cId="2232994525" sldId="382"/>
        </pc:sldMkLst>
      </pc:sldChg>
      <pc:sldChg chg="addCm">
        <pc:chgData name="Brady, Jessica (MDE)" userId="S::bradyj@michigan.gov::a61990dd-a7f8-4c85-99d8-383baa0254ac" providerId="AD" clId="Web-{84AFB083-EFA7-4B6D-BAD2-14AF9E99D589}" dt="2022-06-14T14:55:52.336" v="1"/>
        <pc:sldMkLst>
          <pc:docMk/>
          <pc:sldMk cId="3560525911" sldId="468"/>
        </pc:sldMkLst>
      </pc:sldChg>
      <pc:sldChg chg="addCm">
        <pc:chgData name="Brady, Jessica (MDE)" userId="S::bradyj@michigan.gov::a61990dd-a7f8-4c85-99d8-383baa0254ac" providerId="AD" clId="Web-{84AFB083-EFA7-4B6D-BAD2-14AF9E99D589}" dt="2022-06-14T14:56:19.477" v="2"/>
        <pc:sldMkLst>
          <pc:docMk/>
          <pc:sldMk cId="57707143" sldId="480"/>
        </pc:sldMkLst>
      </pc:sldChg>
    </pc:docChg>
  </pc:docChgLst>
  <pc:docChgLst>
    <pc:chgData name="Kelley, Christopher (MDE)" userId="S::kelleyc9@michigan.gov::e5cbb9e0-f2b5-46af-94e7-db8d26ec5c97" providerId="AD" clId="Web-{4AB8ED60-5C52-4FA1-A9E4-7F86BB55162F}"/>
    <pc:docChg chg="modSld">
      <pc:chgData name="Kelley, Christopher (MDE)" userId="S::kelleyc9@michigan.gov::e5cbb9e0-f2b5-46af-94e7-db8d26ec5c97" providerId="AD" clId="Web-{4AB8ED60-5C52-4FA1-A9E4-7F86BB55162F}" dt="2022-06-14T17:42:13.001" v="49"/>
      <pc:docMkLst>
        <pc:docMk/>
      </pc:docMkLst>
      <pc:sldChg chg="modSp delCm">
        <pc:chgData name="Kelley, Christopher (MDE)" userId="S::kelleyc9@michigan.gov::e5cbb9e0-f2b5-46af-94e7-db8d26ec5c97" providerId="AD" clId="Web-{4AB8ED60-5C52-4FA1-A9E4-7F86BB55162F}" dt="2022-06-14T17:42:13.001" v="49"/>
        <pc:sldMkLst>
          <pc:docMk/>
          <pc:sldMk cId="2232994525" sldId="382"/>
        </pc:sldMkLst>
        <pc:spChg chg="mod">
          <ac:chgData name="Kelley, Christopher (MDE)" userId="S::kelleyc9@michigan.gov::e5cbb9e0-f2b5-46af-94e7-db8d26ec5c97" providerId="AD" clId="Web-{4AB8ED60-5C52-4FA1-A9E4-7F86BB55162F}" dt="2022-06-14T17:42:12.907" v="48" actId="20577"/>
          <ac:spMkLst>
            <pc:docMk/>
            <pc:sldMk cId="2232994525" sldId="382"/>
            <ac:spMk id="7" creationId="{63D88D66-59B7-449B-8176-1FECE6D7547B}"/>
          </ac:spMkLst>
        </pc:spChg>
      </pc:sldChg>
      <pc:sldChg chg="modSp delCm">
        <pc:chgData name="Kelley, Christopher (MDE)" userId="S::kelleyc9@michigan.gov::e5cbb9e0-f2b5-46af-94e7-db8d26ec5c97" providerId="AD" clId="Web-{4AB8ED60-5C52-4FA1-A9E4-7F86BB55162F}" dt="2022-06-14T17:41:19.515" v="32" actId="20577"/>
        <pc:sldMkLst>
          <pc:docMk/>
          <pc:sldMk cId="3560525911" sldId="468"/>
        </pc:sldMkLst>
        <pc:spChg chg="mod">
          <ac:chgData name="Kelley, Christopher (MDE)" userId="S::kelleyc9@michigan.gov::e5cbb9e0-f2b5-46af-94e7-db8d26ec5c97" providerId="AD" clId="Web-{4AB8ED60-5C52-4FA1-A9E4-7F86BB55162F}" dt="2022-06-14T17:41:19.515" v="32" actId="20577"/>
          <ac:spMkLst>
            <pc:docMk/>
            <pc:sldMk cId="3560525911" sldId="468"/>
            <ac:spMk id="7" creationId="{1F62F966-787B-4216-A226-53CF71956AD3}"/>
          </ac:spMkLst>
        </pc:spChg>
      </pc:sldChg>
      <pc:sldChg chg="delCm">
        <pc:chgData name="Kelley, Christopher (MDE)" userId="S::kelleyc9@michigan.gov::e5cbb9e0-f2b5-46af-94e7-db8d26ec5c97" providerId="AD" clId="Web-{4AB8ED60-5C52-4FA1-A9E4-7F86BB55162F}" dt="2022-06-14T17:41:35.469" v="33"/>
        <pc:sldMkLst>
          <pc:docMk/>
          <pc:sldMk cId="57707143" sldId="480"/>
        </pc:sldMkLst>
      </pc:sldChg>
    </pc:docChg>
  </pc:docChgLst>
</pc:chgInfo>
</file>

<file path=ppt/diagrams/_rels/data1.xml.rels><?xml version="1.0" encoding="UTF-8" standalone="yes"?>
<Relationships xmlns="http://schemas.openxmlformats.org/package/2006/relationships"><Relationship Id="rId8" Type="http://schemas.openxmlformats.org/officeDocument/2006/relationships/image" Target="../media/image11.svg"/><Relationship Id="rId3" Type="http://schemas.openxmlformats.org/officeDocument/2006/relationships/image" Target="../media/image6.png"/><Relationship Id="rId7" Type="http://schemas.openxmlformats.org/officeDocument/2006/relationships/image" Target="../media/image10.png"/><Relationship Id="rId2" Type="http://schemas.openxmlformats.org/officeDocument/2006/relationships/image" Target="../media/image5.svg"/><Relationship Id="rId1" Type="http://schemas.openxmlformats.org/officeDocument/2006/relationships/image" Target="../media/image4.png"/><Relationship Id="rId6" Type="http://schemas.openxmlformats.org/officeDocument/2006/relationships/image" Target="../media/image9.svg"/><Relationship Id="rId5" Type="http://schemas.openxmlformats.org/officeDocument/2006/relationships/image" Target="../media/image8.png"/><Relationship Id="rId10" Type="http://schemas.openxmlformats.org/officeDocument/2006/relationships/image" Target="../media/image13.svg"/><Relationship Id="rId4" Type="http://schemas.openxmlformats.org/officeDocument/2006/relationships/image" Target="../media/image7.svg"/><Relationship Id="rId9" Type="http://schemas.openxmlformats.org/officeDocument/2006/relationships/image" Target="../media/image12.png"/></Relationships>
</file>

<file path=ppt/diagrams/_rels/data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svg"/><Relationship Id="rId1" Type="http://schemas.openxmlformats.org/officeDocument/2006/relationships/image" Target="../media/image14.png"/><Relationship Id="rId4" Type="http://schemas.openxmlformats.org/officeDocument/2006/relationships/image" Target="../media/image17.svg"/></Relationships>
</file>

<file path=ppt/diagrams/_rels/drawing1.xml.rels><?xml version="1.0" encoding="UTF-8" standalone="yes"?>
<Relationships xmlns="http://schemas.openxmlformats.org/package/2006/relationships"><Relationship Id="rId8" Type="http://schemas.openxmlformats.org/officeDocument/2006/relationships/image" Target="../media/image11.svg"/><Relationship Id="rId3" Type="http://schemas.openxmlformats.org/officeDocument/2006/relationships/image" Target="../media/image6.png"/><Relationship Id="rId7" Type="http://schemas.openxmlformats.org/officeDocument/2006/relationships/image" Target="../media/image10.png"/><Relationship Id="rId2" Type="http://schemas.openxmlformats.org/officeDocument/2006/relationships/image" Target="../media/image5.svg"/><Relationship Id="rId1" Type="http://schemas.openxmlformats.org/officeDocument/2006/relationships/image" Target="../media/image4.png"/><Relationship Id="rId6" Type="http://schemas.openxmlformats.org/officeDocument/2006/relationships/image" Target="../media/image9.svg"/><Relationship Id="rId5" Type="http://schemas.openxmlformats.org/officeDocument/2006/relationships/image" Target="../media/image8.png"/><Relationship Id="rId10" Type="http://schemas.openxmlformats.org/officeDocument/2006/relationships/image" Target="../media/image13.svg"/><Relationship Id="rId4" Type="http://schemas.openxmlformats.org/officeDocument/2006/relationships/image" Target="../media/image7.svg"/><Relationship Id="rId9" Type="http://schemas.openxmlformats.org/officeDocument/2006/relationships/image" Target="../media/image12.png"/></Relationships>
</file>

<file path=ppt/diagrams/_rels/drawing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svg"/><Relationship Id="rId1" Type="http://schemas.openxmlformats.org/officeDocument/2006/relationships/image" Target="../media/image14.png"/><Relationship Id="rId4" Type="http://schemas.openxmlformats.org/officeDocument/2006/relationships/image" Target="../media/image17.svg"/></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F0F7F06-A36C-4AA7-8003-41CB66DC98A7}" type="doc">
      <dgm:prSet loTypeId="urn:microsoft.com/office/officeart/2018/5/layout/IconCircleLabelList" loCatId="icon" qsTypeId="urn:microsoft.com/office/officeart/2005/8/quickstyle/3d1" qsCatId="3D" csTypeId="urn:microsoft.com/office/officeart/2005/8/colors/colorful2" csCatId="colorful" phldr="1"/>
      <dgm:spPr/>
      <dgm:t>
        <a:bodyPr/>
        <a:lstStyle/>
        <a:p>
          <a:endParaRPr lang="en-US"/>
        </a:p>
      </dgm:t>
    </dgm:pt>
    <dgm:pt modelId="{68DEF7EB-1349-4789-A05E-2AA8A61FC712}">
      <dgm:prSet custT="1"/>
      <dgm:spPr/>
      <dgm:t>
        <a:bodyPr/>
        <a:lstStyle/>
        <a:p>
          <a:pPr>
            <a:lnSpc>
              <a:spcPct val="100000"/>
            </a:lnSpc>
            <a:defRPr cap="all"/>
          </a:pPr>
          <a:r>
            <a:rPr lang="en-US" sz="2200" b="1"/>
            <a:t>Getting Started</a:t>
          </a:r>
        </a:p>
      </dgm:t>
    </dgm:pt>
    <dgm:pt modelId="{10225DB7-A665-4BD8-AD18-202759646413}" type="parTrans" cxnId="{0460F8D9-2736-4F45-AC68-743386AEBB1E}">
      <dgm:prSet/>
      <dgm:spPr/>
      <dgm:t>
        <a:bodyPr/>
        <a:lstStyle/>
        <a:p>
          <a:endParaRPr lang="en-US" sz="2200" b="1"/>
        </a:p>
      </dgm:t>
    </dgm:pt>
    <dgm:pt modelId="{8BE25C23-23FC-4CA2-9F8F-9E37151618FA}" type="sibTrans" cxnId="{0460F8D9-2736-4F45-AC68-743386AEBB1E}">
      <dgm:prSet/>
      <dgm:spPr/>
      <dgm:t>
        <a:bodyPr/>
        <a:lstStyle/>
        <a:p>
          <a:endParaRPr lang="en-US" sz="2200" b="1"/>
        </a:p>
      </dgm:t>
    </dgm:pt>
    <dgm:pt modelId="{A11D842C-14FF-4612-8CBC-B2FEF0F8EAF7}">
      <dgm:prSet custT="1"/>
      <dgm:spPr/>
      <dgm:t>
        <a:bodyPr/>
        <a:lstStyle/>
        <a:p>
          <a:pPr>
            <a:lnSpc>
              <a:spcPct val="100000"/>
            </a:lnSpc>
            <a:defRPr cap="all"/>
          </a:pPr>
          <a:r>
            <a:rPr lang="en-US" sz="2200" b="1"/>
            <a:t>Components of General Supervision</a:t>
          </a:r>
        </a:p>
      </dgm:t>
    </dgm:pt>
    <dgm:pt modelId="{60BEB900-F72B-4943-BCBC-6B4294B0AA9F}" type="parTrans" cxnId="{E73B2DFF-AC22-4AF9-B36D-70567A34DA97}">
      <dgm:prSet/>
      <dgm:spPr/>
      <dgm:t>
        <a:bodyPr/>
        <a:lstStyle/>
        <a:p>
          <a:endParaRPr lang="en-US" sz="2200" b="1"/>
        </a:p>
      </dgm:t>
    </dgm:pt>
    <dgm:pt modelId="{BE799A13-4BE6-4E5C-A41A-46B3A06C8126}" type="sibTrans" cxnId="{E73B2DFF-AC22-4AF9-B36D-70567A34DA97}">
      <dgm:prSet/>
      <dgm:spPr/>
      <dgm:t>
        <a:bodyPr/>
        <a:lstStyle/>
        <a:p>
          <a:endParaRPr lang="en-US" sz="2200" b="1"/>
        </a:p>
      </dgm:t>
    </dgm:pt>
    <dgm:pt modelId="{C65CAD60-7844-423F-B7DD-DF8AEAA40585}">
      <dgm:prSet custT="1"/>
      <dgm:spPr/>
      <dgm:t>
        <a:bodyPr/>
        <a:lstStyle/>
        <a:p>
          <a:pPr>
            <a:lnSpc>
              <a:spcPct val="100000"/>
            </a:lnSpc>
            <a:defRPr cap="all"/>
          </a:pPr>
          <a:r>
            <a:rPr lang="en-US" sz="2200" b="1"/>
            <a:t>General Supervision Activities and Timelines</a:t>
          </a:r>
        </a:p>
      </dgm:t>
    </dgm:pt>
    <dgm:pt modelId="{F75031DC-3C0D-49C2-8127-CFCE97C4898D}" type="parTrans" cxnId="{69F01BCC-981A-4AF4-B7E4-B42AB8CDC62F}">
      <dgm:prSet/>
      <dgm:spPr/>
      <dgm:t>
        <a:bodyPr/>
        <a:lstStyle/>
        <a:p>
          <a:endParaRPr lang="en-US" sz="2200" b="1"/>
        </a:p>
      </dgm:t>
    </dgm:pt>
    <dgm:pt modelId="{68EC1A7C-2997-4841-9682-5AFB2FEC0781}" type="sibTrans" cxnId="{69F01BCC-981A-4AF4-B7E4-B42AB8CDC62F}">
      <dgm:prSet/>
      <dgm:spPr/>
      <dgm:t>
        <a:bodyPr/>
        <a:lstStyle/>
        <a:p>
          <a:endParaRPr lang="en-US" sz="2200" b="1"/>
        </a:p>
      </dgm:t>
    </dgm:pt>
    <dgm:pt modelId="{45F58C74-E8F9-489D-92E5-41948F3F1B46}">
      <dgm:prSet custT="1"/>
      <dgm:spPr/>
      <dgm:t>
        <a:bodyPr/>
        <a:lstStyle/>
        <a:p>
          <a:pPr>
            <a:lnSpc>
              <a:spcPct val="100000"/>
            </a:lnSpc>
            <a:defRPr cap="all"/>
          </a:pPr>
          <a:r>
            <a:rPr lang="en-US" sz="2200" b="1"/>
            <a:t>Priority Area</a:t>
          </a:r>
        </a:p>
      </dgm:t>
    </dgm:pt>
    <dgm:pt modelId="{9560BDAF-1ECD-49E1-B880-5BA97563D0A5}" type="parTrans" cxnId="{177DA0DC-6D43-425C-AB5A-40B5B829405F}">
      <dgm:prSet/>
      <dgm:spPr/>
      <dgm:t>
        <a:bodyPr/>
        <a:lstStyle/>
        <a:p>
          <a:endParaRPr lang="en-US" sz="2200" b="1"/>
        </a:p>
      </dgm:t>
    </dgm:pt>
    <dgm:pt modelId="{2A9C4D94-A3B8-4B1F-970B-9FAB0B3500E5}" type="sibTrans" cxnId="{177DA0DC-6D43-425C-AB5A-40B5B829405F}">
      <dgm:prSet/>
      <dgm:spPr/>
      <dgm:t>
        <a:bodyPr/>
        <a:lstStyle/>
        <a:p>
          <a:endParaRPr lang="en-US" sz="2200" b="1"/>
        </a:p>
      </dgm:t>
    </dgm:pt>
    <dgm:pt modelId="{DB9D087A-0A81-41F5-924F-966963B0D6EF}">
      <dgm:prSet custT="1"/>
      <dgm:spPr/>
      <dgm:t>
        <a:bodyPr/>
        <a:lstStyle/>
        <a:p>
          <a:pPr>
            <a:lnSpc>
              <a:spcPct val="100000"/>
            </a:lnSpc>
            <a:defRPr cap="all"/>
          </a:pPr>
          <a:r>
            <a:rPr lang="en-US" sz="2200" b="1"/>
            <a:t>Fiscal</a:t>
          </a:r>
        </a:p>
      </dgm:t>
    </dgm:pt>
    <dgm:pt modelId="{5FC94A17-466D-441B-9CAD-51CD717309AC}" type="parTrans" cxnId="{C2ECA1C5-3EA0-4B87-A61C-496AE5241237}">
      <dgm:prSet/>
      <dgm:spPr/>
      <dgm:t>
        <a:bodyPr/>
        <a:lstStyle/>
        <a:p>
          <a:endParaRPr lang="en-US" sz="2200" b="1"/>
        </a:p>
      </dgm:t>
    </dgm:pt>
    <dgm:pt modelId="{3BB30C2A-16A1-4F2E-A273-9EC95809EC72}" type="sibTrans" cxnId="{C2ECA1C5-3EA0-4B87-A61C-496AE5241237}">
      <dgm:prSet/>
      <dgm:spPr/>
      <dgm:t>
        <a:bodyPr/>
        <a:lstStyle/>
        <a:p>
          <a:endParaRPr lang="en-US" sz="2200" b="1"/>
        </a:p>
      </dgm:t>
    </dgm:pt>
    <dgm:pt modelId="{0DC9A237-AF7B-41D4-A230-22B546C85880}" type="pres">
      <dgm:prSet presAssocID="{6F0F7F06-A36C-4AA7-8003-41CB66DC98A7}" presName="root" presStyleCnt="0">
        <dgm:presLayoutVars>
          <dgm:dir/>
          <dgm:resizeHandles val="exact"/>
        </dgm:presLayoutVars>
      </dgm:prSet>
      <dgm:spPr/>
    </dgm:pt>
    <dgm:pt modelId="{AE1259D0-015F-4EA4-80FB-1216BA6E66A1}" type="pres">
      <dgm:prSet presAssocID="{68DEF7EB-1349-4789-A05E-2AA8A61FC712}" presName="compNode" presStyleCnt="0"/>
      <dgm:spPr/>
    </dgm:pt>
    <dgm:pt modelId="{58953D1C-F0AF-4F77-8D03-8B205FB6BDFD}" type="pres">
      <dgm:prSet presAssocID="{68DEF7EB-1349-4789-A05E-2AA8A61FC712}" presName="iconBgRect" presStyleLbl="bgShp" presStyleIdx="0" presStyleCnt="5"/>
      <dgm:spPr/>
      <dgm:extLst>
        <a:ext uri="{E40237B7-FDA0-4F09-8148-C483321AD2D9}">
          <dgm14:cNvPr xmlns:dgm14="http://schemas.microsoft.com/office/drawing/2010/diagram" id="0" name="">
            <a:extLst>
              <a:ext uri="{C183D7F6-B498-43B3-948B-1728B52AA6E4}">
                <adec:decorative xmlns:adec="http://schemas.microsoft.com/office/drawing/2017/decorative" val="1"/>
              </a:ext>
            </a:extLst>
          </dgm14:cNvPr>
        </a:ext>
      </dgm:extLst>
    </dgm:pt>
    <dgm:pt modelId="{72E235B5-FEA6-4C36-8A76-CD4B6E8E4C0B}" type="pres">
      <dgm:prSet presAssocID="{68DEF7EB-1349-4789-A05E-2AA8A61FC712}" presName="iconRect" presStyleLbl="node1" presStyleIdx="0" presStyleCnt="5"/>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dgm:spPr>
      <dgm:extLst>
        <a:ext uri="{E40237B7-FDA0-4F09-8148-C483321AD2D9}">
          <dgm14:cNvPr xmlns:dgm14="http://schemas.microsoft.com/office/drawing/2010/diagram" id="0" name="">
            <a:extLst>
              <a:ext uri="{C183D7F6-B498-43B3-948B-1728B52AA6E4}">
                <adec:decorative xmlns:adec="http://schemas.microsoft.com/office/drawing/2017/decorative" val="1"/>
              </a:ext>
            </a:extLst>
          </dgm14:cNvPr>
        </a:ext>
      </dgm:extLst>
    </dgm:pt>
    <dgm:pt modelId="{1F420B51-08C9-4A1B-A3D7-D719C37B94AD}" type="pres">
      <dgm:prSet presAssocID="{68DEF7EB-1349-4789-A05E-2AA8A61FC712}" presName="spaceRect" presStyleCnt="0"/>
      <dgm:spPr/>
    </dgm:pt>
    <dgm:pt modelId="{11BC7D31-6E52-48FD-A5A8-5F0E282F6DB5}" type="pres">
      <dgm:prSet presAssocID="{68DEF7EB-1349-4789-A05E-2AA8A61FC712}" presName="textRect" presStyleLbl="revTx" presStyleIdx="0" presStyleCnt="5">
        <dgm:presLayoutVars>
          <dgm:chMax val="1"/>
          <dgm:chPref val="1"/>
        </dgm:presLayoutVars>
      </dgm:prSet>
      <dgm:spPr/>
    </dgm:pt>
    <dgm:pt modelId="{11029A6B-8C1A-4535-8B10-AB09E920BEE1}" type="pres">
      <dgm:prSet presAssocID="{8BE25C23-23FC-4CA2-9F8F-9E37151618FA}" presName="sibTrans" presStyleCnt="0"/>
      <dgm:spPr/>
    </dgm:pt>
    <dgm:pt modelId="{C0F6D464-CF79-4E47-BC2F-C3B6F4B0EFCC}" type="pres">
      <dgm:prSet presAssocID="{A11D842C-14FF-4612-8CBC-B2FEF0F8EAF7}" presName="compNode" presStyleCnt="0"/>
      <dgm:spPr/>
    </dgm:pt>
    <dgm:pt modelId="{A7CCC8AB-39DB-45FA-A798-8DC7B3C9C030}" type="pres">
      <dgm:prSet presAssocID="{A11D842C-14FF-4612-8CBC-B2FEF0F8EAF7}" presName="iconBgRect" presStyleLbl="bgShp" presStyleIdx="1" presStyleCnt="5"/>
      <dgm:spPr/>
      <dgm:extLst>
        <a:ext uri="{E40237B7-FDA0-4F09-8148-C483321AD2D9}">
          <dgm14:cNvPr xmlns:dgm14="http://schemas.microsoft.com/office/drawing/2010/diagram" id="0" name="">
            <a:extLst>
              <a:ext uri="{C183D7F6-B498-43B3-948B-1728B52AA6E4}">
                <adec:decorative xmlns:adec="http://schemas.microsoft.com/office/drawing/2017/decorative" val="1"/>
              </a:ext>
            </a:extLst>
          </dgm14:cNvPr>
        </a:ext>
      </dgm:extLst>
    </dgm:pt>
    <dgm:pt modelId="{BECD3C3F-0AE2-4DD9-9D23-750762ADF160}" type="pres">
      <dgm:prSet presAssocID="{A11D842C-14FF-4612-8CBC-B2FEF0F8EAF7}" presName="iconRect" presStyleLbl="node1" presStyleIdx="1" presStyleCnt="5"/>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dgm:spPr>
      <dgm:extLst>
        <a:ext uri="{E40237B7-FDA0-4F09-8148-C483321AD2D9}">
          <dgm14:cNvPr xmlns:dgm14="http://schemas.microsoft.com/office/drawing/2010/diagram" id="0" name="">
            <a:extLst>
              <a:ext uri="{C183D7F6-B498-43B3-948B-1728B52AA6E4}">
                <adec:decorative xmlns:adec="http://schemas.microsoft.com/office/drawing/2017/decorative" val="1"/>
              </a:ext>
            </a:extLst>
          </dgm14:cNvPr>
        </a:ext>
      </dgm:extLst>
    </dgm:pt>
    <dgm:pt modelId="{5A5F05D1-7CFB-45AF-BE63-3D3B8B334274}" type="pres">
      <dgm:prSet presAssocID="{A11D842C-14FF-4612-8CBC-B2FEF0F8EAF7}" presName="spaceRect" presStyleCnt="0"/>
      <dgm:spPr/>
    </dgm:pt>
    <dgm:pt modelId="{5BFCAF3E-6767-4D76-BB21-58ED72D81307}" type="pres">
      <dgm:prSet presAssocID="{A11D842C-14FF-4612-8CBC-B2FEF0F8EAF7}" presName="textRect" presStyleLbl="revTx" presStyleIdx="1" presStyleCnt="5">
        <dgm:presLayoutVars>
          <dgm:chMax val="1"/>
          <dgm:chPref val="1"/>
        </dgm:presLayoutVars>
      </dgm:prSet>
      <dgm:spPr/>
    </dgm:pt>
    <dgm:pt modelId="{70EA8465-9F2D-4CF3-97BD-979D62AC1471}" type="pres">
      <dgm:prSet presAssocID="{BE799A13-4BE6-4E5C-A41A-46B3A06C8126}" presName="sibTrans" presStyleCnt="0"/>
      <dgm:spPr/>
    </dgm:pt>
    <dgm:pt modelId="{3A850329-D533-41F5-BEA6-AD3470F6F82B}" type="pres">
      <dgm:prSet presAssocID="{C65CAD60-7844-423F-B7DD-DF8AEAA40585}" presName="compNode" presStyleCnt="0"/>
      <dgm:spPr/>
    </dgm:pt>
    <dgm:pt modelId="{E0355C5C-630B-40E7-BAD8-410D645137BF}" type="pres">
      <dgm:prSet presAssocID="{C65CAD60-7844-423F-B7DD-DF8AEAA40585}" presName="iconBgRect" presStyleLbl="bgShp" presStyleIdx="2" presStyleCnt="5"/>
      <dgm:spPr/>
      <dgm:extLst>
        <a:ext uri="{E40237B7-FDA0-4F09-8148-C483321AD2D9}">
          <dgm14:cNvPr xmlns:dgm14="http://schemas.microsoft.com/office/drawing/2010/diagram" id="0" name="">
            <a:extLst>
              <a:ext uri="{C183D7F6-B498-43B3-948B-1728B52AA6E4}">
                <adec:decorative xmlns:adec="http://schemas.microsoft.com/office/drawing/2017/decorative" val="1"/>
              </a:ext>
            </a:extLst>
          </dgm14:cNvPr>
        </a:ext>
      </dgm:extLst>
    </dgm:pt>
    <dgm:pt modelId="{4C4142FC-DC03-4C82-919F-BBF1E52BCEDB}" type="pres">
      <dgm:prSet presAssocID="{C65CAD60-7844-423F-B7DD-DF8AEAA40585}" presName="iconRect" presStyleLbl="node1" presStyleIdx="2" presStyleCnt="5"/>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dgm:spPr>
      <dgm:extLst>
        <a:ext uri="{E40237B7-FDA0-4F09-8148-C483321AD2D9}">
          <dgm14:cNvPr xmlns:dgm14="http://schemas.microsoft.com/office/drawing/2010/diagram" id="0" name="">
            <a:extLst>
              <a:ext uri="{C183D7F6-B498-43B3-948B-1728B52AA6E4}">
                <adec:decorative xmlns:adec="http://schemas.microsoft.com/office/drawing/2017/decorative" val="1"/>
              </a:ext>
            </a:extLst>
          </dgm14:cNvPr>
        </a:ext>
      </dgm:extLst>
    </dgm:pt>
    <dgm:pt modelId="{B8D395A3-9A85-48CD-A674-305AB509176E}" type="pres">
      <dgm:prSet presAssocID="{C65CAD60-7844-423F-B7DD-DF8AEAA40585}" presName="spaceRect" presStyleCnt="0"/>
      <dgm:spPr/>
    </dgm:pt>
    <dgm:pt modelId="{EF5597AD-AEDA-4FBF-8F72-29000A8D6F25}" type="pres">
      <dgm:prSet presAssocID="{C65CAD60-7844-423F-B7DD-DF8AEAA40585}" presName="textRect" presStyleLbl="revTx" presStyleIdx="2" presStyleCnt="5">
        <dgm:presLayoutVars>
          <dgm:chMax val="1"/>
          <dgm:chPref val="1"/>
        </dgm:presLayoutVars>
      </dgm:prSet>
      <dgm:spPr/>
    </dgm:pt>
    <dgm:pt modelId="{17A21D7A-CFC4-4887-85E6-D87E10228977}" type="pres">
      <dgm:prSet presAssocID="{68EC1A7C-2997-4841-9682-5AFB2FEC0781}" presName="sibTrans" presStyleCnt="0"/>
      <dgm:spPr/>
    </dgm:pt>
    <dgm:pt modelId="{2900208E-E147-4168-A2B0-AE3F87F405FC}" type="pres">
      <dgm:prSet presAssocID="{45F58C74-E8F9-489D-92E5-41948F3F1B46}" presName="compNode" presStyleCnt="0"/>
      <dgm:spPr/>
    </dgm:pt>
    <dgm:pt modelId="{E8D4D636-AB3C-49FC-A408-E430DD3C1863}" type="pres">
      <dgm:prSet presAssocID="{45F58C74-E8F9-489D-92E5-41948F3F1B46}" presName="iconBgRect" presStyleLbl="bgShp" presStyleIdx="3" presStyleCnt="5"/>
      <dgm:spPr/>
      <dgm:extLst>
        <a:ext uri="{E40237B7-FDA0-4F09-8148-C483321AD2D9}">
          <dgm14:cNvPr xmlns:dgm14="http://schemas.microsoft.com/office/drawing/2010/diagram" id="0" name="">
            <a:extLst>
              <a:ext uri="{C183D7F6-B498-43B3-948B-1728B52AA6E4}">
                <adec:decorative xmlns:adec="http://schemas.microsoft.com/office/drawing/2017/decorative" val="1"/>
              </a:ext>
            </a:extLst>
          </dgm14:cNvPr>
        </a:ext>
      </dgm:extLst>
    </dgm:pt>
    <dgm:pt modelId="{83FB928A-C051-4D4C-8A6B-BBFED069CDFA}" type="pres">
      <dgm:prSet presAssocID="{45F58C74-E8F9-489D-92E5-41948F3F1B46}" presName="iconRect" presStyleLbl="node1" presStyleIdx="3" presStyleCnt="5"/>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dgm:spPr>
      <dgm:extLst>
        <a:ext uri="{E40237B7-FDA0-4F09-8148-C483321AD2D9}">
          <dgm14:cNvPr xmlns:dgm14="http://schemas.microsoft.com/office/drawing/2010/diagram" id="0" name="">
            <a:extLst>
              <a:ext uri="{C183D7F6-B498-43B3-948B-1728B52AA6E4}">
                <adec:decorative xmlns:adec="http://schemas.microsoft.com/office/drawing/2017/decorative" val="1"/>
              </a:ext>
            </a:extLst>
          </dgm14:cNvPr>
        </a:ext>
      </dgm:extLst>
    </dgm:pt>
    <dgm:pt modelId="{F16A71CD-55E6-4F4E-B709-991A7512F20D}" type="pres">
      <dgm:prSet presAssocID="{45F58C74-E8F9-489D-92E5-41948F3F1B46}" presName="spaceRect" presStyleCnt="0"/>
      <dgm:spPr/>
    </dgm:pt>
    <dgm:pt modelId="{E86F0D1E-D8F9-41C4-9690-A38FA66B0C95}" type="pres">
      <dgm:prSet presAssocID="{45F58C74-E8F9-489D-92E5-41948F3F1B46}" presName="textRect" presStyleLbl="revTx" presStyleIdx="3" presStyleCnt="5">
        <dgm:presLayoutVars>
          <dgm:chMax val="1"/>
          <dgm:chPref val="1"/>
        </dgm:presLayoutVars>
      </dgm:prSet>
      <dgm:spPr/>
    </dgm:pt>
    <dgm:pt modelId="{F1C35D2E-D394-4ACC-876C-03D799961A37}" type="pres">
      <dgm:prSet presAssocID="{2A9C4D94-A3B8-4B1F-970B-9FAB0B3500E5}" presName="sibTrans" presStyleCnt="0"/>
      <dgm:spPr/>
    </dgm:pt>
    <dgm:pt modelId="{22351500-91C8-4C45-9D0B-31FE35BE8399}" type="pres">
      <dgm:prSet presAssocID="{DB9D087A-0A81-41F5-924F-966963B0D6EF}" presName="compNode" presStyleCnt="0"/>
      <dgm:spPr/>
    </dgm:pt>
    <dgm:pt modelId="{F52D8663-AE69-416E-907E-D6AC4DF82C34}" type="pres">
      <dgm:prSet presAssocID="{DB9D087A-0A81-41F5-924F-966963B0D6EF}" presName="iconBgRect" presStyleLbl="bgShp" presStyleIdx="4" presStyleCnt="5"/>
      <dgm:spPr/>
      <dgm:extLst>
        <a:ext uri="{E40237B7-FDA0-4F09-8148-C483321AD2D9}">
          <dgm14:cNvPr xmlns:dgm14="http://schemas.microsoft.com/office/drawing/2010/diagram" id="0" name="">
            <a:extLst>
              <a:ext uri="{C183D7F6-B498-43B3-948B-1728B52AA6E4}">
                <adec:decorative xmlns:adec="http://schemas.microsoft.com/office/drawing/2017/decorative" val="1"/>
              </a:ext>
            </a:extLst>
          </dgm14:cNvPr>
        </a:ext>
      </dgm:extLst>
    </dgm:pt>
    <dgm:pt modelId="{F3845DB6-6D82-4799-A27C-5ADCA90094BD}" type="pres">
      <dgm:prSet presAssocID="{DB9D087A-0A81-41F5-924F-966963B0D6EF}" presName="iconRect" presStyleLbl="node1" presStyleIdx="4" presStyleCnt="5"/>
      <dgm:spPr>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dgm:spPr>
      <dgm:extLst>
        <a:ext uri="{E40237B7-FDA0-4F09-8148-C483321AD2D9}">
          <dgm14:cNvPr xmlns:dgm14="http://schemas.microsoft.com/office/drawing/2010/diagram" id="0" name="">
            <a:extLst>
              <a:ext uri="{C183D7F6-B498-43B3-948B-1728B52AA6E4}">
                <adec:decorative xmlns:adec="http://schemas.microsoft.com/office/drawing/2017/decorative" val="1"/>
              </a:ext>
            </a:extLst>
          </dgm14:cNvPr>
        </a:ext>
      </dgm:extLst>
    </dgm:pt>
    <dgm:pt modelId="{99766DEC-06A1-4F28-86BF-C427528B09E3}" type="pres">
      <dgm:prSet presAssocID="{DB9D087A-0A81-41F5-924F-966963B0D6EF}" presName="spaceRect" presStyleCnt="0"/>
      <dgm:spPr/>
    </dgm:pt>
    <dgm:pt modelId="{C6C99176-7F03-4DD4-A83F-A3BA592DF8C3}" type="pres">
      <dgm:prSet presAssocID="{DB9D087A-0A81-41F5-924F-966963B0D6EF}" presName="textRect" presStyleLbl="revTx" presStyleIdx="4" presStyleCnt="5">
        <dgm:presLayoutVars>
          <dgm:chMax val="1"/>
          <dgm:chPref val="1"/>
        </dgm:presLayoutVars>
      </dgm:prSet>
      <dgm:spPr/>
    </dgm:pt>
  </dgm:ptLst>
  <dgm:cxnLst>
    <dgm:cxn modelId="{1B62BB25-2D6F-4BAE-A243-7DC0D28087B6}" type="presOf" srcId="{68DEF7EB-1349-4789-A05E-2AA8A61FC712}" destId="{11BC7D31-6E52-48FD-A5A8-5F0E282F6DB5}" srcOrd="0" destOrd="0" presId="urn:microsoft.com/office/officeart/2018/5/layout/IconCircleLabelList"/>
    <dgm:cxn modelId="{97CEAA2D-8F1E-4F90-9A51-A1D801D0FF9C}" type="presOf" srcId="{6F0F7F06-A36C-4AA7-8003-41CB66DC98A7}" destId="{0DC9A237-AF7B-41D4-A230-22B546C85880}" srcOrd="0" destOrd="0" presId="urn:microsoft.com/office/officeart/2018/5/layout/IconCircleLabelList"/>
    <dgm:cxn modelId="{E8385E8A-ADF3-45CD-9948-864760671525}" type="presOf" srcId="{DB9D087A-0A81-41F5-924F-966963B0D6EF}" destId="{C6C99176-7F03-4DD4-A83F-A3BA592DF8C3}" srcOrd="0" destOrd="0" presId="urn:microsoft.com/office/officeart/2018/5/layout/IconCircleLabelList"/>
    <dgm:cxn modelId="{7D2B3792-CB27-4580-8B79-82261F3ECE79}" type="presOf" srcId="{C65CAD60-7844-423F-B7DD-DF8AEAA40585}" destId="{EF5597AD-AEDA-4FBF-8F72-29000A8D6F25}" srcOrd="0" destOrd="0" presId="urn:microsoft.com/office/officeart/2018/5/layout/IconCircleLabelList"/>
    <dgm:cxn modelId="{DB50DA92-33D0-4D8E-A1E3-D73A61F37C88}" type="presOf" srcId="{45F58C74-E8F9-489D-92E5-41948F3F1B46}" destId="{E86F0D1E-D8F9-41C4-9690-A38FA66B0C95}" srcOrd="0" destOrd="0" presId="urn:microsoft.com/office/officeart/2018/5/layout/IconCircleLabelList"/>
    <dgm:cxn modelId="{C2ECA1C5-3EA0-4B87-A61C-496AE5241237}" srcId="{6F0F7F06-A36C-4AA7-8003-41CB66DC98A7}" destId="{DB9D087A-0A81-41F5-924F-966963B0D6EF}" srcOrd="4" destOrd="0" parTransId="{5FC94A17-466D-441B-9CAD-51CD717309AC}" sibTransId="{3BB30C2A-16A1-4F2E-A273-9EC95809EC72}"/>
    <dgm:cxn modelId="{69F01BCC-981A-4AF4-B7E4-B42AB8CDC62F}" srcId="{6F0F7F06-A36C-4AA7-8003-41CB66DC98A7}" destId="{C65CAD60-7844-423F-B7DD-DF8AEAA40585}" srcOrd="2" destOrd="0" parTransId="{F75031DC-3C0D-49C2-8127-CFCE97C4898D}" sibTransId="{68EC1A7C-2997-4841-9682-5AFB2FEC0781}"/>
    <dgm:cxn modelId="{FDED63D3-1F8E-4017-9F81-69BC4EDF0270}" type="presOf" srcId="{A11D842C-14FF-4612-8CBC-B2FEF0F8EAF7}" destId="{5BFCAF3E-6767-4D76-BB21-58ED72D81307}" srcOrd="0" destOrd="0" presId="urn:microsoft.com/office/officeart/2018/5/layout/IconCircleLabelList"/>
    <dgm:cxn modelId="{0460F8D9-2736-4F45-AC68-743386AEBB1E}" srcId="{6F0F7F06-A36C-4AA7-8003-41CB66DC98A7}" destId="{68DEF7EB-1349-4789-A05E-2AA8A61FC712}" srcOrd="0" destOrd="0" parTransId="{10225DB7-A665-4BD8-AD18-202759646413}" sibTransId="{8BE25C23-23FC-4CA2-9F8F-9E37151618FA}"/>
    <dgm:cxn modelId="{177DA0DC-6D43-425C-AB5A-40B5B829405F}" srcId="{6F0F7F06-A36C-4AA7-8003-41CB66DC98A7}" destId="{45F58C74-E8F9-489D-92E5-41948F3F1B46}" srcOrd="3" destOrd="0" parTransId="{9560BDAF-1ECD-49E1-B880-5BA97563D0A5}" sibTransId="{2A9C4D94-A3B8-4B1F-970B-9FAB0B3500E5}"/>
    <dgm:cxn modelId="{E73B2DFF-AC22-4AF9-B36D-70567A34DA97}" srcId="{6F0F7F06-A36C-4AA7-8003-41CB66DC98A7}" destId="{A11D842C-14FF-4612-8CBC-B2FEF0F8EAF7}" srcOrd="1" destOrd="0" parTransId="{60BEB900-F72B-4943-BCBC-6B4294B0AA9F}" sibTransId="{BE799A13-4BE6-4E5C-A41A-46B3A06C8126}"/>
    <dgm:cxn modelId="{FC1C4425-0A34-4077-8F11-95A71B5FE4E6}" type="presParOf" srcId="{0DC9A237-AF7B-41D4-A230-22B546C85880}" destId="{AE1259D0-015F-4EA4-80FB-1216BA6E66A1}" srcOrd="0" destOrd="0" presId="urn:microsoft.com/office/officeart/2018/5/layout/IconCircleLabelList"/>
    <dgm:cxn modelId="{ADC1CCDC-32FC-49E6-826A-267232490E26}" type="presParOf" srcId="{AE1259D0-015F-4EA4-80FB-1216BA6E66A1}" destId="{58953D1C-F0AF-4F77-8D03-8B205FB6BDFD}" srcOrd="0" destOrd="0" presId="urn:microsoft.com/office/officeart/2018/5/layout/IconCircleLabelList"/>
    <dgm:cxn modelId="{E680FBF0-96D8-4F55-A720-6A046F05D8DC}" type="presParOf" srcId="{AE1259D0-015F-4EA4-80FB-1216BA6E66A1}" destId="{72E235B5-FEA6-4C36-8A76-CD4B6E8E4C0B}" srcOrd="1" destOrd="0" presId="urn:microsoft.com/office/officeart/2018/5/layout/IconCircleLabelList"/>
    <dgm:cxn modelId="{CA6F095A-CD9A-4B00-8589-3465C0BF8CE6}" type="presParOf" srcId="{AE1259D0-015F-4EA4-80FB-1216BA6E66A1}" destId="{1F420B51-08C9-4A1B-A3D7-D719C37B94AD}" srcOrd="2" destOrd="0" presId="urn:microsoft.com/office/officeart/2018/5/layout/IconCircleLabelList"/>
    <dgm:cxn modelId="{6CFC39DE-3755-4ECC-848F-3CB2E69984C8}" type="presParOf" srcId="{AE1259D0-015F-4EA4-80FB-1216BA6E66A1}" destId="{11BC7D31-6E52-48FD-A5A8-5F0E282F6DB5}" srcOrd="3" destOrd="0" presId="urn:microsoft.com/office/officeart/2018/5/layout/IconCircleLabelList"/>
    <dgm:cxn modelId="{56AB4B25-4F86-49C0-9977-C085D66EBE45}" type="presParOf" srcId="{0DC9A237-AF7B-41D4-A230-22B546C85880}" destId="{11029A6B-8C1A-4535-8B10-AB09E920BEE1}" srcOrd="1" destOrd="0" presId="urn:microsoft.com/office/officeart/2018/5/layout/IconCircleLabelList"/>
    <dgm:cxn modelId="{57FE276A-8D16-4482-8D30-1336E52697E1}" type="presParOf" srcId="{0DC9A237-AF7B-41D4-A230-22B546C85880}" destId="{C0F6D464-CF79-4E47-BC2F-C3B6F4B0EFCC}" srcOrd="2" destOrd="0" presId="urn:microsoft.com/office/officeart/2018/5/layout/IconCircleLabelList"/>
    <dgm:cxn modelId="{90FFD835-69B5-450B-B504-61969C2C11F8}" type="presParOf" srcId="{C0F6D464-CF79-4E47-BC2F-C3B6F4B0EFCC}" destId="{A7CCC8AB-39DB-45FA-A798-8DC7B3C9C030}" srcOrd="0" destOrd="0" presId="urn:microsoft.com/office/officeart/2018/5/layout/IconCircleLabelList"/>
    <dgm:cxn modelId="{34700B97-BF91-481A-A7E9-CA12C5B2EBB7}" type="presParOf" srcId="{C0F6D464-CF79-4E47-BC2F-C3B6F4B0EFCC}" destId="{BECD3C3F-0AE2-4DD9-9D23-750762ADF160}" srcOrd="1" destOrd="0" presId="urn:microsoft.com/office/officeart/2018/5/layout/IconCircleLabelList"/>
    <dgm:cxn modelId="{62CE8079-79C5-4278-939C-6E1E878C08C3}" type="presParOf" srcId="{C0F6D464-CF79-4E47-BC2F-C3B6F4B0EFCC}" destId="{5A5F05D1-7CFB-45AF-BE63-3D3B8B334274}" srcOrd="2" destOrd="0" presId="urn:microsoft.com/office/officeart/2018/5/layout/IconCircleLabelList"/>
    <dgm:cxn modelId="{750465C6-9784-46F2-97BF-6362EC859F0B}" type="presParOf" srcId="{C0F6D464-CF79-4E47-BC2F-C3B6F4B0EFCC}" destId="{5BFCAF3E-6767-4D76-BB21-58ED72D81307}" srcOrd="3" destOrd="0" presId="urn:microsoft.com/office/officeart/2018/5/layout/IconCircleLabelList"/>
    <dgm:cxn modelId="{CE3A7AA4-DB41-40B7-AA2A-9B0806AF1C4F}" type="presParOf" srcId="{0DC9A237-AF7B-41D4-A230-22B546C85880}" destId="{70EA8465-9F2D-4CF3-97BD-979D62AC1471}" srcOrd="3" destOrd="0" presId="urn:microsoft.com/office/officeart/2018/5/layout/IconCircleLabelList"/>
    <dgm:cxn modelId="{125386DB-CD50-4038-BCDF-4A91A658B32D}" type="presParOf" srcId="{0DC9A237-AF7B-41D4-A230-22B546C85880}" destId="{3A850329-D533-41F5-BEA6-AD3470F6F82B}" srcOrd="4" destOrd="0" presId="urn:microsoft.com/office/officeart/2018/5/layout/IconCircleLabelList"/>
    <dgm:cxn modelId="{E66E9126-61D2-45C0-98BB-52D905D55867}" type="presParOf" srcId="{3A850329-D533-41F5-BEA6-AD3470F6F82B}" destId="{E0355C5C-630B-40E7-BAD8-410D645137BF}" srcOrd="0" destOrd="0" presId="urn:microsoft.com/office/officeart/2018/5/layout/IconCircleLabelList"/>
    <dgm:cxn modelId="{291272DC-4ADB-4475-A71C-39E7B3156A88}" type="presParOf" srcId="{3A850329-D533-41F5-BEA6-AD3470F6F82B}" destId="{4C4142FC-DC03-4C82-919F-BBF1E52BCEDB}" srcOrd="1" destOrd="0" presId="urn:microsoft.com/office/officeart/2018/5/layout/IconCircleLabelList"/>
    <dgm:cxn modelId="{344649D1-AF9E-43D3-8170-93CB534A1FC0}" type="presParOf" srcId="{3A850329-D533-41F5-BEA6-AD3470F6F82B}" destId="{B8D395A3-9A85-48CD-A674-305AB509176E}" srcOrd="2" destOrd="0" presId="urn:microsoft.com/office/officeart/2018/5/layout/IconCircleLabelList"/>
    <dgm:cxn modelId="{09025237-AA7A-4071-9443-A2C57AFA13B6}" type="presParOf" srcId="{3A850329-D533-41F5-BEA6-AD3470F6F82B}" destId="{EF5597AD-AEDA-4FBF-8F72-29000A8D6F25}" srcOrd="3" destOrd="0" presId="urn:microsoft.com/office/officeart/2018/5/layout/IconCircleLabelList"/>
    <dgm:cxn modelId="{5E05E940-26E3-4BAB-96A6-6BC9B7ABB990}" type="presParOf" srcId="{0DC9A237-AF7B-41D4-A230-22B546C85880}" destId="{17A21D7A-CFC4-4887-85E6-D87E10228977}" srcOrd="5" destOrd="0" presId="urn:microsoft.com/office/officeart/2018/5/layout/IconCircleLabelList"/>
    <dgm:cxn modelId="{82DCE748-1C3A-415A-9F4B-B70374356FBF}" type="presParOf" srcId="{0DC9A237-AF7B-41D4-A230-22B546C85880}" destId="{2900208E-E147-4168-A2B0-AE3F87F405FC}" srcOrd="6" destOrd="0" presId="urn:microsoft.com/office/officeart/2018/5/layout/IconCircleLabelList"/>
    <dgm:cxn modelId="{AA32FCBA-E6D7-41D0-B0DD-61ECC67533DF}" type="presParOf" srcId="{2900208E-E147-4168-A2B0-AE3F87F405FC}" destId="{E8D4D636-AB3C-49FC-A408-E430DD3C1863}" srcOrd="0" destOrd="0" presId="urn:microsoft.com/office/officeart/2018/5/layout/IconCircleLabelList"/>
    <dgm:cxn modelId="{0D3CD0C7-BE3C-4A98-98C0-B1132D6593CF}" type="presParOf" srcId="{2900208E-E147-4168-A2B0-AE3F87F405FC}" destId="{83FB928A-C051-4D4C-8A6B-BBFED069CDFA}" srcOrd="1" destOrd="0" presId="urn:microsoft.com/office/officeart/2018/5/layout/IconCircleLabelList"/>
    <dgm:cxn modelId="{323808ED-9E21-44A4-8871-A6CE1F5673E7}" type="presParOf" srcId="{2900208E-E147-4168-A2B0-AE3F87F405FC}" destId="{F16A71CD-55E6-4F4E-B709-991A7512F20D}" srcOrd="2" destOrd="0" presId="urn:microsoft.com/office/officeart/2018/5/layout/IconCircleLabelList"/>
    <dgm:cxn modelId="{0D76DC35-154A-4FEC-B8E7-E33BF06B8FA0}" type="presParOf" srcId="{2900208E-E147-4168-A2B0-AE3F87F405FC}" destId="{E86F0D1E-D8F9-41C4-9690-A38FA66B0C95}" srcOrd="3" destOrd="0" presId="urn:microsoft.com/office/officeart/2018/5/layout/IconCircleLabelList"/>
    <dgm:cxn modelId="{FA8EDCDA-B497-46FF-9F00-833CBE9EBEE1}" type="presParOf" srcId="{0DC9A237-AF7B-41D4-A230-22B546C85880}" destId="{F1C35D2E-D394-4ACC-876C-03D799961A37}" srcOrd="7" destOrd="0" presId="urn:microsoft.com/office/officeart/2018/5/layout/IconCircleLabelList"/>
    <dgm:cxn modelId="{AC4E7F1A-6468-4CCF-A2EB-1766E6262DCD}" type="presParOf" srcId="{0DC9A237-AF7B-41D4-A230-22B546C85880}" destId="{22351500-91C8-4C45-9D0B-31FE35BE8399}" srcOrd="8" destOrd="0" presId="urn:microsoft.com/office/officeart/2018/5/layout/IconCircleLabelList"/>
    <dgm:cxn modelId="{147A2D0B-F1F2-431E-AC0B-5AF9BB807CAB}" type="presParOf" srcId="{22351500-91C8-4C45-9D0B-31FE35BE8399}" destId="{F52D8663-AE69-416E-907E-D6AC4DF82C34}" srcOrd="0" destOrd="0" presId="urn:microsoft.com/office/officeart/2018/5/layout/IconCircleLabelList"/>
    <dgm:cxn modelId="{1EA48752-88A4-49E4-BD89-1FE2CD41CA75}" type="presParOf" srcId="{22351500-91C8-4C45-9D0B-31FE35BE8399}" destId="{F3845DB6-6D82-4799-A27C-5ADCA90094BD}" srcOrd="1" destOrd="0" presId="urn:microsoft.com/office/officeart/2018/5/layout/IconCircleLabelList"/>
    <dgm:cxn modelId="{30F1F7B9-7E62-4ADD-8B0A-472BB1F95DDC}" type="presParOf" srcId="{22351500-91C8-4C45-9D0B-31FE35BE8399}" destId="{99766DEC-06A1-4F28-86BF-C427528B09E3}" srcOrd="2" destOrd="0" presId="urn:microsoft.com/office/officeart/2018/5/layout/IconCircleLabelList"/>
    <dgm:cxn modelId="{0F4869D9-6759-40C6-9DEA-BBFADDF53E22}" type="presParOf" srcId="{22351500-91C8-4C45-9D0B-31FE35BE8399}" destId="{C6C99176-7F03-4DD4-A83F-A3BA592DF8C3}" srcOrd="3" destOrd="0" presId="urn:microsoft.com/office/officeart/2018/5/layout/IconCircleLabel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CC703F72-AF87-4C04-9B04-1BD548DD32F0}" type="doc">
      <dgm:prSet loTypeId="urn:microsoft.com/office/officeart/2018/5/layout/IconCircleLabelList" loCatId="icon" qsTypeId="urn:microsoft.com/office/officeart/2005/8/quickstyle/3d1" qsCatId="3D" csTypeId="urn:microsoft.com/office/officeart/2005/8/colors/accent2_2" csCatId="accent2" phldr="1"/>
      <dgm:spPr/>
      <dgm:t>
        <a:bodyPr/>
        <a:lstStyle/>
        <a:p>
          <a:endParaRPr lang="en-US"/>
        </a:p>
      </dgm:t>
    </dgm:pt>
    <dgm:pt modelId="{7D792093-DFFF-4B64-A3F4-424E49FA5E29}">
      <dgm:prSet/>
      <dgm:spPr/>
      <dgm:t>
        <a:bodyPr/>
        <a:lstStyle/>
        <a:p>
          <a:pPr>
            <a:lnSpc>
              <a:spcPct val="100000"/>
            </a:lnSpc>
            <a:defRPr cap="all"/>
          </a:pPr>
          <a:r>
            <a:rPr lang="en-US"/>
            <a:t>Activities and Timelines</a:t>
          </a:r>
        </a:p>
      </dgm:t>
    </dgm:pt>
    <dgm:pt modelId="{E59271CE-BB69-4A1A-A719-BAF076A53A36}" type="parTrans" cxnId="{B9220F27-1896-4290-8D1D-6E12EF8682DB}">
      <dgm:prSet/>
      <dgm:spPr/>
      <dgm:t>
        <a:bodyPr/>
        <a:lstStyle/>
        <a:p>
          <a:endParaRPr lang="en-US"/>
        </a:p>
      </dgm:t>
    </dgm:pt>
    <dgm:pt modelId="{4EEA16FA-7B92-4E4F-8D3C-0AE419F8A839}" type="sibTrans" cxnId="{B9220F27-1896-4290-8D1D-6E12EF8682DB}">
      <dgm:prSet/>
      <dgm:spPr/>
      <dgm:t>
        <a:bodyPr/>
        <a:lstStyle/>
        <a:p>
          <a:endParaRPr lang="en-US"/>
        </a:p>
      </dgm:t>
    </dgm:pt>
    <dgm:pt modelId="{DB1A773E-4109-46B5-ABB8-A69DA9386C2D}">
      <dgm:prSet/>
      <dgm:spPr/>
      <dgm:t>
        <a:bodyPr/>
        <a:lstStyle/>
        <a:p>
          <a:pPr>
            <a:lnSpc>
              <a:spcPct val="100000"/>
            </a:lnSpc>
            <a:defRPr cap="all"/>
          </a:pPr>
          <a:r>
            <a:rPr lang="en-US"/>
            <a:t>Confirming GSSG Components </a:t>
          </a:r>
        </a:p>
      </dgm:t>
    </dgm:pt>
    <dgm:pt modelId="{F3156232-C03B-4B04-931F-ED93CF730083}" type="parTrans" cxnId="{5D66450B-5EE8-4F71-8B01-58C12273DBF9}">
      <dgm:prSet/>
      <dgm:spPr/>
      <dgm:t>
        <a:bodyPr/>
        <a:lstStyle/>
        <a:p>
          <a:endParaRPr lang="en-US"/>
        </a:p>
      </dgm:t>
    </dgm:pt>
    <dgm:pt modelId="{BB913E31-6E00-4F85-BF78-F71568A30855}" type="sibTrans" cxnId="{5D66450B-5EE8-4F71-8B01-58C12273DBF9}">
      <dgm:prSet/>
      <dgm:spPr/>
      <dgm:t>
        <a:bodyPr/>
        <a:lstStyle/>
        <a:p>
          <a:endParaRPr lang="en-US"/>
        </a:p>
      </dgm:t>
    </dgm:pt>
    <dgm:pt modelId="{4BBA6F05-3F6A-4F47-B71C-7CD0A417C5BC}" type="pres">
      <dgm:prSet presAssocID="{CC703F72-AF87-4C04-9B04-1BD548DD32F0}" presName="root" presStyleCnt="0">
        <dgm:presLayoutVars>
          <dgm:dir/>
          <dgm:resizeHandles val="exact"/>
        </dgm:presLayoutVars>
      </dgm:prSet>
      <dgm:spPr/>
    </dgm:pt>
    <dgm:pt modelId="{F9971D28-8B22-43B5-B3FD-FB61EC4AB093}" type="pres">
      <dgm:prSet presAssocID="{7D792093-DFFF-4B64-A3F4-424E49FA5E29}" presName="compNode" presStyleCnt="0"/>
      <dgm:spPr/>
    </dgm:pt>
    <dgm:pt modelId="{A7188E77-8512-4F61-B67B-CF981660C8AB}" type="pres">
      <dgm:prSet presAssocID="{7D792093-DFFF-4B64-A3F4-424E49FA5E29}" presName="iconBgRect" presStyleLbl="bgShp" presStyleIdx="0" presStyleCnt="2" custLinFactX="81700" custLinFactNeighborX="100000" custLinFactNeighborY="-1514"/>
      <dgm:spPr/>
    </dgm:pt>
    <dgm:pt modelId="{DC6FC41F-9D05-496D-8849-D3CB71672D74}" type="pres">
      <dgm:prSet presAssocID="{7D792093-DFFF-4B64-A3F4-424E49FA5E29}" presName="iconRect" presStyleLbl="node1" presStyleIdx="0" presStyleCnt="2" custLinFactX="116671" custLinFactNeighborX="200000" custLinFactNeighborY="-2639"/>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dgm:spPr>
      <dgm:extLst>
        <a:ext uri="{E40237B7-FDA0-4F09-8148-C483321AD2D9}">
          <dgm14:cNvPr xmlns:dgm14="http://schemas.microsoft.com/office/drawing/2010/diagram" id="0" name="" descr="Daily Calendar"/>
        </a:ext>
      </dgm:extLst>
    </dgm:pt>
    <dgm:pt modelId="{F581FACC-3600-4E21-8977-47338D74C809}" type="pres">
      <dgm:prSet presAssocID="{7D792093-DFFF-4B64-A3F4-424E49FA5E29}" presName="spaceRect" presStyleCnt="0"/>
      <dgm:spPr/>
    </dgm:pt>
    <dgm:pt modelId="{7E10BC0D-1269-419B-B70B-4BEFBC976935}" type="pres">
      <dgm:prSet presAssocID="{7D792093-DFFF-4B64-A3F4-424E49FA5E29}" presName="textRect" presStyleLbl="revTx" presStyleIdx="0" presStyleCnt="2" custLinFactX="10839" custLinFactNeighborX="100000" custLinFactNeighborY="-4618">
        <dgm:presLayoutVars>
          <dgm:chMax val="1"/>
          <dgm:chPref val="1"/>
        </dgm:presLayoutVars>
      </dgm:prSet>
      <dgm:spPr/>
    </dgm:pt>
    <dgm:pt modelId="{1BA67FF0-6F7D-432D-974B-9A365B7EC6EE}" type="pres">
      <dgm:prSet presAssocID="{4EEA16FA-7B92-4E4F-8D3C-0AE419F8A839}" presName="sibTrans" presStyleCnt="0"/>
      <dgm:spPr/>
    </dgm:pt>
    <dgm:pt modelId="{2E786B40-9FD9-40F1-AC31-242BF62C8B66}" type="pres">
      <dgm:prSet presAssocID="{DB1A773E-4109-46B5-ABB8-A69DA9386C2D}" presName="compNode" presStyleCnt="0"/>
      <dgm:spPr/>
    </dgm:pt>
    <dgm:pt modelId="{2839B6F1-A2C9-4181-B1E3-F61AFAD9753F}" type="pres">
      <dgm:prSet presAssocID="{DB1A773E-4109-46B5-ABB8-A69DA9386C2D}" presName="iconBgRect" presStyleLbl="bgShp" presStyleIdx="1" presStyleCnt="2" custLinFactX="-100000" custLinFactNeighborX="-117282" custLinFactNeighborY="-3146"/>
      <dgm:spPr/>
    </dgm:pt>
    <dgm:pt modelId="{988E2E39-3C5B-4573-9BA5-1CB8C27123D6}" type="pres">
      <dgm:prSet presAssocID="{DB1A773E-4109-46B5-ABB8-A69DA9386C2D}" presName="iconRect" presStyleLbl="node1" presStyleIdx="1" presStyleCnt="2" custLinFactX="-178691" custLinFactNeighborX="-200000" custLinFactNeighborY="-548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Check List"/>
        </a:ext>
      </dgm:extLst>
    </dgm:pt>
    <dgm:pt modelId="{7A2E7861-0E4C-4B75-80FA-872F9D759FA6}" type="pres">
      <dgm:prSet presAssocID="{DB1A773E-4109-46B5-ABB8-A69DA9386C2D}" presName="spaceRect" presStyleCnt="0"/>
      <dgm:spPr/>
    </dgm:pt>
    <dgm:pt modelId="{5453D115-4781-416C-A8D8-D0A034793F83}" type="pres">
      <dgm:prSet presAssocID="{DB1A773E-4109-46B5-ABB8-A69DA9386C2D}" presName="textRect" presStyleLbl="revTx" presStyleIdx="1" presStyleCnt="2" custLinFactX="-33406" custLinFactNeighborX="-100000" custLinFactNeighborY="-18832">
        <dgm:presLayoutVars>
          <dgm:chMax val="1"/>
          <dgm:chPref val="1"/>
        </dgm:presLayoutVars>
      </dgm:prSet>
      <dgm:spPr/>
    </dgm:pt>
  </dgm:ptLst>
  <dgm:cxnLst>
    <dgm:cxn modelId="{5D66450B-5EE8-4F71-8B01-58C12273DBF9}" srcId="{CC703F72-AF87-4C04-9B04-1BD548DD32F0}" destId="{DB1A773E-4109-46B5-ABB8-A69DA9386C2D}" srcOrd="1" destOrd="0" parTransId="{F3156232-C03B-4B04-931F-ED93CF730083}" sibTransId="{BB913E31-6E00-4F85-BF78-F71568A30855}"/>
    <dgm:cxn modelId="{B9220F27-1896-4290-8D1D-6E12EF8682DB}" srcId="{CC703F72-AF87-4C04-9B04-1BD548DD32F0}" destId="{7D792093-DFFF-4B64-A3F4-424E49FA5E29}" srcOrd="0" destOrd="0" parTransId="{E59271CE-BB69-4A1A-A719-BAF076A53A36}" sibTransId="{4EEA16FA-7B92-4E4F-8D3C-0AE419F8A839}"/>
    <dgm:cxn modelId="{365FA952-2445-445B-9CC5-D45CCDE4F4C9}" type="presOf" srcId="{DB1A773E-4109-46B5-ABB8-A69DA9386C2D}" destId="{5453D115-4781-416C-A8D8-D0A034793F83}" srcOrd="0" destOrd="0" presId="urn:microsoft.com/office/officeart/2018/5/layout/IconCircleLabelList"/>
    <dgm:cxn modelId="{A0B25DEE-8CCA-400A-B003-987985206D29}" type="presOf" srcId="{7D792093-DFFF-4B64-A3F4-424E49FA5E29}" destId="{7E10BC0D-1269-419B-B70B-4BEFBC976935}" srcOrd="0" destOrd="0" presId="urn:microsoft.com/office/officeart/2018/5/layout/IconCircleLabelList"/>
    <dgm:cxn modelId="{939CF0F3-493B-4AFD-858A-A8FE625F61F6}" type="presOf" srcId="{CC703F72-AF87-4C04-9B04-1BD548DD32F0}" destId="{4BBA6F05-3F6A-4F47-B71C-7CD0A417C5BC}" srcOrd="0" destOrd="0" presId="urn:microsoft.com/office/officeart/2018/5/layout/IconCircleLabelList"/>
    <dgm:cxn modelId="{D1599C1A-9E1F-47DA-9C30-06C4864B779E}" type="presParOf" srcId="{4BBA6F05-3F6A-4F47-B71C-7CD0A417C5BC}" destId="{F9971D28-8B22-43B5-B3FD-FB61EC4AB093}" srcOrd="0" destOrd="0" presId="urn:microsoft.com/office/officeart/2018/5/layout/IconCircleLabelList"/>
    <dgm:cxn modelId="{77501F25-305D-40E0-98A4-24AADE56A079}" type="presParOf" srcId="{F9971D28-8B22-43B5-B3FD-FB61EC4AB093}" destId="{A7188E77-8512-4F61-B67B-CF981660C8AB}" srcOrd="0" destOrd="0" presId="urn:microsoft.com/office/officeart/2018/5/layout/IconCircleLabelList"/>
    <dgm:cxn modelId="{A471E9F4-7803-48CF-B8B5-B97ED9ED69FC}" type="presParOf" srcId="{F9971D28-8B22-43B5-B3FD-FB61EC4AB093}" destId="{DC6FC41F-9D05-496D-8849-D3CB71672D74}" srcOrd="1" destOrd="0" presId="urn:microsoft.com/office/officeart/2018/5/layout/IconCircleLabelList"/>
    <dgm:cxn modelId="{0C3BF0BE-6627-4F19-A973-469A37486D6D}" type="presParOf" srcId="{F9971D28-8B22-43B5-B3FD-FB61EC4AB093}" destId="{F581FACC-3600-4E21-8977-47338D74C809}" srcOrd="2" destOrd="0" presId="urn:microsoft.com/office/officeart/2018/5/layout/IconCircleLabelList"/>
    <dgm:cxn modelId="{EB99BDB9-D22C-4661-9783-8432CDD3E859}" type="presParOf" srcId="{F9971D28-8B22-43B5-B3FD-FB61EC4AB093}" destId="{7E10BC0D-1269-419B-B70B-4BEFBC976935}" srcOrd="3" destOrd="0" presId="urn:microsoft.com/office/officeart/2018/5/layout/IconCircleLabelList"/>
    <dgm:cxn modelId="{2492C06D-BA27-40FA-963F-639F5E062226}" type="presParOf" srcId="{4BBA6F05-3F6A-4F47-B71C-7CD0A417C5BC}" destId="{1BA67FF0-6F7D-432D-974B-9A365B7EC6EE}" srcOrd="1" destOrd="0" presId="urn:microsoft.com/office/officeart/2018/5/layout/IconCircleLabelList"/>
    <dgm:cxn modelId="{053D32D5-C13F-41B3-954D-BA09E7CAF251}" type="presParOf" srcId="{4BBA6F05-3F6A-4F47-B71C-7CD0A417C5BC}" destId="{2E786B40-9FD9-40F1-AC31-242BF62C8B66}" srcOrd="2" destOrd="0" presId="urn:microsoft.com/office/officeart/2018/5/layout/IconCircleLabelList"/>
    <dgm:cxn modelId="{BB3E8B5B-F560-445E-807D-38AF9BCDC2D5}" type="presParOf" srcId="{2E786B40-9FD9-40F1-AC31-242BF62C8B66}" destId="{2839B6F1-A2C9-4181-B1E3-F61AFAD9753F}" srcOrd="0" destOrd="0" presId="urn:microsoft.com/office/officeart/2018/5/layout/IconCircleLabelList"/>
    <dgm:cxn modelId="{0CD5D201-FE3A-4D9A-A10D-966CEA5E37FE}" type="presParOf" srcId="{2E786B40-9FD9-40F1-AC31-242BF62C8B66}" destId="{988E2E39-3C5B-4573-9BA5-1CB8C27123D6}" srcOrd="1" destOrd="0" presId="urn:microsoft.com/office/officeart/2018/5/layout/IconCircleLabelList"/>
    <dgm:cxn modelId="{86EE099E-0B63-4072-AABC-E5D9E5D2AE7A}" type="presParOf" srcId="{2E786B40-9FD9-40F1-AC31-242BF62C8B66}" destId="{7A2E7861-0E4C-4B75-80FA-872F9D759FA6}" srcOrd="2" destOrd="0" presId="urn:microsoft.com/office/officeart/2018/5/layout/IconCircleLabelList"/>
    <dgm:cxn modelId="{A3531CD8-A663-4124-8E1C-E296140C4478}" type="presParOf" srcId="{2E786B40-9FD9-40F1-AC31-242BF62C8B66}" destId="{5453D115-4781-416C-A8D8-D0A034793F83}" srcOrd="3" destOrd="0" presId="urn:microsoft.com/office/officeart/2018/5/layout/IconCircleLabel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8953D1C-F0AF-4F77-8D03-8B205FB6BDFD}">
      <dsp:nvSpPr>
        <dsp:cNvPr id="0" name=""/>
        <dsp:cNvSpPr/>
      </dsp:nvSpPr>
      <dsp:spPr>
        <a:xfrm>
          <a:off x="931686" y="598559"/>
          <a:ext cx="1098000" cy="1098000"/>
        </a:xfrm>
        <a:prstGeom prst="ellipse">
          <a:avLst/>
        </a:prstGeom>
        <a:gradFill rotWithShape="0">
          <a:gsLst>
            <a:gs pos="0">
              <a:schemeClr val="accent2">
                <a:tint val="40000"/>
                <a:hueOff val="0"/>
                <a:satOff val="0"/>
                <a:lumOff val="0"/>
                <a:alphaOff val="0"/>
                <a:satMod val="103000"/>
                <a:lumMod val="102000"/>
                <a:tint val="94000"/>
              </a:schemeClr>
            </a:gs>
            <a:gs pos="50000">
              <a:schemeClr val="accent2">
                <a:tint val="40000"/>
                <a:hueOff val="0"/>
                <a:satOff val="0"/>
                <a:lumOff val="0"/>
                <a:alphaOff val="0"/>
                <a:satMod val="110000"/>
                <a:lumMod val="100000"/>
                <a:shade val="100000"/>
              </a:schemeClr>
            </a:gs>
            <a:gs pos="100000">
              <a:schemeClr val="accent2">
                <a:tint val="40000"/>
                <a:hueOff val="0"/>
                <a:satOff val="0"/>
                <a:lumOff val="0"/>
                <a:alphaOff val="0"/>
                <a:lumMod val="99000"/>
                <a:satMod val="120000"/>
                <a:shade val="78000"/>
              </a:schemeClr>
            </a:gs>
          </a:gsLst>
          <a:lin ang="5400000" scaled="0"/>
        </a:gradFill>
        <a:ln>
          <a:noFill/>
        </a:ln>
        <a:effectLst/>
        <a:scene3d>
          <a:camera prst="orthographicFront"/>
          <a:lightRig rig="flat" dir="t"/>
        </a:scene3d>
        <a:sp3d z="-190500" extrusionH="12700" prstMaterial="plastic">
          <a:bevelT w="50800" h="50800"/>
        </a:sp3d>
      </dsp:spPr>
      <dsp:style>
        <a:lnRef idx="0">
          <a:scrgbClr r="0" g="0" b="0"/>
        </a:lnRef>
        <a:fillRef idx="3">
          <a:scrgbClr r="0" g="0" b="0"/>
        </a:fillRef>
        <a:effectRef idx="0">
          <a:scrgbClr r="0" g="0" b="0"/>
        </a:effectRef>
        <a:fontRef idx="minor"/>
      </dsp:style>
    </dsp:sp>
    <dsp:sp modelId="{72E235B5-FEA6-4C36-8A76-CD4B6E8E4C0B}">
      <dsp:nvSpPr>
        <dsp:cNvPr id="0" name=""/>
        <dsp:cNvSpPr/>
      </dsp:nvSpPr>
      <dsp:spPr>
        <a:xfrm>
          <a:off x="1165686" y="832559"/>
          <a:ext cx="630000" cy="630000"/>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11BC7D31-6E52-48FD-A5A8-5F0E282F6DB5}">
      <dsp:nvSpPr>
        <dsp:cNvPr id="0" name=""/>
        <dsp:cNvSpPr/>
      </dsp:nvSpPr>
      <dsp:spPr>
        <a:xfrm>
          <a:off x="580686" y="2038559"/>
          <a:ext cx="1800000" cy="171421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977900">
            <a:lnSpc>
              <a:spcPct val="100000"/>
            </a:lnSpc>
            <a:spcBef>
              <a:spcPct val="0"/>
            </a:spcBef>
            <a:spcAft>
              <a:spcPct val="35000"/>
            </a:spcAft>
            <a:buNone/>
            <a:defRPr cap="all"/>
          </a:pPr>
          <a:r>
            <a:rPr lang="en-US" sz="2200" b="1" kern="1200"/>
            <a:t>Getting Started</a:t>
          </a:r>
        </a:p>
      </dsp:txBody>
      <dsp:txXfrm>
        <a:off x="580686" y="2038559"/>
        <a:ext cx="1800000" cy="1714218"/>
      </dsp:txXfrm>
    </dsp:sp>
    <dsp:sp modelId="{A7CCC8AB-39DB-45FA-A798-8DC7B3C9C030}">
      <dsp:nvSpPr>
        <dsp:cNvPr id="0" name=""/>
        <dsp:cNvSpPr/>
      </dsp:nvSpPr>
      <dsp:spPr>
        <a:xfrm>
          <a:off x="3046687" y="598559"/>
          <a:ext cx="1098000" cy="1098000"/>
        </a:xfrm>
        <a:prstGeom prst="ellipse">
          <a:avLst/>
        </a:prstGeom>
        <a:gradFill rotWithShape="0">
          <a:gsLst>
            <a:gs pos="0">
              <a:schemeClr val="accent2">
                <a:tint val="40000"/>
                <a:hueOff val="0"/>
                <a:satOff val="0"/>
                <a:lumOff val="0"/>
                <a:alphaOff val="0"/>
                <a:satMod val="103000"/>
                <a:lumMod val="102000"/>
                <a:tint val="94000"/>
              </a:schemeClr>
            </a:gs>
            <a:gs pos="50000">
              <a:schemeClr val="accent2">
                <a:tint val="40000"/>
                <a:hueOff val="0"/>
                <a:satOff val="0"/>
                <a:lumOff val="0"/>
                <a:alphaOff val="0"/>
                <a:satMod val="110000"/>
                <a:lumMod val="100000"/>
                <a:shade val="100000"/>
              </a:schemeClr>
            </a:gs>
            <a:gs pos="100000">
              <a:schemeClr val="accent2">
                <a:tint val="40000"/>
                <a:hueOff val="0"/>
                <a:satOff val="0"/>
                <a:lumOff val="0"/>
                <a:alphaOff val="0"/>
                <a:lumMod val="99000"/>
                <a:satMod val="120000"/>
                <a:shade val="78000"/>
              </a:schemeClr>
            </a:gs>
          </a:gsLst>
          <a:lin ang="5400000" scaled="0"/>
        </a:gradFill>
        <a:ln>
          <a:noFill/>
        </a:ln>
        <a:effectLst/>
        <a:scene3d>
          <a:camera prst="orthographicFront"/>
          <a:lightRig rig="flat" dir="t"/>
        </a:scene3d>
        <a:sp3d z="-190500" extrusionH="12700" prstMaterial="plastic">
          <a:bevelT w="50800" h="50800"/>
        </a:sp3d>
      </dsp:spPr>
      <dsp:style>
        <a:lnRef idx="0">
          <a:scrgbClr r="0" g="0" b="0"/>
        </a:lnRef>
        <a:fillRef idx="3">
          <a:scrgbClr r="0" g="0" b="0"/>
        </a:fillRef>
        <a:effectRef idx="0">
          <a:scrgbClr r="0" g="0" b="0"/>
        </a:effectRef>
        <a:fontRef idx="minor"/>
      </dsp:style>
    </dsp:sp>
    <dsp:sp modelId="{BECD3C3F-0AE2-4DD9-9D23-750762ADF160}">
      <dsp:nvSpPr>
        <dsp:cNvPr id="0" name=""/>
        <dsp:cNvSpPr/>
      </dsp:nvSpPr>
      <dsp:spPr>
        <a:xfrm>
          <a:off x="3280687" y="832559"/>
          <a:ext cx="630000" cy="630000"/>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5BFCAF3E-6767-4D76-BB21-58ED72D81307}">
      <dsp:nvSpPr>
        <dsp:cNvPr id="0" name=""/>
        <dsp:cNvSpPr/>
      </dsp:nvSpPr>
      <dsp:spPr>
        <a:xfrm>
          <a:off x="2695687" y="2038559"/>
          <a:ext cx="1800000" cy="171421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977900">
            <a:lnSpc>
              <a:spcPct val="100000"/>
            </a:lnSpc>
            <a:spcBef>
              <a:spcPct val="0"/>
            </a:spcBef>
            <a:spcAft>
              <a:spcPct val="35000"/>
            </a:spcAft>
            <a:buNone/>
            <a:defRPr cap="all"/>
          </a:pPr>
          <a:r>
            <a:rPr lang="en-US" sz="2200" b="1" kern="1200"/>
            <a:t>Components of General Supervision</a:t>
          </a:r>
        </a:p>
      </dsp:txBody>
      <dsp:txXfrm>
        <a:off x="2695687" y="2038559"/>
        <a:ext cx="1800000" cy="1714218"/>
      </dsp:txXfrm>
    </dsp:sp>
    <dsp:sp modelId="{E0355C5C-630B-40E7-BAD8-410D645137BF}">
      <dsp:nvSpPr>
        <dsp:cNvPr id="0" name=""/>
        <dsp:cNvSpPr/>
      </dsp:nvSpPr>
      <dsp:spPr>
        <a:xfrm>
          <a:off x="5161687" y="598559"/>
          <a:ext cx="1098000" cy="1098000"/>
        </a:xfrm>
        <a:prstGeom prst="ellipse">
          <a:avLst/>
        </a:prstGeom>
        <a:gradFill rotWithShape="0">
          <a:gsLst>
            <a:gs pos="0">
              <a:schemeClr val="accent2">
                <a:tint val="40000"/>
                <a:hueOff val="0"/>
                <a:satOff val="0"/>
                <a:lumOff val="0"/>
                <a:alphaOff val="0"/>
                <a:satMod val="103000"/>
                <a:lumMod val="102000"/>
                <a:tint val="94000"/>
              </a:schemeClr>
            </a:gs>
            <a:gs pos="50000">
              <a:schemeClr val="accent2">
                <a:tint val="40000"/>
                <a:hueOff val="0"/>
                <a:satOff val="0"/>
                <a:lumOff val="0"/>
                <a:alphaOff val="0"/>
                <a:satMod val="110000"/>
                <a:lumMod val="100000"/>
                <a:shade val="100000"/>
              </a:schemeClr>
            </a:gs>
            <a:gs pos="100000">
              <a:schemeClr val="accent2">
                <a:tint val="40000"/>
                <a:hueOff val="0"/>
                <a:satOff val="0"/>
                <a:lumOff val="0"/>
                <a:alphaOff val="0"/>
                <a:lumMod val="99000"/>
                <a:satMod val="120000"/>
                <a:shade val="78000"/>
              </a:schemeClr>
            </a:gs>
          </a:gsLst>
          <a:lin ang="5400000" scaled="0"/>
        </a:gradFill>
        <a:ln>
          <a:noFill/>
        </a:ln>
        <a:effectLst/>
        <a:scene3d>
          <a:camera prst="orthographicFront"/>
          <a:lightRig rig="flat" dir="t"/>
        </a:scene3d>
        <a:sp3d z="-190500" extrusionH="12700" prstMaterial="plastic">
          <a:bevelT w="50800" h="50800"/>
        </a:sp3d>
      </dsp:spPr>
      <dsp:style>
        <a:lnRef idx="0">
          <a:scrgbClr r="0" g="0" b="0"/>
        </a:lnRef>
        <a:fillRef idx="3">
          <a:scrgbClr r="0" g="0" b="0"/>
        </a:fillRef>
        <a:effectRef idx="0">
          <a:scrgbClr r="0" g="0" b="0"/>
        </a:effectRef>
        <a:fontRef idx="minor"/>
      </dsp:style>
    </dsp:sp>
    <dsp:sp modelId="{4C4142FC-DC03-4C82-919F-BBF1E52BCEDB}">
      <dsp:nvSpPr>
        <dsp:cNvPr id="0" name=""/>
        <dsp:cNvSpPr/>
      </dsp:nvSpPr>
      <dsp:spPr>
        <a:xfrm>
          <a:off x="5395687" y="832559"/>
          <a:ext cx="630000" cy="630000"/>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EF5597AD-AEDA-4FBF-8F72-29000A8D6F25}">
      <dsp:nvSpPr>
        <dsp:cNvPr id="0" name=""/>
        <dsp:cNvSpPr/>
      </dsp:nvSpPr>
      <dsp:spPr>
        <a:xfrm>
          <a:off x="4810687" y="2038559"/>
          <a:ext cx="1800000" cy="171421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977900">
            <a:lnSpc>
              <a:spcPct val="100000"/>
            </a:lnSpc>
            <a:spcBef>
              <a:spcPct val="0"/>
            </a:spcBef>
            <a:spcAft>
              <a:spcPct val="35000"/>
            </a:spcAft>
            <a:buNone/>
            <a:defRPr cap="all"/>
          </a:pPr>
          <a:r>
            <a:rPr lang="en-US" sz="2200" b="1" kern="1200"/>
            <a:t>General Supervision Activities and Timelines</a:t>
          </a:r>
        </a:p>
      </dsp:txBody>
      <dsp:txXfrm>
        <a:off x="4810687" y="2038559"/>
        <a:ext cx="1800000" cy="1714218"/>
      </dsp:txXfrm>
    </dsp:sp>
    <dsp:sp modelId="{E8D4D636-AB3C-49FC-A408-E430DD3C1863}">
      <dsp:nvSpPr>
        <dsp:cNvPr id="0" name=""/>
        <dsp:cNvSpPr/>
      </dsp:nvSpPr>
      <dsp:spPr>
        <a:xfrm>
          <a:off x="7276687" y="598559"/>
          <a:ext cx="1098000" cy="1098000"/>
        </a:xfrm>
        <a:prstGeom prst="ellipse">
          <a:avLst/>
        </a:prstGeom>
        <a:gradFill rotWithShape="0">
          <a:gsLst>
            <a:gs pos="0">
              <a:schemeClr val="accent2">
                <a:tint val="40000"/>
                <a:hueOff val="0"/>
                <a:satOff val="0"/>
                <a:lumOff val="0"/>
                <a:alphaOff val="0"/>
                <a:satMod val="103000"/>
                <a:lumMod val="102000"/>
                <a:tint val="94000"/>
              </a:schemeClr>
            </a:gs>
            <a:gs pos="50000">
              <a:schemeClr val="accent2">
                <a:tint val="40000"/>
                <a:hueOff val="0"/>
                <a:satOff val="0"/>
                <a:lumOff val="0"/>
                <a:alphaOff val="0"/>
                <a:satMod val="110000"/>
                <a:lumMod val="100000"/>
                <a:shade val="100000"/>
              </a:schemeClr>
            </a:gs>
            <a:gs pos="100000">
              <a:schemeClr val="accent2">
                <a:tint val="40000"/>
                <a:hueOff val="0"/>
                <a:satOff val="0"/>
                <a:lumOff val="0"/>
                <a:alphaOff val="0"/>
                <a:lumMod val="99000"/>
                <a:satMod val="120000"/>
                <a:shade val="78000"/>
              </a:schemeClr>
            </a:gs>
          </a:gsLst>
          <a:lin ang="5400000" scaled="0"/>
        </a:gradFill>
        <a:ln>
          <a:noFill/>
        </a:ln>
        <a:effectLst/>
        <a:scene3d>
          <a:camera prst="orthographicFront"/>
          <a:lightRig rig="flat" dir="t"/>
        </a:scene3d>
        <a:sp3d z="-190500" extrusionH="12700" prstMaterial="plastic">
          <a:bevelT w="50800" h="50800"/>
        </a:sp3d>
      </dsp:spPr>
      <dsp:style>
        <a:lnRef idx="0">
          <a:scrgbClr r="0" g="0" b="0"/>
        </a:lnRef>
        <a:fillRef idx="3">
          <a:scrgbClr r="0" g="0" b="0"/>
        </a:fillRef>
        <a:effectRef idx="0">
          <a:scrgbClr r="0" g="0" b="0"/>
        </a:effectRef>
        <a:fontRef idx="minor"/>
      </dsp:style>
    </dsp:sp>
    <dsp:sp modelId="{83FB928A-C051-4D4C-8A6B-BBFED069CDFA}">
      <dsp:nvSpPr>
        <dsp:cNvPr id="0" name=""/>
        <dsp:cNvSpPr/>
      </dsp:nvSpPr>
      <dsp:spPr>
        <a:xfrm>
          <a:off x="7510687" y="832559"/>
          <a:ext cx="630000" cy="630000"/>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E86F0D1E-D8F9-41C4-9690-A38FA66B0C95}">
      <dsp:nvSpPr>
        <dsp:cNvPr id="0" name=""/>
        <dsp:cNvSpPr/>
      </dsp:nvSpPr>
      <dsp:spPr>
        <a:xfrm>
          <a:off x="6925687" y="2038559"/>
          <a:ext cx="1800000" cy="171421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977900">
            <a:lnSpc>
              <a:spcPct val="100000"/>
            </a:lnSpc>
            <a:spcBef>
              <a:spcPct val="0"/>
            </a:spcBef>
            <a:spcAft>
              <a:spcPct val="35000"/>
            </a:spcAft>
            <a:buNone/>
            <a:defRPr cap="all"/>
          </a:pPr>
          <a:r>
            <a:rPr lang="en-US" sz="2200" b="1" kern="1200"/>
            <a:t>Priority Area</a:t>
          </a:r>
        </a:p>
      </dsp:txBody>
      <dsp:txXfrm>
        <a:off x="6925687" y="2038559"/>
        <a:ext cx="1800000" cy="1714218"/>
      </dsp:txXfrm>
    </dsp:sp>
    <dsp:sp modelId="{F52D8663-AE69-416E-907E-D6AC4DF82C34}">
      <dsp:nvSpPr>
        <dsp:cNvPr id="0" name=""/>
        <dsp:cNvSpPr/>
      </dsp:nvSpPr>
      <dsp:spPr>
        <a:xfrm>
          <a:off x="9391687" y="598559"/>
          <a:ext cx="1098000" cy="1098000"/>
        </a:xfrm>
        <a:prstGeom prst="ellipse">
          <a:avLst/>
        </a:prstGeom>
        <a:gradFill rotWithShape="0">
          <a:gsLst>
            <a:gs pos="0">
              <a:schemeClr val="accent2">
                <a:tint val="40000"/>
                <a:hueOff val="0"/>
                <a:satOff val="0"/>
                <a:lumOff val="0"/>
                <a:alphaOff val="0"/>
                <a:satMod val="103000"/>
                <a:lumMod val="102000"/>
                <a:tint val="94000"/>
              </a:schemeClr>
            </a:gs>
            <a:gs pos="50000">
              <a:schemeClr val="accent2">
                <a:tint val="40000"/>
                <a:hueOff val="0"/>
                <a:satOff val="0"/>
                <a:lumOff val="0"/>
                <a:alphaOff val="0"/>
                <a:satMod val="110000"/>
                <a:lumMod val="100000"/>
                <a:shade val="100000"/>
              </a:schemeClr>
            </a:gs>
            <a:gs pos="100000">
              <a:schemeClr val="accent2">
                <a:tint val="40000"/>
                <a:hueOff val="0"/>
                <a:satOff val="0"/>
                <a:lumOff val="0"/>
                <a:alphaOff val="0"/>
                <a:lumMod val="99000"/>
                <a:satMod val="120000"/>
                <a:shade val="78000"/>
              </a:schemeClr>
            </a:gs>
          </a:gsLst>
          <a:lin ang="5400000" scaled="0"/>
        </a:gradFill>
        <a:ln>
          <a:noFill/>
        </a:ln>
        <a:effectLst/>
        <a:scene3d>
          <a:camera prst="orthographicFront"/>
          <a:lightRig rig="flat" dir="t"/>
        </a:scene3d>
        <a:sp3d z="-190500" extrusionH="12700" prstMaterial="plastic">
          <a:bevelT w="50800" h="50800"/>
        </a:sp3d>
      </dsp:spPr>
      <dsp:style>
        <a:lnRef idx="0">
          <a:scrgbClr r="0" g="0" b="0"/>
        </a:lnRef>
        <a:fillRef idx="3">
          <a:scrgbClr r="0" g="0" b="0"/>
        </a:fillRef>
        <a:effectRef idx="0">
          <a:scrgbClr r="0" g="0" b="0"/>
        </a:effectRef>
        <a:fontRef idx="minor"/>
      </dsp:style>
    </dsp:sp>
    <dsp:sp modelId="{F3845DB6-6D82-4799-A27C-5ADCA90094BD}">
      <dsp:nvSpPr>
        <dsp:cNvPr id="0" name=""/>
        <dsp:cNvSpPr/>
      </dsp:nvSpPr>
      <dsp:spPr>
        <a:xfrm>
          <a:off x="9625687" y="832559"/>
          <a:ext cx="630000" cy="630000"/>
        </a:xfrm>
        <a:prstGeom prst="rect">
          <a:avLst/>
        </a:prstGeom>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C6C99176-7F03-4DD4-A83F-A3BA592DF8C3}">
      <dsp:nvSpPr>
        <dsp:cNvPr id="0" name=""/>
        <dsp:cNvSpPr/>
      </dsp:nvSpPr>
      <dsp:spPr>
        <a:xfrm>
          <a:off x="9040687" y="2038559"/>
          <a:ext cx="1800000" cy="171421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977900">
            <a:lnSpc>
              <a:spcPct val="100000"/>
            </a:lnSpc>
            <a:spcBef>
              <a:spcPct val="0"/>
            </a:spcBef>
            <a:spcAft>
              <a:spcPct val="35000"/>
            </a:spcAft>
            <a:buNone/>
            <a:defRPr cap="all"/>
          </a:pPr>
          <a:r>
            <a:rPr lang="en-US" sz="2200" b="1" kern="1200"/>
            <a:t>Fiscal</a:t>
          </a:r>
        </a:p>
      </dsp:txBody>
      <dsp:txXfrm>
        <a:off x="9040687" y="2038559"/>
        <a:ext cx="1800000" cy="171421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7188E77-8512-4F61-B67B-CF981660C8AB}">
      <dsp:nvSpPr>
        <dsp:cNvPr id="0" name=""/>
        <dsp:cNvSpPr/>
      </dsp:nvSpPr>
      <dsp:spPr>
        <a:xfrm>
          <a:off x="6034932" y="596750"/>
          <a:ext cx="2196000" cy="2196000"/>
        </a:xfrm>
        <a:prstGeom prst="ellipse">
          <a:avLst/>
        </a:prstGeom>
        <a:gradFill rotWithShape="0">
          <a:gsLst>
            <a:gs pos="0">
              <a:schemeClr val="accent2">
                <a:tint val="40000"/>
                <a:hueOff val="0"/>
                <a:satOff val="0"/>
                <a:lumOff val="0"/>
                <a:alphaOff val="0"/>
                <a:satMod val="103000"/>
                <a:lumMod val="102000"/>
                <a:tint val="94000"/>
              </a:schemeClr>
            </a:gs>
            <a:gs pos="50000">
              <a:schemeClr val="accent2">
                <a:tint val="40000"/>
                <a:hueOff val="0"/>
                <a:satOff val="0"/>
                <a:lumOff val="0"/>
                <a:alphaOff val="0"/>
                <a:satMod val="110000"/>
                <a:lumMod val="100000"/>
                <a:shade val="100000"/>
              </a:schemeClr>
            </a:gs>
            <a:gs pos="100000">
              <a:schemeClr val="accent2">
                <a:tint val="40000"/>
                <a:hueOff val="0"/>
                <a:satOff val="0"/>
                <a:lumOff val="0"/>
                <a:alphaOff val="0"/>
                <a:lumMod val="99000"/>
                <a:satMod val="120000"/>
                <a:shade val="78000"/>
              </a:schemeClr>
            </a:gs>
          </a:gsLst>
          <a:lin ang="5400000" scaled="0"/>
        </a:gradFill>
        <a:ln>
          <a:noFill/>
        </a:ln>
        <a:effectLst/>
        <a:scene3d>
          <a:camera prst="orthographicFront"/>
          <a:lightRig rig="flat" dir="t"/>
        </a:scene3d>
        <a:sp3d z="-190500" extrusionH="12700" prstMaterial="plastic">
          <a:bevelT w="50800" h="50800"/>
        </a:sp3d>
      </dsp:spPr>
      <dsp:style>
        <a:lnRef idx="0">
          <a:scrgbClr r="0" g="0" b="0"/>
        </a:lnRef>
        <a:fillRef idx="3">
          <a:scrgbClr r="0" g="0" b="0"/>
        </a:fillRef>
        <a:effectRef idx="0">
          <a:scrgbClr r="0" g="0" b="0"/>
        </a:effectRef>
        <a:fontRef idx="minor"/>
      </dsp:style>
    </dsp:sp>
    <dsp:sp modelId="{DC6FC41F-9D05-496D-8849-D3CB71672D74}">
      <dsp:nvSpPr>
        <dsp:cNvPr id="0" name=""/>
        <dsp:cNvSpPr/>
      </dsp:nvSpPr>
      <dsp:spPr>
        <a:xfrm>
          <a:off x="6502854" y="1064746"/>
          <a:ext cx="1260000" cy="1260000"/>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7E10BC0D-1269-419B-B70B-4BEFBC976935}">
      <dsp:nvSpPr>
        <dsp:cNvPr id="0" name=""/>
        <dsp:cNvSpPr/>
      </dsp:nvSpPr>
      <dsp:spPr>
        <a:xfrm>
          <a:off x="5333004" y="3476748"/>
          <a:ext cx="360000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022350">
            <a:lnSpc>
              <a:spcPct val="100000"/>
            </a:lnSpc>
            <a:spcBef>
              <a:spcPct val="0"/>
            </a:spcBef>
            <a:spcAft>
              <a:spcPct val="35000"/>
            </a:spcAft>
            <a:buNone/>
            <a:defRPr cap="all"/>
          </a:pPr>
          <a:r>
            <a:rPr lang="en-US" sz="2300" kern="1200"/>
            <a:t>Activities and Timelines</a:t>
          </a:r>
        </a:p>
      </dsp:txBody>
      <dsp:txXfrm>
        <a:off x="5333004" y="3476748"/>
        <a:ext cx="3600000" cy="720000"/>
      </dsp:txXfrm>
    </dsp:sp>
    <dsp:sp modelId="{2839B6F1-A2C9-4181-B1E3-F61AFAD9753F}">
      <dsp:nvSpPr>
        <dsp:cNvPr id="0" name=""/>
        <dsp:cNvSpPr/>
      </dsp:nvSpPr>
      <dsp:spPr>
        <a:xfrm>
          <a:off x="1503287" y="560911"/>
          <a:ext cx="2196000" cy="2196000"/>
        </a:xfrm>
        <a:prstGeom prst="ellipse">
          <a:avLst/>
        </a:prstGeom>
        <a:gradFill rotWithShape="0">
          <a:gsLst>
            <a:gs pos="0">
              <a:schemeClr val="accent2">
                <a:tint val="40000"/>
                <a:hueOff val="0"/>
                <a:satOff val="0"/>
                <a:lumOff val="0"/>
                <a:alphaOff val="0"/>
                <a:satMod val="103000"/>
                <a:lumMod val="102000"/>
                <a:tint val="94000"/>
              </a:schemeClr>
            </a:gs>
            <a:gs pos="50000">
              <a:schemeClr val="accent2">
                <a:tint val="40000"/>
                <a:hueOff val="0"/>
                <a:satOff val="0"/>
                <a:lumOff val="0"/>
                <a:alphaOff val="0"/>
                <a:satMod val="110000"/>
                <a:lumMod val="100000"/>
                <a:shade val="100000"/>
              </a:schemeClr>
            </a:gs>
            <a:gs pos="100000">
              <a:schemeClr val="accent2">
                <a:tint val="40000"/>
                <a:hueOff val="0"/>
                <a:satOff val="0"/>
                <a:lumOff val="0"/>
                <a:alphaOff val="0"/>
                <a:lumMod val="99000"/>
                <a:satMod val="120000"/>
                <a:shade val="78000"/>
              </a:schemeClr>
            </a:gs>
          </a:gsLst>
          <a:lin ang="5400000" scaled="0"/>
        </a:gradFill>
        <a:ln>
          <a:noFill/>
        </a:ln>
        <a:effectLst/>
        <a:scene3d>
          <a:camera prst="orthographicFront"/>
          <a:lightRig rig="flat" dir="t"/>
        </a:scene3d>
        <a:sp3d z="-190500" extrusionH="12700" prstMaterial="plastic">
          <a:bevelT w="50800" h="50800"/>
        </a:sp3d>
      </dsp:spPr>
      <dsp:style>
        <a:lnRef idx="0">
          <a:scrgbClr r="0" g="0" b="0"/>
        </a:lnRef>
        <a:fillRef idx="3">
          <a:scrgbClr r="0" g="0" b="0"/>
        </a:fillRef>
        <a:effectRef idx="0">
          <a:scrgbClr r="0" g="0" b="0"/>
        </a:effectRef>
        <a:fontRef idx="minor"/>
      </dsp:style>
    </dsp:sp>
    <dsp:sp modelId="{988E2E39-3C5B-4573-9BA5-1CB8C27123D6}">
      <dsp:nvSpPr>
        <dsp:cNvPr id="0" name=""/>
        <dsp:cNvSpPr/>
      </dsp:nvSpPr>
      <dsp:spPr>
        <a:xfrm>
          <a:off x="1971293" y="1028912"/>
          <a:ext cx="1260000" cy="1260000"/>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5453D115-4781-416C-A8D8-D0A034793F83}">
      <dsp:nvSpPr>
        <dsp:cNvPr id="0" name=""/>
        <dsp:cNvSpPr/>
      </dsp:nvSpPr>
      <dsp:spPr>
        <a:xfrm>
          <a:off x="770184" y="3374407"/>
          <a:ext cx="360000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022350">
            <a:lnSpc>
              <a:spcPct val="100000"/>
            </a:lnSpc>
            <a:spcBef>
              <a:spcPct val="0"/>
            </a:spcBef>
            <a:spcAft>
              <a:spcPct val="35000"/>
            </a:spcAft>
            <a:buNone/>
            <a:defRPr cap="all"/>
          </a:pPr>
          <a:r>
            <a:rPr lang="en-US" sz="2300" kern="1200"/>
            <a:t>Confirming GSSG Components </a:t>
          </a:r>
        </a:p>
      </dsp:txBody>
      <dsp:txXfrm>
        <a:off x="770184" y="3374407"/>
        <a:ext cx="3600000" cy="720000"/>
      </dsp:txXfrm>
    </dsp:sp>
  </dsp:spTree>
</dsp:drawing>
</file>

<file path=ppt/diagrams/layout1.xml><?xml version="1.0" encoding="utf-8"?>
<dgm:layoutDef xmlns:dgm="http://schemas.openxmlformats.org/drawingml/2006/diagram" xmlns:a="http://schemas.openxmlformats.org/drawingml/2006/main" uniqueId="urn:microsoft.com/office/officeart/2018/5/layout/IconCircleLabelList">
  <dgm:title val="Icon Circle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4"/>
          <dgm:constr type="h" for="des" forName="compNode" op="equ"/>
          <dgm:constr type="h" for="des" forName="textRect" op="equ"/>
        </dgm:constrLst>
      </dgm:if>
      <dgm:if name="Name5" axis="ch" ptType="node" func="cnt" op="lte" val="3">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0"/>
          <dgm:constr type="h" for="des" forName="compNode" op="equ"/>
          <dgm:constr type="h" for="des" forName="textRect" op="equ"/>
        </dgm:constrLst>
      </dgm:if>
      <dgm:if name="Name6"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2"/>
          <dgm:constr type="h" for="des" forName="compNode" op="equ"/>
          <dgm:constr type="h" for="des" forName="textRect" op="equ"/>
        </dgm:constrLst>
      </dgm:if>
      <dgm:else name="Name7">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8" axis="ch" ptType="node">
      <dgm:layoutNode name="compNode">
        <dgm:alg type="composite"/>
        <dgm:shape xmlns:r="http://schemas.openxmlformats.org/officeDocument/2006/relationships" r:blip="">
          <dgm:adjLst/>
        </dgm:shape>
        <dgm:presOf axis="self"/>
        <dgm:constrLst>
          <dgm:constr type="w" for="ch" forName="iconBgRect" refType="w" fact="0.61"/>
          <dgm:constr type="h" for="ch" forName="iconBgRect" refType="w" refFor="ch" refForName="iconBgRect"/>
          <dgm:constr type="t" for="ch" forName="iconBgRect"/>
          <dgm:constr type="ctrX" for="ch" forName="iconBgRect" refType="w" fact="0.5"/>
          <dgm:constr type="w" for="ch" forName="iconRect" refType="w" fact="0.35"/>
          <dgm:constr type="h" for="ch" forName="iconRect" refType="w" refFor="ch" refForName="iconRect"/>
          <dgm:constr type="ctrX" for="ch" forName="iconRect" refType="ctrX" refFor="ch" refForName="iconBgRect"/>
          <dgm:constr type="ctrY" for="ch" forName="iconRect" refType="ctrY" refFor="ch" refForName="iconBgRect"/>
          <dgm:constr type="h" for="ch" forName="spaceRect" refType="w" fact="0.19"/>
          <dgm:constr type="w" for="ch" forName="spaceRect" refType="w"/>
          <dgm:constr type="l" for="ch" forName="spaceRect"/>
          <dgm:constr type="t" for="ch" forName="spaceRect" refType="b" refFor="ch" refForName="iconBg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BgRect" styleLbl="bgShp">
          <dgm:alg type="sp"/>
          <dgm:shape xmlns:r="http://schemas.openxmlformats.org/officeDocument/2006/relationships" type="ellipse" r:blip="">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9"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cap="all"/>
        </a:lvl1pPr>
      </dgm1612:lstStyle>
    </a:ext>
  </dgm:extLst>
</dgm:layoutDef>
</file>

<file path=ppt/diagrams/layout2.xml><?xml version="1.0" encoding="utf-8"?>
<dgm:layoutDef xmlns:dgm="http://schemas.openxmlformats.org/drawingml/2006/diagram" xmlns:a="http://schemas.openxmlformats.org/drawingml/2006/main" uniqueId="urn:microsoft.com/office/officeart/2018/5/layout/IconCircleLabelList">
  <dgm:title val="Icon Circle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4"/>
          <dgm:constr type="h" for="des" forName="compNode" op="equ"/>
          <dgm:constr type="h" for="des" forName="textRect" op="equ"/>
        </dgm:constrLst>
      </dgm:if>
      <dgm:if name="Name5" axis="ch" ptType="node" func="cnt" op="lte" val="3">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0"/>
          <dgm:constr type="h" for="des" forName="compNode" op="equ"/>
          <dgm:constr type="h" for="des" forName="textRect" op="equ"/>
        </dgm:constrLst>
      </dgm:if>
      <dgm:if name="Name6"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2"/>
          <dgm:constr type="h" for="des" forName="compNode" op="equ"/>
          <dgm:constr type="h" for="des" forName="textRect" op="equ"/>
        </dgm:constrLst>
      </dgm:if>
      <dgm:else name="Name7">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8" axis="ch" ptType="node">
      <dgm:layoutNode name="compNode">
        <dgm:alg type="composite"/>
        <dgm:shape xmlns:r="http://schemas.openxmlformats.org/officeDocument/2006/relationships" r:blip="">
          <dgm:adjLst/>
        </dgm:shape>
        <dgm:presOf axis="self"/>
        <dgm:constrLst>
          <dgm:constr type="w" for="ch" forName="iconBgRect" refType="w" fact="0.61"/>
          <dgm:constr type="h" for="ch" forName="iconBgRect" refType="w" refFor="ch" refForName="iconBgRect"/>
          <dgm:constr type="t" for="ch" forName="iconBgRect"/>
          <dgm:constr type="ctrX" for="ch" forName="iconBgRect" refType="w" fact="0.5"/>
          <dgm:constr type="w" for="ch" forName="iconRect" refType="w" fact="0.35"/>
          <dgm:constr type="h" for="ch" forName="iconRect" refType="w" refFor="ch" refForName="iconRect"/>
          <dgm:constr type="ctrX" for="ch" forName="iconRect" refType="ctrX" refFor="ch" refForName="iconBgRect"/>
          <dgm:constr type="ctrY" for="ch" forName="iconRect" refType="ctrY" refFor="ch" refForName="iconBgRect"/>
          <dgm:constr type="h" for="ch" forName="spaceRect" refType="w" fact="0.19"/>
          <dgm:constr type="w" for="ch" forName="spaceRect" refType="w"/>
          <dgm:constr type="l" for="ch" forName="spaceRect"/>
          <dgm:constr type="t" for="ch" forName="spaceRect" refType="b" refFor="ch" refForName="iconBg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BgRect" styleLbl="bgShp">
          <dgm:alg type="sp"/>
          <dgm:shape xmlns:r="http://schemas.openxmlformats.org/officeDocument/2006/relationships" type="ellipse" r:blip="">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9"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cap="all"/>
        </a:lvl1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3169920" cy="481727"/>
          </a:xfrm>
          <a:prstGeom prst="rect">
            <a:avLst/>
          </a:prstGeom>
        </p:spPr>
        <p:txBody>
          <a:bodyPr vert="horz" lIns="96653" tIns="48326" rIns="96653" bIns="48326" rtlCol="0"/>
          <a:lstStyle>
            <a:lvl1pPr algn="l">
              <a:defRPr sz="1200"/>
            </a:lvl1pPr>
          </a:lstStyle>
          <a:p>
            <a:endParaRPr lang="en-US"/>
          </a:p>
        </p:txBody>
      </p:sp>
      <p:sp>
        <p:nvSpPr>
          <p:cNvPr id="3" name="Date Placeholder 2"/>
          <p:cNvSpPr>
            <a:spLocks noGrp="1"/>
          </p:cNvSpPr>
          <p:nvPr>
            <p:ph type="dt" sz="quarter" idx="1"/>
          </p:nvPr>
        </p:nvSpPr>
        <p:spPr>
          <a:xfrm>
            <a:off x="4143588" y="0"/>
            <a:ext cx="3169920" cy="481727"/>
          </a:xfrm>
          <a:prstGeom prst="rect">
            <a:avLst/>
          </a:prstGeom>
        </p:spPr>
        <p:txBody>
          <a:bodyPr vert="horz" lIns="96653" tIns="48326" rIns="96653" bIns="48326" rtlCol="0"/>
          <a:lstStyle>
            <a:lvl1pPr algn="r">
              <a:defRPr sz="1200"/>
            </a:lvl1pPr>
          </a:lstStyle>
          <a:p>
            <a:fld id="{77F82F29-6ED5-0F45-9399-2470D9D82006}" type="datetimeFigureOut">
              <a:rPr lang="en-US" smtClean="0"/>
              <a:t>6/28/2022</a:t>
            </a:fld>
            <a:endParaRPr lang="en-US"/>
          </a:p>
        </p:txBody>
      </p:sp>
      <p:sp>
        <p:nvSpPr>
          <p:cNvPr id="4" name="Footer Placeholder 3"/>
          <p:cNvSpPr>
            <a:spLocks noGrp="1"/>
          </p:cNvSpPr>
          <p:nvPr>
            <p:ph type="ftr" sz="quarter" idx="2"/>
          </p:nvPr>
        </p:nvSpPr>
        <p:spPr>
          <a:xfrm>
            <a:off x="1" y="9119475"/>
            <a:ext cx="3169920" cy="481726"/>
          </a:xfrm>
          <a:prstGeom prst="rect">
            <a:avLst/>
          </a:prstGeom>
        </p:spPr>
        <p:txBody>
          <a:bodyPr vert="horz" lIns="96653" tIns="48326" rIns="96653" bIns="48326" rtlCol="0" anchor="b"/>
          <a:lstStyle>
            <a:lvl1pPr algn="l">
              <a:defRPr sz="1200"/>
            </a:lvl1pPr>
          </a:lstStyle>
          <a:p>
            <a:endParaRPr lang="en-US"/>
          </a:p>
        </p:txBody>
      </p:sp>
      <p:sp>
        <p:nvSpPr>
          <p:cNvPr id="5" name="Slide Number Placeholder 4"/>
          <p:cNvSpPr>
            <a:spLocks noGrp="1"/>
          </p:cNvSpPr>
          <p:nvPr>
            <p:ph type="sldNum" sz="quarter" idx="3"/>
          </p:nvPr>
        </p:nvSpPr>
        <p:spPr>
          <a:xfrm>
            <a:off x="4143588" y="9119475"/>
            <a:ext cx="3169920" cy="481726"/>
          </a:xfrm>
          <a:prstGeom prst="rect">
            <a:avLst/>
          </a:prstGeom>
        </p:spPr>
        <p:txBody>
          <a:bodyPr vert="horz" lIns="96653" tIns="48326" rIns="96653" bIns="48326" rtlCol="0" anchor="b"/>
          <a:lstStyle>
            <a:lvl1pPr algn="r">
              <a:defRPr sz="1200"/>
            </a:lvl1pPr>
          </a:lstStyle>
          <a:p>
            <a:fld id="{62C4A1A5-A7F4-E64F-90D7-AEB71DBA2335}" type="slidenum">
              <a:rPr lang="en-US" smtClean="0"/>
              <a:t>‹#›</a:t>
            </a:fld>
            <a:endParaRPr lang="en-US"/>
          </a:p>
        </p:txBody>
      </p:sp>
    </p:spTree>
    <p:extLst>
      <p:ext uri="{BB962C8B-B14F-4D97-AF65-F5344CB8AC3E}">
        <p14:creationId xmlns:p14="http://schemas.microsoft.com/office/powerpoint/2010/main" val="19746780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3169920" cy="481727"/>
          </a:xfrm>
          <a:prstGeom prst="rect">
            <a:avLst/>
          </a:prstGeom>
        </p:spPr>
        <p:txBody>
          <a:bodyPr vert="horz" lIns="96653" tIns="48326" rIns="96653" bIns="48326" rtlCol="0"/>
          <a:lstStyle>
            <a:lvl1pPr algn="l">
              <a:defRPr sz="1200"/>
            </a:lvl1pPr>
          </a:lstStyle>
          <a:p>
            <a:endParaRPr lang="en-US"/>
          </a:p>
        </p:txBody>
      </p:sp>
      <p:sp>
        <p:nvSpPr>
          <p:cNvPr id="3" name="Date Placeholder 2"/>
          <p:cNvSpPr>
            <a:spLocks noGrp="1"/>
          </p:cNvSpPr>
          <p:nvPr>
            <p:ph type="dt" idx="1"/>
          </p:nvPr>
        </p:nvSpPr>
        <p:spPr>
          <a:xfrm>
            <a:off x="4143588" y="0"/>
            <a:ext cx="3169920" cy="481727"/>
          </a:xfrm>
          <a:prstGeom prst="rect">
            <a:avLst/>
          </a:prstGeom>
        </p:spPr>
        <p:txBody>
          <a:bodyPr vert="horz" lIns="96653" tIns="48326" rIns="96653" bIns="48326" rtlCol="0"/>
          <a:lstStyle>
            <a:lvl1pPr algn="r">
              <a:defRPr sz="1200"/>
            </a:lvl1pPr>
          </a:lstStyle>
          <a:p>
            <a:fld id="{F426F13B-9238-8C41-A428-ACA4F51A1C9A}" type="datetimeFigureOut">
              <a:rPr lang="en-US" smtClean="0"/>
              <a:t>6/28/2022</a:t>
            </a:fld>
            <a:endParaRPr lang="en-US"/>
          </a:p>
        </p:txBody>
      </p:sp>
      <p:sp>
        <p:nvSpPr>
          <p:cNvPr id="4" name="Slide Image Placeholder 3"/>
          <p:cNvSpPr>
            <a:spLocks noGrp="1" noRot="1" noChangeAspect="1"/>
          </p:cNvSpPr>
          <p:nvPr>
            <p:ph type="sldImg" idx="2"/>
          </p:nvPr>
        </p:nvSpPr>
        <p:spPr>
          <a:xfrm>
            <a:off x="777875" y="1200150"/>
            <a:ext cx="5759450" cy="3240088"/>
          </a:xfrm>
          <a:prstGeom prst="rect">
            <a:avLst/>
          </a:prstGeom>
          <a:noFill/>
          <a:ln w="12700">
            <a:solidFill>
              <a:prstClr val="black"/>
            </a:solidFill>
          </a:ln>
        </p:spPr>
        <p:txBody>
          <a:bodyPr vert="horz" lIns="96653" tIns="48326" rIns="96653" bIns="48326" rtlCol="0" anchor="ctr"/>
          <a:lstStyle/>
          <a:p>
            <a:endParaRPr lang="en-US"/>
          </a:p>
        </p:txBody>
      </p:sp>
      <p:sp>
        <p:nvSpPr>
          <p:cNvPr id="5" name="Notes Placeholder 4"/>
          <p:cNvSpPr>
            <a:spLocks noGrp="1"/>
          </p:cNvSpPr>
          <p:nvPr>
            <p:ph type="body" sz="quarter" idx="3"/>
          </p:nvPr>
        </p:nvSpPr>
        <p:spPr>
          <a:xfrm>
            <a:off x="731521" y="4620579"/>
            <a:ext cx="5852160" cy="3780473"/>
          </a:xfrm>
          <a:prstGeom prst="rect">
            <a:avLst/>
          </a:prstGeom>
        </p:spPr>
        <p:txBody>
          <a:bodyPr vert="horz" lIns="96653" tIns="48326" rIns="96653" bIns="48326"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1" y="9119475"/>
            <a:ext cx="3169920" cy="481726"/>
          </a:xfrm>
          <a:prstGeom prst="rect">
            <a:avLst/>
          </a:prstGeom>
        </p:spPr>
        <p:txBody>
          <a:bodyPr vert="horz" lIns="96653" tIns="48326" rIns="96653" bIns="48326" rtlCol="0" anchor="b"/>
          <a:lstStyle>
            <a:lvl1pPr algn="l">
              <a:defRPr sz="1200"/>
            </a:lvl1pPr>
          </a:lstStyle>
          <a:p>
            <a:endParaRPr lang="en-US"/>
          </a:p>
        </p:txBody>
      </p:sp>
      <p:sp>
        <p:nvSpPr>
          <p:cNvPr id="7" name="Slide Number Placeholder 6"/>
          <p:cNvSpPr>
            <a:spLocks noGrp="1"/>
          </p:cNvSpPr>
          <p:nvPr>
            <p:ph type="sldNum" sz="quarter" idx="5"/>
          </p:nvPr>
        </p:nvSpPr>
        <p:spPr>
          <a:xfrm>
            <a:off x="4143588" y="9119475"/>
            <a:ext cx="3169920" cy="481726"/>
          </a:xfrm>
          <a:prstGeom prst="rect">
            <a:avLst/>
          </a:prstGeom>
        </p:spPr>
        <p:txBody>
          <a:bodyPr vert="horz" lIns="96653" tIns="48326" rIns="96653" bIns="48326" rtlCol="0" anchor="b"/>
          <a:lstStyle>
            <a:lvl1pPr algn="r">
              <a:defRPr sz="1200"/>
            </a:lvl1pPr>
          </a:lstStyle>
          <a:p>
            <a:fld id="{DD2DD89C-FAB0-4542-93EC-D9383E52BB16}" type="slidenum">
              <a:rPr lang="en-US" smtClean="0"/>
              <a:t>‹#›</a:t>
            </a:fld>
            <a:endParaRPr lang="en-US"/>
          </a:p>
        </p:txBody>
      </p:sp>
    </p:spTree>
    <p:extLst>
      <p:ext uri="{BB962C8B-B14F-4D97-AF65-F5344CB8AC3E}">
        <p14:creationId xmlns:p14="http://schemas.microsoft.com/office/powerpoint/2010/main" val="26758856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a:p>
        </p:txBody>
      </p:sp>
      <p:sp>
        <p:nvSpPr>
          <p:cNvPr id="4" name="Slide Number Placeholder 3"/>
          <p:cNvSpPr>
            <a:spLocks noGrp="1"/>
          </p:cNvSpPr>
          <p:nvPr>
            <p:ph type="sldNum" sz="quarter" idx="10"/>
          </p:nvPr>
        </p:nvSpPr>
        <p:spPr/>
        <p:txBody>
          <a:bodyPr/>
          <a:lstStyle/>
          <a:p>
            <a:fld id="{DD2DD89C-FAB0-4542-93EC-D9383E52BB16}" type="slidenum">
              <a:rPr lang="en-US" smtClean="0"/>
              <a:t>1</a:t>
            </a:fld>
            <a:endParaRPr lang="en-US"/>
          </a:p>
        </p:txBody>
      </p:sp>
    </p:spTree>
    <p:extLst>
      <p:ext uri="{BB962C8B-B14F-4D97-AF65-F5344CB8AC3E}">
        <p14:creationId xmlns:p14="http://schemas.microsoft.com/office/powerpoint/2010/main" val="77446849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76288" y="1212850"/>
            <a:ext cx="5762625" cy="3241675"/>
          </a:xfrm>
        </p:spPr>
      </p:sp>
      <p:sp>
        <p:nvSpPr>
          <p:cNvPr id="3" name="Notes Placeholder 2"/>
          <p:cNvSpPr>
            <a:spLocks noGrp="1"/>
          </p:cNvSpPr>
          <p:nvPr>
            <p:ph type="body" idx="1"/>
          </p:nvPr>
        </p:nvSpPr>
        <p:spPr/>
        <p:txBody>
          <a:bodyPr/>
          <a:lstStyle/>
          <a:p>
            <a:r>
              <a:rPr lang="en-US" sz="1100" b="1"/>
              <a:t>Eight Components of General Supervision are:</a:t>
            </a:r>
            <a:endParaRPr lang="en-US" sz="1100"/>
          </a:p>
          <a:p>
            <a:pPr marL="238883" indent="-238883">
              <a:buFont typeface="+mj-lt"/>
              <a:buAutoNum type="arabicPeriod"/>
            </a:pPr>
            <a:r>
              <a:rPr lang="en-US" sz="1100"/>
              <a:t>State Performance Plan/Annual Performance Report/State Systemic Improvement Plan (SPP/APR/ SSIP)</a:t>
            </a:r>
          </a:p>
          <a:p>
            <a:pPr marL="238883" indent="-238883">
              <a:buFont typeface="+mj-lt"/>
              <a:buAutoNum type="arabicPeriod"/>
            </a:pPr>
            <a:r>
              <a:rPr lang="en-US" sz="1100"/>
              <a:t>Data on Results and Processes (Data)</a:t>
            </a:r>
          </a:p>
          <a:p>
            <a:pPr marL="238883" indent="-238883">
              <a:buFont typeface="+mj-lt"/>
              <a:buAutoNum type="arabicPeriod"/>
            </a:pPr>
            <a:r>
              <a:rPr lang="en-US" sz="1100"/>
              <a:t>Integrated Monitoring Activities (Monitoring)</a:t>
            </a:r>
          </a:p>
          <a:p>
            <a:pPr marL="238883" indent="-238883">
              <a:buFont typeface="+mj-lt"/>
              <a:buAutoNum type="arabicPeriod"/>
            </a:pPr>
            <a:r>
              <a:rPr lang="en-US" sz="1100"/>
              <a:t>Policies, Procedures, and Effective Implementation of Evidence-based Practices (PPEBP)</a:t>
            </a:r>
          </a:p>
          <a:p>
            <a:pPr marL="238883" indent="-238883">
              <a:buFont typeface="+mj-lt"/>
              <a:buAutoNum type="arabicPeriod"/>
            </a:pPr>
            <a:r>
              <a:rPr lang="en-US" sz="1100"/>
              <a:t>Professional Learning and Development and Technical Assistance (PLD/TA)</a:t>
            </a:r>
          </a:p>
          <a:p>
            <a:pPr marL="238883" indent="-238883">
              <a:buFont typeface="+mj-lt"/>
              <a:buAutoNum type="arabicPeriod"/>
            </a:pPr>
            <a:r>
              <a:rPr lang="en-US" sz="1100"/>
              <a:t>Fiscal Accountability and Management (FAM)</a:t>
            </a:r>
          </a:p>
          <a:p>
            <a:pPr marL="238883" indent="-238883">
              <a:buFont typeface="+mj-lt"/>
              <a:buAutoNum type="arabicPeriod"/>
            </a:pPr>
            <a:r>
              <a:rPr lang="en-US" sz="1100"/>
              <a:t>Effective Dispute Resolution (DR)</a:t>
            </a:r>
          </a:p>
          <a:p>
            <a:pPr marL="238883" indent="-238883">
              <a:buFont typeface="+mj-lt"/>
              <a:buAutoNum type="arabicPeriod"/>
            </a:pPr>
            <a:r>
              <a:rPr lang="en-US" sz="1100"/>
              <a:t>Improvement, Correction, Incentives, and Sanctions (ICIS)</a:t>
            </a:r>
          </a:p>
          <a:p>
            <a:pPr marL="0" indent="0">
              <a:buFont typeface="+mj-lt"/>
              <a:buNone/>
            </a:pPr>
            <a:endParaRPr lang="en-US" sz="1100"/>
          </a:p>
          <a:p>
            <a:pPr marL="0" indent="0">
              <a:buFont typeface="+mj-lt"/>
              <a:buNone/>
            </a:pPr>
            <a:r>
              <a:rPr lang="en-US" sz="1100"/>
              <a:t>These 8 priority areas have not changed. if you would like more Information on any of these components, please watch the Teri Rink’s presentation to ISD directors recorded in June of 2020 on the technical assistance page. This recording defines each of the components and describes the relationship among them. </a:t>
            </a:r>
          </a:p>
        </p:txBody>
      </p:sp>
      <p:sp>
        <p:nvSpPr>
          <p:cNvPr id="4" name="Slide Number Placeholder 3"/>
          <p:cNvSpPr>
            <a:spLocks noGrp="1"/>
          </p:cNvSpPr>
          <p:nvPr>
            <p:ph type="sldNum" sz="quarter" idx="10"/>
          </p:nvPr>
        </p:nvSpPr>
        <p:spPr/>
        <p:txBody>
          <a:bodyPr/>
          <a:lstStyle/>
          <a:p>
            <a:fld id="{DD2DD89C-FAB0-4542-93EC-D9383E52BB16}" type="slidenum">
              <a:rPr lang="en-US" smtClean="0"/>
              <a:t>10</a:t>
            </a:fld>
            <a:endParaRPr lang="en-US"/>
          </a:p>
        </p:txBody>
      </p:sp>
    </p:spTree>
    <p:extLst>
      <p:ext uri="{BB962C8B-B14F-4D97-AF65-F5344CB8AC3E}">
        <p14:creationId xmlns:p14="http://schemas.microsoft.com/office/powerpoint/2010/main" val="194237877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a:t>Component(s) of a General Supervision System</a:t>
            </a:r>
            <a:endParaRPr lang="en-US"/>
          </a:p>
          <a:p>
            <a:pPr defTabSz="955533">
              <a:defRPr/>
            </a:pPr>
            <a:br>
              <a:rPr lang="en-US"/>
            </a:br>
            <a:r>
              <a:rPr lang="en-US"/>
              <a:t>This chart in Catamaran represents the General Supervision Component(s) the ISD addressed in prior years and those the ISD will choose to address in 2022-2023. (To select components that will be addressed in 2022-23 the ISD will select “Yes” or “No” in the “</a:t>
            </a:r>
            <a:r>
              <a:rPr lang="en-US" b="1"/>
              <a:t>To address in 2022-23” </a:t>
            </a:r>
            <a:r>
              <a:rPr lang="en-US"/>
              <a:t>column)</a:t>
            </a:r>
          </a:p>
          <a:p>
            <a:pPr defTabSz="955533">
              <a:defRPr/>
            </a:pPr>
            <a:endParaRPr lang="en-US"/>
          </a:p>
          <a:p>
            <a:pPr defTabSz="955533">
              <a:defRPr/>
            </a:pPr>
            <a:r>
              <a:rPr lang="en-US" sz="1800">
                <a:latin typeface="ProximaNova-Bold"/>
                <a:ea typeface="Georgia" panose="02040502050405020303" pitchFamily="18" charset="0"/>
                <a:cs typeface="Times New Roman" panose="02020603050405020304" pitchFamily="18" charset="0"/>
              </a:rPr>
              <a:t>It’s also possible that you may have chosen to select the same General Supervision Components, making no adjustments for 2022-23.</a:t>
            </a:r>
          </a:p>
          <a:p>
            <a:pPr defTabSz="955533">
              <a:defRPr/>
            </a:pPr>
            <a:endParaRPr lang="en-US" sz="1800">
              <a:latin typeface="ProximaNova-Bold"/>
              <a:ea typeface="Georgia" panose="02040502050405020303" pitchFamily="18" charset="0"/>
              <a:cs typeface="Times New Roman" panose="02020603050405020304" pitchFamily="18" charset="0"/>
            </a:endParaRPr>
          </a:p>
          <a:p>
            <a:pPr defTabSz="955533">
              <a:defRPr/>
            </a:pPr>
            <a:r>
              <a:rPr lang="en-US" sz="1800" b="1">
                <a:latin typeface="ProximaNova-Bold"/>
                <a:ea typeface="Georgia" panose="02040502050405020303" pitchFamily="18" charset="0"/>
                <a:cs typeface="Times New Roman" panose="02020603050405020304" pitchFamily="18" charset="0"/>
              </a:rPr>
              <a:t>Notes:</a:t>
            </a:r>
          </a:p>
          <a:p>
            <a:pPr marL="179162" indent="-179162" defTabSz="955533">
              <a:buFont typeface="Arial" panose="020B0604020202020204" pitchFamily="34" charset="0"/>
              <a:buChar char="•"/>
              <a:defRPr/>
            </a:pPr>
            <a:endParaRPr lang="en-US" sz="1800">
              <a:latin typeface="ProximaNova-Bold"/>
              <a:ea typeface="Georgia" panose="02040502050405020303" pitchFamily="18" charset="0"/>
              <a:cs typeface="Times New Roman" panose="02020603050405020304" pitchFamily="18" charset="0"/>
            </a:endParaRPr>
          </a:p>
          <a:p>
            <a:pPr marL="179162" indent="-179162" defTabSz="955533">
              <a:buFont typeface="Arial" panose="020B0604020202020204" pitchFamily="34" charset="0"/>
              <a:buChar char="•"/>
              <a:defRPr/>
            </a:pPr>
            <a:r>
              <a:rPr lang="en-US" sz="1800" i="1">
                <a:latin typeface="ProximaNova-Bold"/>
                <a:ea typeface="Georgia" panose="02040502050405020303" pitchFamily="18" charset="0"/>
                <a:cs typeface="Times New Roman" panose="02020603050405020304" pitchFamily="18" charset="0"/>
              </a:rPr>
              <a:t>Although an ISD may not be using the funds available through the GSSG to address all components, the ISD is responsible for implementing all components.</a:t>
            </a:r>
          </a:p>
          <a:p>
            <a:pPr marL="179162" indent="-179162" defTabSz="955533">
              <a:buFont typeface="Arial" panose="020B0604020202020204" pitchFamily="34" charset="0"/>
              <a:buChar char="•"/>
              <a:defRPr/>
            </a:pPr>
            <a:r>
              <a:rPr lang="en-US" sz="1800" i="1">
                <a:latin typeface="ProximaNova-Bold"/>
                <a:ea typeface="Georgia" panose="02040502050405020303" pitchFamily="18" charset="0"/>
                <a:cs typeface="Times New Roman" panose="02020603050405020304" pitchFamily="18" charset="0"/>
              </a:rPr>
              <a:t>The </a:t>
            </a:r>
            <a:r>
              <a:rPr lang="en-US" sz="1800" i="1"/>
              <a:t>ISD must </a:t>
            </a:r>
            <a:r>
              <a:rPr lang="en-US" sz="1800" b="1" i="1"/>
              <a:t>make selections </a:t>
            </a:r>
            <a:r>
              <a:rPr lang="en-US" sz="1800" i="1"/>
              <a:t>for components to address in 2022-2023 and save this page to see any updates to the </a:t>
            </a:r>
            <a:r>
              <a:rPr lang="en-US" sz="1800" b="1" i="1"/>
              <a:t>Activities and Timelines</a:t>
            </a:r>
          </a:p>
          <a:p>
            <a:pPr marL="0" indent="0" defTabSz="955533">
              <a:buFont typeface="Arial" panose="020B0604020202020204" pitchFamily="34" charset="0"/>
              <a:buNone/>
              <a:defRPr/>
            </a:pPr>
            <a:endParaRPr lang="en-US" sz="1800" b="1" i="1"/>
          </a:p>
        </p:txBody>
      </p:sp>
      <p:sp>
        <p:nvSpPr>
          <p:cNvPr id="4" name="Slide Number Placeholder 3"/>
          <p:cNvSpPr>
            <a:spLocks noGrp="1"/>
          </p:cNvSpPr>
          <p:nvPr>
            <p:ph type="sldNum" sz="quarter" idx="5"/>
          </p:nvPr>
        </p:nvSpPr>
        <p:spPr/>
        <p:txBody>
          <a:bodyPr/>
          <a:lstStyle/>
          <a:p>
            <a:fld id="{DD2DD89C-FAB0-4542-93EC-D9383E52BB16}" type="slidenum">
              <a:rPr lang="en-US" smtClean="0"/>
              <a:t>11</a:t>
            </a:fld>
            <a:endParaRPr lang="en-US"/>
          </a:p>
        </p:txBody>
      </p:sp>
    </p:spTree>
    <p:extLst>
      <p:ext uri="{BB962C8B-B14F-4D97-AF65-F5344CB8AC3E}">
        <p14:creationId xmlns:p14="http://schemas.microsoft.com/office/powerpoint/2010/main" val="246528317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77875" y="1200150"/>
            <a:ext cx="5759450" cy="3240088"/>
          </a:xfrm>
        </p:spPr>
      </p:sp>
      <p:sp>
        <p:nvSpPr>
          <p:cNvPr id="3" name="Notes Placeholder 2"/>
          <p:cNvSpPr>
            <a:spLocks noGrp="1"/>
          </p:cNvSpPr>
          <p:nvPr>
            <p:ph type="body" idx="1"/>
          </p:nvPr>
        </p:nvSpPr>
        <p:spPr/>
        <p:txBody>
          <a:bodyPr/>
          <a:lstStyle/>
          <a:p>
            <a:pPr defTabSz="966521">
              <a:defRPr/>
            </a:pPr>
            <a:r>
              <a:rPr lang="en-US" b="0">
                <a:sym typeface="Wingdings" pitchFamily="2" charset="2"/>
              </a:rPr>
              <a:t>Will look very different in category in this year. And we will see the new page in just a moment. We should consider the items which will be reviewed during the general supervision system self assessment. Each item to be reviewed will be listed. Although The ISD is not required to address the items which are part of the self-assessment, they may do so when completing this section. The general supervision system grant and the general supervision system self assessment should work in tandem. One activity should inform the other. </a:t>
            </a:r>
          </a:p>
          <a:p>
            <a:pPr defTabSz="966521">
              <a:defRPr/>
            </a:pPr>
            <a:endParaRPr lang="en-US" b="0">
              <a:sym typeface="Wingdings" pitchFamily="2" charset="2"/>
            </a:endParaRPr>
          </a:p>
          <a:p>
            <a:pPr defTabSz="966521">
              <a:defRPr/>
            </a:pPr>
            <a:r>
              <a:rPr lang="en-US" b="0">
                <a:sym typeface="Wingdings" pitchFamily="2" charset="2"/>
              </a:rPr>
              <a:t>Depending on the selected components, the ISD will see above each table the item description from the self-assessment pertaining to that component.</a:t>
            </a:r>
          </a:p>
          <a:p>
            <a:pPr defTabSz="966521">
              <a:defRPr/>
            </a:pPr>
            <a:endParaRPr lang="en-US" b="0">
              <a:sym typeface="Wingdings" pitchFamily="2" charset="2"/>
            </a:endParaRPr>
          </a:p>
          <a:p>
            <a:pPr marL="171450" indent="-171450" defTabSz="966521">
              <a:buFont typeface="Arial" panose="020B0604020202020204" pitchFamily="34" charset="0"/>
              <a:buChar char="•"/>
              <a:defRPr/>
            </a:pPr>
            <a:r>
              <a:rPr lang="en-US" b="0">
                <a:sym typeface="Wingdings" pitchFamily="2" charset="2"/>
              </a:rPr>
              <a:t>For each component, the ISD will describe the activities, timelines, and personnel responsible for that activity.</a:t>
            </a:r>
          </a:p>
          <a:p>
            <a:pPr marL="656929" lvl="1" indent="-179162" defTabSz="966521">
              <a:buFont typeface="Arial" panose="020B0604020202020204" pitchFamily="34" charset="0"/>
              <a:buChar char="•"/>
              <a:defRPr/>
            </a:pPr>
            <a:r>
              <a:rPr lang="en-US" b="1">
                <a:sym typeface="Wingdings" pitchFamily="2" charset="2"/>
              </a:rPr>
              <a:t>Activities: </a:t>
            </a:r>
            <a:r>
              <a:rPr lang="en-US" b="0">
                <a:sym typeface="Wingdings" pitchFamily="2" charset="2"/>
              </a:rPr>
              <a:t>Brief description of planned activities associated with this GSC.</a:t>
            </a:r>
          </a:p>
          <a:p>
            <a:pPr marL="656929" lvl="1" indent="-179162" defTabSz="966521">
              <a:buFont typeface="Arial" panose="020B0604020202020204" pitchFamily="34" charset="0"/>
              <a:buChar char="•"/>
              <a:defRPr/>
            </a:pPr>
            <a:r>
              <a:rPr lang="en-US" b="1">
                <a:sym typeface="Wingdings" pitchFamily="2" charset="2"/>
              </a:rPr>
              <a:t>Timelines: </a:t>
            </a:r>
            <a:r>
              <a:rPr lang="en-US" b="0">
                <a:sym typeface="Wingdings" pitchFamily="2" charset="2"/>
              </a:rPr>
              <a:t>Timeline planned for accomplishing this activity</a:t>
            </a:r>
          </a:p>
          <a:p>
            <a:pPr marL="656929" lvl="1" indent="-179162" defTabSz="966521">
              <a:buFont typeface="Arial" panose="020B0604020202020204" pitchFamily="34" charset="0"/>
              <a:buChar char="•"/>
              <a:defRPr/>
            </a:pPr>
            <a:r>
              <a:rPr lang="en-US" b="1"/>
              <a:t>Personnel Responsible: </a:t>
            </a:r>
            <a:r>
              <a:rPr lang="en-US" b="0"/>
              <a:t>What Role(s) are responsible – can be role(s) or name of individual(s)</a:t>
            </a:r>
          </a:p>
          <a:p>
            <a:pPr defTabSz="966521">
              <a:defRPr/>
            </a:pPr>
            <a:endParaRPr lang="en-US" b="1"/>
          </a:p>
          <a:p>
            <a:pPr marL="0" indent="0" defTabSz="966521">
              <a:buFont typeface="Arial" panose="020B0604020202020204" pitchFamily="34" charset="0"/>
              <a:buNone/>
              <a:defRPr/>
            </a:pPr>
            <a:endParaRPr lang="en-US" b="0"/>
          </a:p>
        </p:txBody>
      </p:sp>
      <p:sp>
        <p:nvSpPr>
          <p:cNvPr id="4" name="Slide Number Placeholder 3"/>
          <p:cNvSpPr>
            <a:spLocks noGrp="1"/>
          </p:cNvSpPr>
          <p:nvPr>
            <p:ph type="sldNum" sz="quarter" idx="10"/>
          </p:nvPr>
        </p:nvSpPr>
        <p:spPr/>
        <p:txBody>
          <a:bodyPr/>
          <a:lstStyle/>
          <a:p>
            <a:fld id="{DD2DD89C-FAB0-4542-93EC-D9383E52BB16}" type="slidenum">
              <a:rPr lang="en-US" smtClean="0"/>
              <a:t>12</a:t>
            </a:fld>
            <a:endParaRPr lang="en-US"/>
          </a:p>
        </p:txBody>
      </p:sp>
    </p:spTree>
    <p:extLst>
      <p:ext uri="{BB962C8B-B14F-4D97-AF65-F5344CB8AC3E}">
        <p14:creationId xmlns:p14="http://schemas.microsoft.com/office/powerpoint/2010/main" val="256423109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77875" y="1200150"/>
            <a:ext cx="5759450" cy="3240088"/>
          </a:xfrm>
        </p:spPr>
      </p:sp>
      <p:sp>
        <p:nvSpPr>
          <p:cNvPr id="3" name="Notes Placeholder 2"/>
          <p:cNvSpPr>
            <a:spLocks noGrp="1"/>
          </p:cNvSpPr>
          <p:nvPr>
            <p:ph type="body" idx="1"/>
          </p:nvPr>
        </p:nvSpPr>
        <p:spPr/>
        <p:txBody>
          <a:bodyPr/>
          <a:lstStyle/>
          <a:p>
            <a:pPr marL="0" indent="0" defTabSz="966521">
              <a:buFont typeface="Arial" panose="020B0604020202020204" pitchFamily="34" charset="0"/>
              <a:buNone/>
              <a:defRPr/>
            </a:pPr>
            <a:r>
              <a:rPr lang="en-US">
                <a:cs typeface="Calibri"/>
              </a:rPr>
              <a:t>The ISD’s previously identified priority area will be pre-populated onto the page. </a:t>
            </a:r>
          </a:p>
          <a:p>
            <a:pPr marL="171450" indent="-171450" defTabSz="966521">
              <a:buFont typeface="Arial" panose="020B0604020202020204" pitchFamily="34" charset="0"/>
              <a:buChar char="•"/>
              <a:defRPr/>
            </a:pPr>
            <a:r>
              <a:rPr lang="en-US">
                <a:cs typeface="Calibri"/>
              </a:rPr>
              <a:t>The ISD must decide if they are continuing with the same priority area or select a new one.</a:t>
            </a:r>
          </a:p>
          <a:p>
            <a:pPr marL="171450" indent="-171450" defTabSz="966521">
              <a:buFont typeface="Arial" panose="020B0604020202020204" pitchFamily="34" charset="0"/>
              <a:buChar char="•"/>
              <a:defRPr/>
            </a:pPr>
            <a:r>
              <a:rPr lang="en-US">
                <a:cs typeface="Calibri"/>
              </a:rPr>
              <a:t>If the ISD decides to select a new priority area, then they will need to provide a justification for selecting a new priority area and then select the new priority area. </a:t>
            </a:r>
          </a:p>
          <a:p>
            <a:pPr marL="171450" indent="-171450" defTabSz="966521">
              <a:buFont typeface="Arial" panose="020B0604020202020204" pitchFamily="34" charset="0"/>
              <a:buChar char="•"/>
              <a:defRPr/>
            </a:pPr>
            <a:r>
              <a:rPr lang="en-US">
                <a:cs typeface="Calibri"/>
              </a:rPr>
              <a:t>The next few slides will show what this will look like in Catamaran.</a:t>
            </a:r>
          </a:p>
        </p:txBody>
      </p:sp>
      <p:sp>
        <p:nvSpPr>
          <p:cNvPr id="4" name="Slide Number Placeholder 3"/>
          <p:cNvSpPr>
            <a:spLocks noGrp="1"/>
          </p:cNvSpPr>
          <p:nvPr>
            <p:ph type="sldNum" sz="quarter" idx="10"/>
          </p:nvPr>
        </p:nvSpPr>
        <p:spPr/>
        <p:txBody>
          <a:bodyPr/>
          <a:lstStyle/>
          <a:p>
            <a:fld id="{DD2DD89C-FAB0-4542-93EC-D9383E52BB16}" type="slidenum">
              <a:rPr lang="en-US" smtClean="0"/>
              <a:t>13</a:t>
            </a:fld>
            <a:endParaRPr lang="en-US"/>
          </a:p>
        </p:txBody>
      </p:sp>
    </p:spTree>
    <p:extLst>
      <p:ext uri="{BB962C8B-B14F-4D97-AF65-F5344CB8AC3E}">
        <p14:creationId xmlns:p14="http://schemas.microsoft.com/office/powerpoint/2010/main" val="405246236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77875" y="1200150"/>
            <a:ext cx="5759450" cy="3240088"/>
          </a:xfrm>
        </p:spPr>
      </p:sp>
      <p:sp>
        <p:nvSpPr>
          <p:cNvPr id="3" name="Notes Placeholder 2"/>
          <p:cNvSpPr>
            <a:spLocks noGrp="1"/>
          </p:cNvSpPr>
          <p:nvPr>
            <p:ph type="body" idx="1"/>
          </p:nvPr>
        </p:nvSpPr>
        <p:spPr/>
        <p:txBody>
          <a:bodyPr/>
          <a:lstStyle/>
          <a:p>
            <a:pPr marL="171450" indent="-171450" defTabSz="966521">
              <a:buFont typeface="Arial" panose="020B0604020202020204" pitchFamily="34" charset="0"/>
              <a:buChar char="•"/>
              <a:defRPr/>
            </a:pPr>
            <a:r>
              <a:rPr lang="en-US">
                <a:cs typeface="Calibri"/>
              </a:rPr>
              <a:t>The priority area choices will remain the same. ISDs can choose from graduation/dropout, educational environments, assessment, and discipline. </a:t>
            </a:r>
          </a:p>
        </p:txBody>
      </p:sp>
      <p:sp>
        <p:nvSpPr>
          <p:cNvPr id="4" name="Slide Number Placeholder 3"/>
          <p:cNvSpPr>
            <a:spLocks noGrp="1"/>
          </p:cNvSpPr>
          <p:nvPr>
            <p:ph type="sldNum" sz="quarter" idx="10"/>
          </p:nvPr>
        </p:nvSpPr>
        <p:spPr/>
        <p:txBody>
          <a:bodyPr/>
          <a:lstStyle/>
          <a:p>
            <a:fld id="{DD2DD89C-FAB0-4542-93EC-D9383E52BB16}" type="slidenum">
              <a:rPr lang="en-US" smtClean="0"/>
              <a:t>14</a:t>
            </a:fld>
            <a:endParaRPr lang="en-US"/>
          </a:p>
        </p:txBody>
      </p:sp>
    </p:spTree>
    <p:extLst>
      <p:ext uri="{BB962C8B-B14F-4D97-AF65-F5344CB8AC3E}">
        <p14:creationId xmlns:p14="http://schemas.microsoft.com/office/powerpoint/2010/main" val="62086501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77875" y="1200150"/>
            <a:ext cx="5759450" cy="3240088"/>
          </a:xfrm>
        </p:spPr>
      </p:sp>
      <p:sp>
        <p:nvSpPr>
          <p:cNvPr id="3" name="Notes Placeholder 2"/>
          <p:cNvSpPr>
            <a:spLocks noGrp="1"/>
          </p:cNvSpPr>
          <p:nvPr>
            <p:ph type="body" idx="1"/>
          </p:nvPr>
        </p:nvSpPr>
        <p:spPr/>
        <p:txBody>
          <a:bodyPr/>
          <a:lstStyle/>
          <a:p>
            <a:pPr marL="0" indent="0" defTabSz="966521">
              <a:buFont typeface="Arial" panose="020B0604020202020204" pitchFamily="34" charset="0"/>
              <a:buNone/>
              <a:defRPr/>
            </a:pPr>
            <a:r>
              <a:rPr lang="en-US">
                <a:cs typeface="Calibri"/>
              </a:rPr>
              <a:t>When an ISD has chosen to select a new priority area the ISD must provide an explanation of the choice. The ISD will provide a review of the data that was used to determine that sufficient progress has been made on the previous priority area. The ISD will describe how the activities which were completed as part of the GSSG have led to improvement in this priority area. Please be specific with your data and reasoning. The ISD will also be asked to describe how it will sustain the improvement over time. Finally, the ISD will provide a review of the data that it used to determine which new priority area it will work on. </a:t>
            </a:r>
          </a:p>
        </p:txBody>
      </p:sp>
      <p:sp>
        <p:nvSpPr>
          <p:cNvPr id="4" name="Slide Number Placeholder 3"/>
          <p:cNvSpPr>
            <a:spLocks noGrp="1"/>
          </p:cNvSpPr>
          <p:nvPr>
            <p:ph type="sldNum" sz="quarter" idx="10"/>
          </p:nvPr>
        </p:nvSpPr>
        <p:spPr/>
        <p:txBody>
          <a:bodyPr/>
          <a:lstStyle/>
          <a:p>
            <a:fld id="{DD2DD89C-FAB0-4542-93EC-D9383E52BB16}" type="slidenum">
              <a:rPr lang="en-US" smtClean="0"/>
              <a:t>15</a:t>
            </a:fld>
            <a:endParaRPr lang="en-US"/>
          </a:p>
        </p:txBody>
      </p:sp>
    </p:spTree>
    <p:extLst>
      <p:ext uri="{BB962C8B-B14F-4D97-AF65-F5344CB8AC3E}">
        <p14:creationId xmlns:p14="http://schemas.microsoft.com/office/powerpoint/2010/main" val="376243943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77875" y="1200150"/>
            <a:ext cx="5759450" cy="3240088"/>
          </a:xfrm>
        </p:spPr>
      </p:sp>
      <p:sp>
        <p:nvSpPr>
          <p:cNvPr id="3" name="Notes Placeholder 2"/>
          <p:cNvSpPr>
            <a:spLocks noGrp="1"/>
          </p:cNvSpPr>
          <p:nvPr>
            <p:ph type="body" idx="1"/>
          </p:nvPr>
        </p:nvSpPr>
        <p:spPr/>
        <p:txBody>
          <a:bodyPr/>
          <a:lstStyle/>
          <a:p>
            <a:pPr marL="171450" indent="-171450" defTabSz="966521">
              <a:buFont typeface="Arial" panose="020B0604020202020204" pitchFamily="34" charset="0"/>
              <a:buChar char="•"/>
              <a:defRPr/>
            </a:pPr>
            <a:r>
              <a:rPr lang="en-US">
                <a:cs typeface="Calibri"/>
              </a:rPr>
              <a:t>After providing a justification response to the previous four statements, the ISD will be given the opportunity to select from one of the following priority areas: Graduation, Dropout, Discipline, Educational Environments, and Assessment.</a:t>
            </a:r>
          </a:p>
          <a:p>
            <a:pPr marL="171450" indent="-171450" defTabSz="966521">
              <a:buFont typeface="Arial" panose="020B0604020202020204" pitchFamily="34" charset="0"/>
              <a:buChar char="•"/>
              <a:defRPr/>
            </a:pPr>
            <a:endParaRPr lang="en-US">
              <a:cs typeface="Calibri"/>
            </a:endParaRPr>
          </a:p>
        </p:txBody>
      </p:sp>
      <p:sp>
        <p:nvSpPr>
          <p:cNvPr id="4" name="Slide Number Placeholder 3"/>
          <p:cNvSpPr>
            <a:spLocks noGrp="1"/>
          </p:cNvSpPr>
          <p:nvPr>
            <p:ph type="sldNum" sz="quarter" idx="10"/>
          </p:nvPr>
        </p:nvSpPr>
        <p:spPr/>
        <p:txBody>
          <a:bodyPr/>
          <a:lstStyle/>
          <a:p>
            <a:fld id="{DD2DD89C-FAB0-4542-93EC-D9383E52BB16}" type="slidenum">
              <a:rPr lang="en-US" smtClean="0"/>
              <a:t>16</a:t>
            </a:fld>
            <a:endParaRPr lang="en-US"/>
          </a:p>
        </p:txBody>
      </p:sp>
    </p:spTree>
    <p:extLst>
      <p:ext uri="{BB962C8B-B14F-4D97-AF65-F5344CB8AC3E}">
        <p14:creationId xmlns:p14="http://schemas.microsoft.com/office/powerpoint/2010/main" val="334071495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77875" y="1200150"/>
            <a:ext cx="5759450" cy="3240088"/>
          </a:xfrm>
        </p:spPr>
      </p:sp>
      <p:sp>
        <p:nvSpPr>
          <p:cNvPr id="3" name="Notes Placeholder 2"/>
          <p:cNvSpPr>
            <a:spLocks noGrp="1"/>
          </p:cNvSpPr>
          <p:nvPr>
            <p:ph type="body" idx="1"/>
          </p:nvPr>
        </p:nvSpPr>
        <p:spPr/>
        <p:txBody>
          <a:bodyPr/>
          <a:lstStyle/>
          <a:p>
            <a:r>
              <a:rPr lang="en-US"/>
              <a:t>After determining the priority area for the 2022-2023 school year the ISD is required to complete at least one row of the data sources table. In order to complete the data source table, ISDs are encouraged to use the data process and action protocol to determine actionable causes and improvement activities. Once those are improvement activities are determined, the ISD will decide how those improvement activities can be measured and those measures should be used for the data source table. </a:t>
            </a:r>
          </a:p>
          <a:p>
            <a:pPr marL="171450" indent="-171450">
              <a:buFont typeface="Arial" panose="020B0604020202020204" pitchFamily="34" charset="0"/>
              <a:buChar char="•"/>
            </a:pPr>
            <a:r>
              <a:rPr lang="en-US"/>
              <a:t>Local data sources should be used rather than APR, MI School Data, or Strand Report data. In the past when ISDs were completing the midyear report and the final report, we often heard that no new data was available. Many ISDs had chosen APR data as the measure of their improvement. APR data will no longer be accepted in the data source table. It is only collected once per year, is often unavailable due to data analysis timelines, and is not sensitive to change. ISDs should choose data sources which will have updated data available by the time of the final report which will be due in May of 2023.  </a:t>
            </a:r>
            <a:endParaRPr lang="en-US">
              <a:cs typeface="Calibri"/>
            </a:endParaRPr>
          </a:p>
          <a:p>
            <a:pPr marL="171450" indent="-171450">
              <a:buFont typeface="Arial" panose="020B0604020202020204" pitchFamily="34" charset="0"/>
              <a:buChar char="•"/>
            </a:pPr>
            <a:r>
              <a:rPr lang="en-US"/>
              <a:t>The data sources do not need to be the indicator data which demonstrated the need to select this priority are. The data could be any measure of the improvement activities. The data should be sensitive to changes over the course of one year.</a:t>
            </a:r>
            <a:endParaRPr lang="en-US">
              <a:cs typeface="Calibri"/>
            </a:endParaRPr>
          </a:p>
          <a:p>
            <a:pPr marL="171450" indent="-171450">
              <a:buFont typeface="Arial" panose="020B0604020202020204" pitchFamily="34" charset="0"/>
              <a:buChar char="•"/>
            </a:pPr>
            <a:r>
              <a:rPr lang="en-US"/>
              <a:t>Data sources may reflect ISD aggregate or Member District level data.</a:t>
            </a:r>
            <a:endParaRPr lang="en-US">
              <a:cs typeface="Calibri"/>
            </a:endParaRPr>
          </a:p>
          <a:p>
            <a:pPr marL="171450" indent="-171450">
              <a:buFont typeface="Arial" panose="020B0604020202020204" pitchFamily="34" charset="0"/>
              <a:buChar char="•"/>
            </a:pPr>
            <a:r>
              <a:rPr lang="en-US"/>
              <a:t>See the training resource “Selecting a priority area and data sources for the General Supervision System Grant” available on the TA site at </a:t>
            </a:r>
            <a:r>
              <a:rPr lang="en-US" err="1"/>
              <a:t>training.catamaran.partners</a:t>
            </a:r>
            <a:r>
              <a:rPr lang="en-US"/>
              <a:t>/office-of-special-education-resources/</a:t>
            </a:r>
            <a:endParaRPr lang="en-US">
              <a:cs typeface="Calibri"/>
            </a:endParaRPr>
          </a:p>
        </p:txBody>
      </p:sp>
      <p:sp>
        <p:nvSpPr>
          <p:cNvPr id="4" name="Slide Number Placeholder 3"/>
          <p:cNvSpPr>
            <a:spLocks noGrp="1"/>
          </p:cNvSpPr>
          <p:nvPr>
            <p:ph type="sldNum" sz="quarter" idx="10"/>
          </p:nvPr>
        </p:nvSpPr>
        <p:spPr/>
        <p:txBody>
          <a:bodyPr/>
          <a:lstStyle/>
          <a:p>
            <a:fld id="{DD2DD89C-FAB0-4542-93EC-D9383E52BB16}" type="slidenum">
              <a:rPr lang="en-US" smtClean="0"/>
              <a:t>17</a:t>
            </a:fld>
            <a:endParaRPr lang="en-US"/>
          </a:p>
        </p:txBody>
      </p:sp>
    </p:spTree>
    <p:extLst>
      <p:ext uri="{BB962C8B-B14F-4D97-AF65-F5344CB8AC3E}">
        <p14:creationId xmlns:p14="http://schemas.microsoft.com/office/powerpoint/2010/main" val="357047373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This slide provides an example of a priority area data table. In this example, the ISD has selected educational environment as its priority area. After the review of the data and exploration of actionable causes, the ISD has decided that one of its improvement activities will be training all general education teachers for kindergarten through 5th grade across the ISD on the principles of cast. Cast is the Center for Applied Special Technology. Their focus in on universal design for learning. In addition to training, the ISD has decided that as part of integrated monitoring, it will look specifically at IEPs for students reported in B-5B and B-5C. In those IEPs, they are going to look for thorough documentation of the consideration of the least restrictive environment. Neither of those data points are going to be dependent on data reported to the state and both will be available at the time of the final report.</a:t>
            </a:r>
          </a:p>
        </p:txBody>
      </p:sp>
      <p:sp>
        <p:nvSpPr>
          <p:cNvPr id="4" name="Slide Number Placeholder 3"/>
          <p:cNvSpPr>
            <a:spLocks noGrp="1"/>
          </p:cNvSpPr>
          <p:nvPr>
            <p:ph type="sldNum" sz="quarter" idx="5"/>
          </p:nvPr>
        </p:nvSpPr>
        <p:spPr/>
        <p:txBody>
          <a:bodyPr/>
          <a:lstStyle/>
          <a:p>
            <a:fld id="{DD2DD89C-FAB0-4542-93EC-D9383E52BB16}" type="slidenum">
              <a:rPr lang="en-US" smtClean="0"/>
              <a:t>19</a:t>
            </a:fld>
            <a:endParaRPr lang="en-US"/>
          </a:p>
        </p:txBody>
      </p:sp>
    </p:spTree>
    <p:extLst>
      <p:ext uri="{BB962C8B-B14F-4D97-AF65-F5344CB8AC3E}">
        <p14:creationId xmlns:p14="http://schemas.microsoft.com/office/powerpoint/2010/main" val="385228764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77875" y="1200150"/>
            <a:ext cx="5759450" cy="3240088"/>
          </a:xfrm>
        </p:spPr>
      </p:sp>
      <p:sp>
        <p:nvSpPr>
          <p:cNvPr id="3" name="Notes Placeholder 2"/>
          <p:cNvSpPr>
            <a:spLocks noGrp="1"/>
          </p:cNvSpPr>
          <p:nvPr>
            <p:ph type="body" idx="1"/>
          </p:nvPr>
        </p:nvSpPr>
        <p:spPr/>
        <p:txBody>
          <a:bodyPr/>
          <a:lstStyle/>
          <a:p>
            <a:pPr>
              <a:defRPr/>
            </a:pPr>
            <a:r>
              <a:rPr lang="en-US">
                <a:cs typeface="Calibri"/>
              </a:rPr>
              <a:t>Just like we did in the final report, we have revised this section of the application and provided tables that should provide more opportunity for clarity of work purpose and connection to related activities for those that perform work associated with the GSSG. </a:t>
            </a:r>
          </a:p>
          <a:p>
            <a:pPr>
              <a:defRPr/>
            </a:pPr>
            <a:endParaRPr lang="en-US">
              <a:cs typeface="Calibri"/>
            </a:endParaRPr>
          </a:p>
          <a:p>
            <a:pPr marL="179162" indent="-179162">
              <a:buFont typeface="Arial" panose="020B0604020202020204" pitchFamily="34" charset="0"/>
              <a:buChar char="•"/>
              <a:defRPr/>
            </a:pPr>
            <a:r>
              <a:rPr lang="en-US">
                <a:cs typeface="Calibri"/>
              </a:rPr>
              <a:t>The information in this table should include personnel and staffing resources that the ISD plans to use in developing and implementing a system of general supervision.</a:t>
            </a:r>
          </a:p>
          <a:p>
            <a:pPr marL="179162" indent="-179162">
              <a:buFont typeface="Arial" panose="020B0604020202020204" pitchFamily="34" charset="0"/>
              <a:buChar char="•"/>
              <a:defRPr/>
            </a:pPr>
            <a:r>
              <a:rPr lang="en-US">
                <a:cs typeface="Calibri"/>
              </a:rPr>
              <a:t>The dollar amount entered should be the budgeted amount rounded to the nearest whole dollar.</a:t>
            </a:r>
          </a:p>
          <a:p>
            <a:pPr marL="179162" indent="-179162">
              <a:buFont typeface="Arial" panose="020B0604020202020204" pitchFamily="34" charset="0"/>
              <a:buChar char="•"/>
              <a:defRPr/>
            </a:pPr>
            <a:r>
              <a:rPr lang="en-US">
                <a:cs typeface="Calibri"/>
              </a:rPr>
              <a:t>The column labeled, FTE Staff, should represent the percentage of the budgeted time to be spent by the specified staff member. The percentage should be in decimal format (e.g., 50% would be 0.50 FTE).</a:t>
            </a:r>
          </a:p>
          <a:p>
            <a:pPr>
              <a:defRPr/>
            </a:pPr>
            <a:endParaRPr lang="en-US" b="1">
              <a:cs typeface="Calibri"/>
            </a:endParaRPr>
          </a:p>
          <a:p>
            <a:pPr>
              <a:defRPr/>
            </a:pPr>
            <a:r>
              <a:rPr lang="en-US" b="1" i="1">
                <a:cs typeface="Calibri"/>
              </a:rPr>
              <a:t>It is important to work closely with the ISD Business Official to complete this section which includes both Personnel and Non-Personnel related grant costs.</a:t>
            </a:r>
          </a:p>
          <a:p>
            <a:pPr>
              <a:defRPr/>
            </a:pPr>
            <a:endParaRPr lang="en-US" b="1" i="1">
              <a:cs typeface="Calibri"/>
            </a:endParaRPr>
          </a:p>
          <a:p>
            <a:pPr>
              <a:defRPr/>
            </a:pPr>
            <a:r>
              <a:rPr lang="en-US" b="1" i="1">
                <a:cs typeface="Calibri"/>
              </a:rPr>
              <a:t>When completing the Personnel Table, a separate row should be completed for each staff member/personnel.</a:t>
            </a:r>
          </a:p>
          <a:p>
            <a:pPr>
              <a:defRPr/>
            </a:pPr>
            <a:endParaRPr lang="en-US" b="1">
              <a:cs typeface="Calibri"/>
            </a:endParaRPr>
          </a:p>
          <a:p>
            <a:pPr>
              <a:defRPr/>
            </a:pPr>
            <a:endParaRPr lang="en-US">
              <a:cs typeface="Calibri"/>
            </a:endParaRPr>
          </a:p>
          <a:p>
            <a:pPr defTabSz="955533">
              <a:defRPr/>
            </a:pPr>
            <a:endParaRPr lang="en-US">
              <a:cs typeface="Calibri"/>
            </a:endParaRPr>
          </a:p>
        </p:txBody>
      </p:sp>
      <p:sp>
        <p:nvSpPr>
          <p:cNvPr id="4" name="Slide Number Placeholder 3"/>
          <p:cNvSpPr>
            <a:spLocks noGrp="1"/>
          </p:cNvSpPr>
          <p:nvPr>
            <p:ph type="sldNum" sz="quarter" idx="10"/>
          </p:nvPr>
        </p:nvSpPr>
        <p:spPr/>
        <p:txBody>
          <a:bodyPr/>
          <a:lstStyle/>
          <a:p>
            <a:fld id="{DD2DD89C-FAB0-4542-93EC-D9383E52BB16}" type="slidenum">
              <a:rPr lang="en-US" smtClean="0"/>
              <a:t>20</a:t>
            </a:fld>
            <a:endParaRPr lang="en-US"/>
          </a:p>
        </p:txBody>
      </p:sp>
    </p:spTree>
    <p:extLst>
      <p:ext uri="{BB962C8B-B14F-4D97-AF65-F5344CB8AC3E}">
        <p14:creationId xmlns:p14="http://schemas.microsoft.com/office/powerpoint/2010/main" val="259967681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28299">
              <a:defRPr/>
            </a:pPr>
            <a:r>
              <a:rPr lang="en-US" b="0" dirty="0"/>
              <a:t>Before we get started, I would like to highlight some features available on the Zoom Webinar Control Panel. Move your mouse or tab down to the bottom of the screen and you will find the chat feature which will allow you to communicate with the presenters. You can also select the CC icon to turn on captions and Leave will allow you to exit the webinar.</a:t>
            </a:r>
          </a:p>
          <a:p>
            <a:endParaRPr lang="en-US" b="0" dirty="0"/>
          </a:p>
        </p:txBody>
      </p:sp>
      <p:sp>
        <p:nvSpPr>
          <p:cNvPr id="4" name="Slide Number Placeholder 3"/>
          <p:cNvSpPr>
            <a:spLocks noGrp="1"/>
          </p:cNvSpPr>
          <p:nvPr>
            <p:ph type="sldNum" sz="quarter" idx="10"/>
          </p:nvPr>
        </p:nvSpPr>
        <p:spPr/>
        <p:txBody>
          <a:bodyPr/>
          <a:lstStyle/>
          <a:p>
            <a:fld id="{DD2DD89C-FAB0-4542-93EC-D9383E52BB16}" type="slidenum">
              <a:rPr lang="en-US" smtClean="0"/>
              <a:t>2</a:t>
            </a:fld>
            <a:endParaRPr lang="en-US"/>
          </a:p>
        </p:txBody>
      </p:sp>
    </p:spTree>
    <p:extLst>
      <p:ext uri="{BB962C8B-B14F-4D97-AF65-F5344CB8AC3E}">
        <p14:creationId xmlns:p14="http://schemas.microsoft.com/office/powerpoint/2010/main" val="77446849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77875" y="1200150"/>
            <a:ext cx="5759450" cy="3240088"/>
          </a:xfrm>
        </p:spPr>
      </p:sp>
      <p:sp>
        <p:nvSpPr>
          <p:cNvPr id="3" name="Notes Placeholder 2"/>
          <p:cNvSpPr>
            <a:spLocks noGrp="1"/>
          </p:cNvSpPr>
          <p:nvPr>
            <p:ph type="body" idx="1"/>
          </p:nvPr>
        </p:nvSpPr>
        <p:spPr/>
        <p:txBody>
          <a:bodyPr/>
          <a:lstStyle/>
          <a:p>
            <a:pPr>
              <a:defRPr/>
            </a:pPr>
            <a:r>
              <a:rPr lang="en-US"/>
              <a:t>The second table focuses on how General Supervision System Grant funds have been utilized for Non-Personnel related budgeted items for 2021-22.</a:t>
            </a:r>
          </a:p>
          <a:p>
            <a:pPr marL="179162" indent="-179162">
              <a:buFont typeface="Arial" panose="020B0604020202020204" pitchFamily="34" charset="0"/>
              <a:buChar char="•"/>
              <a:defRPr/>
            </a:pPr>
            <a:r>
              <a:rPr lang="en-US"/>
              <a:t>Select from the Expense Type drop-down menu the type of non-personnel expense the ISD believes will be incurred. If Travel to Member Districts to Provide TA is selected, provide the staff member’s name the ISD plans to use in the Description column.</a:t>
            </a:r>
          </a:p>
          <a:p>
            <a:pPr marL="656929" lvl="1" indent="-179162">
              <a:buFont typeface="Arial" panose="020B0604020202020204" pitchFamily="34" charset="0"/>
              <a:buChar char="•"/>
              <a:defRPr/>
            </a:pPr>
            <a:r>
              <a:rPr lang="en-US"/>
              <a:t>Drop down options: Audit costs, indirect, travel to member districts to provide TA</a:t>
            </a:r>
          </a:p>
          <a:p>
            <a:pPr marL="179162" indent="-179162">
              <a:buFont typeface="Arial" panose="020B0604020202020204" pitchFamily="34" charset="0"/>
              <a:buChar char="•"/>
              <a:defRPr/>
            </a:pPr>
            <a:r>
              <a:rPr lang="en-US"/>
              <a:t>Enter the budgeted amount the ISD plans to spend in the Amount column.</a:t>
            </a:r>
          </a:p>
          <a:p>
            <a:pPr marL="179162" indent="-179162">
              <a:buFont typeface="Arial" panose="020B0604020202020204" pitchFamily="34" charset="0"/>
              <a:buChar char="•"/>
              <a:defRPr/>
            </a:pPr>
            <a:r>
              <a:rPr lang="en-US"/>
              <a:t>Note: This table is optional</a:t>
            </a:r>
          </a:p>
          <a:p>
            <a:pPr marL="179162" indent="-179162">
              <a:buFont typeface="Arial" panose="020B0604020202020204" pitchFamily="34" charset="0"/>
              <a:buChar char="•"/>
              <a:defRPr/>
            </a:pPr>
            <a:endParaRPr lang="en-US"/>
          </a:p>
          <a:p>
            <a:endParaRPr lang="en-US" b="1"/>
          </a:p>
          <a:p>
            <a:pPr>
              <a:defRPr/>
            </a:pPr>
            <a:endParaRPr lang="en-US"/>
          </a:p>
        </p:txBody>
      </p:sp>
      <p:sp>
        <p:nvSpPr>
          <p:cNvPr id="4" name="Slide Number Placeholder 3"/>
          <p:cNvSpPr>
            <a:spLocks noGrp="1"/>
          </p:cNvSpPr>
          <p:nvPr>
            <p:ph type="sldNum" sz="quarter" idx="10"/>
          </p:nvPr>
        </p:nvSpPr>
        <p:spPr/>
        <p:txBody>
          <a:bodyPr/>
          <a:lstStyle/>
          <a:p>
            <a:fld id="{DD2DD89C-FAB0-4542-93EC-D9383E52BB16}" type="slidenum">
              <a:rPr lang="en-US" smtClean="0"/>
              <a:t>21</a:t>
            </a:fld>
            <a:endParaRPr lang="en-US"/>
          </a:p>
        </p:txBody>
      </p:sp>
    </p:spTree>
    <p:extLst>
      <p:ext uri="{BB962C8B-B14F-4D97-AF65-F5344CB8AC3E}">
        <p14:creationId xmlns:p14="http://schemas.microsoft.com/office/powerpoint/2010/main" val="135691229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77875" y="1200150"/>
            <a:ext cx="5759450" cy="3240088"/>
          </a:xfrm>
        </p:spPr>
      </p:sp>
      <p:sp>
        <p:nvSpPr>
          <p:cNvPr id="3" name="Notes Placeholder 2"/>
          <p:cNvSpPr>
            <a:spLocks noGrp="1"/>
          </p:cNvSpPr>
          <p:nvPr>
            <p:ph type="body" idx="1"/>
          </p:nvPr>
        </p:nvSpPr>
        <p:spPr/>
        <p:txBody>
          <a:bodyPr/>
          <a:lstStyle/>
          <a:p>
            <a:r>
              <a:rPr lang="en-US" b="1"/>
              <a:t>We are expecting the NexSys application to be available on the same dates this year and we will be able to go back to this model of access to funds.</a:t>
            </a:r>
          </a:p>
        </p:txBody>
      </p:sp>
      <p:sp>
        <p:nvSpPr>
          <p:cNvPr id="4" name="Slide Number Placeholder 3"/>
          <p:cNvSpPr>
            <a:spLocks noGrp="1"/>
          </p:cNvSpPr>
          <p:nvPr>
            <p:ph type="sldNum" sz="quarter" idx="10"/>
          </p:nvPr>
        </p:nvSpPr>
        <p:spPr/>
        <p:txBody>
          <a:bodyPr/>
          <a:lstStyle/>
          <a:p>
            <a:fld id="{DD2DD89C-FAB0-4542-93EC-D9383E52BB16}" type="slidenum">
              <a:rPr lang="en-US" smtClean="0"/>
              <a:t>22</a:t>
            </a:fld>
            <a:endParaRPr lang="en-US"/>
          </a:p>
        </p:txBody>
      </p:sp>
    </p:spTree>
    <p:extLst>
      <p:ext uri="{BB962C8B-B14F-4D97-AF65-F5344CB8AC3E}">
        <p14:creationId xmlns:p14="http://schemas.microsoft.com/office/powerpoint/2010/main" val="358452846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dirty="0"/>
              <a:t>After the Catamaran and NexSys application have been submitted by ISDs and approved by OSE, these are the remaining items that will need to be completed for the 2022-23 fiscal year. The final expenditure report is the same due date as this year, August 29 in NexSys.</a:t>
            </a:r>
          </a:p>
        </p:txBody>
      </p:sp>
      <p:sp>
        <p:nvSpPr>
          <p:cNvPr id="4" name="Slide Number Placeholder 3"/>
          <p:cNvSpPr>
            <a:spLocks noGrp="1"/>
          </p:cNvSpPr>
          <p:nvPr>
            <p:ph type="sldNum" sz="quarter" idx="5"/>
          </p:nvPr>
        </p:nvSpPr>
        <p:spPr/>
        <p:txBody>
          <a:bodyPr/>
          <a:lstStyle/>
          <a:p>
            <a:fld id="{DD2DD89C-FAB0-4542-93EC-D9383E52BB16}" type="slidenum">
              <a:rPr lang="en-US" smtClean="0"/>
              <a:t>23</a:t>
            </a:fld>
            <a:endParaRPr lang="en-US"/>
          </a:p>
        </p:txBody>
      </p:sp>
    </p:spTree>
    <p:extLst>
      <p:ext uri="{BB962C8B-B14F-4D97-AF65-F5344CB8AC3E}">
        <p14:creationId xmlns:p14="http://schemas.microsoft.com/office/powerpoint/2010/main" val="37253047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a:p>
        </p:txBody>
      </p:sp>
      <p:sp>
        <p:nvSpPr>
          <p:cNvPr id="4" name="Slide Number Placeholder 3"/>
          <p:cNvSpPr>
            <a:spLocks noGrp="1"/>
          </p:cNvSpPr>
          <p:nvPr>
            <p:ph type="sldNum" sz="quarter" idx="5"/>
          </p:nvPr>
        </p:nvSpPr>
        <p:spPr/>
        <p:txBody>
          <a:bodyPr/>
          <a:lstStyle/>
          <a:p>
            <a:fld id="{DD2DD89C-FAB0-4542-93EC-D9383E52BB16}" type="slidenum">
              <a:rPr lang="en-US" smtClean="0"/>
              <a:t>24</a:t>
            </a:fld>
            <a:endParaRPr lang="en-US"/>
          </a:p>
        </p:txBody>
      </p:sp>
    </p:spTree>
    <p:extLst>
      <p:ext uri="{BB962C8B-B14F-4D97-AF65-F5344CB8AC3E}">
        <p14:creationId xmlns:p14="http://schemas.microsoft.com/office/powerpoint/2010/main" val="130135357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Now that we’ve seen an overview of the application, let’s take a look at what this will look like in Catamaran. </a:t>
            </a:r>
          </a:p>
        </p:txBody>
      </p:sp>
      <p:sp>
        <p:nvSpPr>
          <p:cNvPr id="4" name="Slide Number Placeholder 3"/>
          <p:cNvSpPr>
            <a:spLocks noGrp="1"/>
          </p:cNvSpPr>
          <p:nvPr>
            <p:ph type="sldNum" sz="quarter" idx="10"/>
          </p:nvPr>
        </p:nvSpPr>
        <p:spPr/>
        <p:txBody>
          <a:bodyPr/>
          <a:lstStyle/>
          <a:p>
            <a:fld id="{DD2DD89C-FAB0-4542-93EC-D9383E52BB16}" type="slidenum">
              <a:rPr lang="en-US" smtClean="0"/>
              <a:t>25</a:t>
            </a:fld>
            <a:endParaRPr lang="en-US"/>
          </a:p>
        </p:txBody>
      </p:sp>
    </p:spTree>
    <p:extLst>
      <p:ext uri="{BB962C8B-B14F-4D97-AF65-F5344CB8AC3E}">
        <p14:creationId xmlns:p14="http://schemas.microsoft.com/office/powerpoint/2010/main" val="306134532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77875" y="1200150"/>
            <a:ext cx="5759450" cy="3240088"/>
          </a:xfrm>
        </p:spPr>
      </p:sp>
      <p:sp>
        <p:nvSpPr>
          <p:cNvPr id="3" name="Notes Placeholder 2"/>
          <p:cNvSpPr>
            <a:spLocks noGrp="1"/>
          </p:cNvSpPr>
          <p:nvPr>
            <p:ph type="body" idx="1"/>
          </p:nvPr>
        </p:nvSpPr>
        <p:spPr/>
        <p:txBody>
          <a:bodyPr/>
          <a:lstStyle/>
          <a:p>
            <a:r>
              <a:rPr lang="en-US"/>
              <a:t>First, you will want to go to </a:t>
            </a:r>
            <a:r>
              <a:rPr lang="en-US" err="1"/>
              <a:t>catamaran.partners</a:t>
            </a:r>
            <a:r>
              <a:rPr lang="en-US"/>
              <a:t> to log in to Catamaran.</a:t>
            </a:r>
          </a:p>
          <a:p>
            <a:endParaRPr lang="en-US"/>
          </a:p>
          <a:p>
            <a:r>
              <a:rPr lang="en-US"/>
              <a:t>If you do not have a username and password or if you have forgotten it, you can either select the </a:t>
            </a:r>
            <a:r>
              <a:rPr lang="en-US" u="sng"/>
              <a:t>Need to create an account? </a:t>
            </a:r>
            <a:r>
              <a:rPr lang="en-US"/>
              <a:t>or </a:t>
            </a:r>
            <a:r>
              <a:rPr lang="en-US" u="sng"/>
              <a:t>Forgot Password? </a:t>
            </a:r>
            <a:r>
              <a:rPr lang="en-US" u="none"/>
              <a:t>link on the login screen or you may contact the </a:t>
            </a:r>
            <a:r>
              <a:rPr lang="en-US"/>
              <a:t>Catamaran Help Desk. </a:t>
            </a:r>
          </a:p>
          <a:p>
            <a:endParaRPr lang="en-US"/>
          </a:p>
          <a:p>
            <a:endParaRPr lang="en-US"/>
          </a:p>
        </p:txBody>
      </p:sp>
      <p:sp>
        <p:nvSpPr>
          <p:cNvPr id="4" name="Slide Number Placeholder 3"/>
          <p:cNvSpPr>
            <a:spLocks noGrp="1"/>
          </p:cNvSpPr>
          <p:nvPr>
            <p:ph type="sldNum" sz="quarter" idx="10"/>
          </p:nvPr>
        </p:nvSpPr>
        <p:spPr/>
        <p:txBody>
          <a:bodyPr/>
          <a:lstStyle/>
          <a:p>
            <a:fld id="{DD2DD89C-FAB0-4542-93EC-D9383E52BB16}" type="slidenum">
              <a:rPr lang="en-US" smtClean="0"/>
              <a:t>26</a:t>
            </a:fld>
            <a:endParaRPr lang="en-US"/>
          </a:p>
        </p:txBody>
      </p:sp>
    </p:spTree>
    <p:extLst>
      <p:ext uri="{BB962C8B-B14F-4D97-AF65-F5344CB8AC3E}">
        <p14:creationId xmlns:p14="http://schemas.microsoft.com/office/powerpoint/2010/main" val="22200955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77875" y="1200150"/>
            <a:ext cx="5759450" cy="3240088"/>
          </a:xfrm>
        </p:spPr>
      </p:sp>
      <p:sp>
        <p:nvSpPr>
          <p:cNvPr id="3" name="Notes Placeholder 2"/>
          <p:cNvSpPr>
            <a:spLocks noGrp="1"/>
          </p:cNvSpPr>
          <p:nvPr>
            <p:ph type="body" idx="1"/>
          </p:nvPr>
        </p:nvSpPr>
        <p:spPr/>
        <p:txBody>
          <a:bodyPr/>
          <a:lstStyle/>
          <a:p>
            <a:r>
              <a:rPr lang="en-US"/>
              <a:t>Once you have logged into Catamaran, scroll down to the Tasks Overview section on the Dashboard.</a:t>
            </a:r>
          </a:p>
          <a:p>
            <a:endParaRPr lang="en-US"/>
          </a:p>
          <a:p>
            <a:r>
              <a:rPr lang="en-US"/>
              <a:t>You may use the provided filters to narrow your tasks down as needed.</a:t>
            </a:r>
          </a:p>
          <a:p>
            <a:endParaRPr lang="en-US"/>
          </a:p>
          <a:p>
            <a:r>
              <a:rPr lang="en-US"/>
              <a:t>Then, select the 2022-23 GSSG Activity link in the Activity column to open the activity.</a:t>
            </a:r>
          </a:p>
          <a:p>
            <a:endParaRPr lang="en-US"/>
          </a:p>
        </p:txBody>
      </p:sp>
      <p:sp>
        <p:nvSpPr>
          <p:cNvPr id="4" name="Slide Number Placeholder 3"/>
          <p:cNvSpPr>
            <a:spLocks noGrp="1"/>
          </p:cNvSpPr>
          <p:nvPr>
            <p:ph type="sldNum" sz="quarter" idx="10"/>
          </p:nvPr>
        </p:nvSpPr>
        <p:spPr/>
        <p:txBody>
          <a:bodyPr/>
          <a:lstStyle/>
          <a:p>
            <a:fld id="{DD2DD89C-FAB0-4542-93EC-D9383E52BB16}" type="slidenum">
              <a:rPr lang="en-US" smtClean="0"/>
              <a:t>27</a:t>
            </a:fld>
            <a:endParaRPr lang="en-US"/>
          </a:p>
        </p:txBody>
      </p:sp>
    </p:spTree>
    <p:extLst>
      <p:ext uri="{BB962C8B-B14F-4D97-AF65-F5344CB8AC3E}">
        <p14:creationId xmlns:p14="http://schemas.microsoft.com/office/powerpoint/2010/main" val="112274904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Next, on the menu, ISDs may access and review the provided resources in the Resources box. Resources include a how-to document, General Supervision System Grant Summary, Creating your MILogin Third Party Account how-to, and other links such as Timelines and Allowable Cost.</a:t>
            </a:r>
          </a:p>
          <a:p>
            <a:endParaRPr lang="en-US"/>
          </a:p>
          <a:p>
            <a:r>
              <a:rPr lang="en-US"/>
              <a:t>To begin the application, select the </a:t>
            </a:r>
            <a:r>
              <a:rPr lang="en-US" b="1"/>
              <a:t>GSSG Application Form</a:t>
            </a:r>
            <a:r>
              <a:rPr lang="en-US"/>
              <a:t> link under the Application heading.</a:t>
            </a:r>
          </a:p>
          <a:p>
            <a:endParaRPr lang="en-US"/>
          </a:p>
        </p:txBody>
      </p:sp>
      <p:sp>
        <p:nvSpPr>
          <p:cNvPr id="4" name="Slide Number Placeholder 3"/>
          <p:cNvSpPr>
            <a:spLocks noGrp="1"/>
          </p:cNvSpPr>
          <p:nvPr>
            <p:ph type="sldNum" sz="quarter" idx="5"/>
          </p:nvPr>
        </p:nvSpPr>
        <p:spPr/>
        <p:txBody>
          <a:bodyPr/>
          <a:lstStyle/>
          <a:p>
            <a:fld id="{DD2DD89C-FAB0-4542-93EC-D9383E52BB16}" type="slidenum">
              <a:rPr lang="en-US" smtClean="0"/>
              <a:t>28</a:t>
            </a:fld>
            <a:endParaRPr lang="en-US"/>
          </a:p>
        </p:txBody>
      </p:sp>
    </p:spTree>
    <p:extLst>
      <p:ext uri="{BB962C8B-B14F-4D97-AF65-F5344CB8AC3E}">
        <p14:creationId xmlns:p14="http://schemas.microsoft.com/office/powerpoint/2010/main" val="133662475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100" dirty="0"/>
              <a:t>Be sure to complete each section of the application.</a:t>
            </a:r>
          </a:p>
          <a:p>
            <a:endParaRPr lang="en-US" sz="1100" dirty="0"/>
          </a:p>
          <a:p>
            <a:pPr marL="179162" indent="-179162">
              <a:buFont typeface="Arial" panose="020B0604020202020204" pitchFamily="34" charset="0"/>
              <a:buChar char="•"/>
            </a:pPr>
            <a:r>
              <a:rPr lang="en-US" sz="1100" dirty="0"/>
              <a:t>Complete the application and choose </a:t>
            </a:r>
            <a:r>
              <a:rPr lang="en-US" sz="1100" b="1" dirty="0"/>
              <a:t>Save</a:t>
            </a:r>
            <a:r>
              <a:rPr lang="en-US" sz="1100" dirty="0"/>
              <a:t> or </a:t>
            </a:r>
            <a:r>
              <a:rPr lang="en-US" sz="1100" b="1" dirty="0"/>
              <a:t>Save/Next</a:t>
            </a:r>
            <a:r>
              <a:rPr lang="en-US" sz="1100" dirty="0"/>
              <a:t> to progress to the next section of the form.</a:t>
            </a:r>
          </a:p>
          <a:p>
            <a:pPr marL="179162" indent="-179162">
              <a:buFont typeface="Arial" panose="020B0604020202020204" pitchFamily="34" charset="0"/>
              <a:buChar char="•"/>
            </a:pPr>
            <a:r>
              <a:rPr lang="en-US" sz="1100" dirty="0"/>
              <a:t>Use the navigation menu on the left to move between sections of the report.</a:t>
            </a:r>
          </a:p>
          <a:p>
            <a:pPr marL="179162" indent="-179162">
              <a:buFont typeface="Arial" panose="020B0604020202020204" pitchFamily="34" charset="0"/>
              <a:buChar char="•"/>
            </a:pPr>
            <a:r>
              <a:rPr lang="en-US" sz="1100" dirty="0"/>
              <a:t>As a reminder, those sections include:</a:t>
            </a:r>
          </a:p>
          <a:p>
            <a:pPr marL="656929" lvl="1" indent="-179162" defTabSz="955533">
              <a:buFont typeface="Arial" panose="020B0604020202020204" pitchFamily="34" charset="0"/>
              <a:buChar char="•"/>
              <a:defRPr/>
            </a:pPr>
            <a:r>
              <a:rPr lang="en-US" sz="1100" dirty="0"/>
              <a:t>Getting Started</a:t>
            </a:r>
          </a:p>
          <a:p>
            <a:pPr marL="656929" lvl="1" indent="-179162">
              <a:buFont typeface="Arial" panose="020B0604020202020204" pitchFamily="34" charset="0"/>
              <a:buChar char="•"/>
            </a:pPr>
            <a:r>
              <a:rPr lang="en-US" sz="1100" dirty="0"/>
              <a:t>Components of General Supervision</a:t>
            </a:r>
          </a:p>
          <a:p>
            <a:pPr marL="656929" lvl="1" indent="-179162">
              <a:buFont typeface="Arial" panose="020B0604020202020204" pitchFamily="34" charset="0"/>
              <a:buChar char="•"/>
            </a:pPr>
            <a:r>
              <a:rPr lang="en-US" sz="1100" dirty="0"/>
              <a:t>General Supervision Activities and Timelines</a:t>
            </a:r>
          </a:p>
          <a:p>
            <a:pPr marL="656929" lvl="1" indent="-179162">
              <a:buFont typeface="Arial" panose="020B0604020202020204" pitchFamily="34" charset="0"/>
              <a:buChar char="•"/>
            </a:pPr>
            <a:r>
              <a:rPr lang="en-US" sz="1100" dirty="0"/>
              <a:t>Priority Area</a:t>
            </a:r>
          </a:p>
          <a:p>
            <a:pPr marL="656929" lvl="1" indent="-179162">
              <a:buFont typeface="Arial" panose="020B0604020202020204" pitchFamily="34" charset="0"/>
              <a:buChar char="•"/>
            </a:pPr>
            <a:r>
              <a:rPr lang="en-US" sz="1100" dirty="0"/>
              <a:t>Fiscal</a:t>
            </a:r>
          </a:p>
          <a:p>
            <a:pPr marL="656929" lvl="1" indent="-179162">
              <a:buFont typeface="Arial" panose="020B0604020202020204" pitchFamily="34" charset="0"/>
              <a:buChar char="•"/>
            </a:pPr>
            <a:endParaRPr lang="en-US" sz="1100" dirty="0"/>
          </a:p>
          <a:p>
            <a:pPr marL="179162" indent="-179162">
              <a:buFont typeface="Arial" panose="020B0604020202020204" pitchFamily="34" charset="0"/>
              <a:buChar char="•"/>
            </a:pPr>
            <a:r>
              <a:rPr lang="en-US" sz="1100" dirty="0"/>
              <a:t>It is recommended to review all sections of the application before submitting to MDE. </a:t>
            </a:r>
          </a:p>
          <a:p>
            <a:pPr marL="656929" lvl="1" indent="-179162">
              <a:buFont typeface="Arial" panose="020B0604020202020204" pitchFamily="34" charset="0"/>
              <a:buChar char="•"/>
            </a:pPr>
            <a:r>
              <a:rPr lang="en-US" sz="1100" dirty="0"/>
              <a:t>To complete this review, download a full summary of the application by either selecting the “Download Full Application Summary” button within the application or by selecting the 2022-23 GSSG Application (Download) link from the menu.</a:t>
            </a:r>
          </a:p>
          <a:p>
            <a:endParaRPr lang="en-US" dirty="0"/>
          </a:p>
        </p:txBody>
      </p:sp>
      <p:sp>
        <p:nvSpPr>
          <p:cNvPr id="4" name="Slide Number Placeholder 3"/>
          <p:cNvSpPr>
            <a:spLocks noGrp="1"/>
          </p:cNvSpPr>
          <p:nvPr>
            <p:ph type="sldNum" sz="quarter" idx="5"/>
          </p:nvPr>
        </p:nvSpPr>
        <p:spPr/>
        <p:txBody>
          <a:bodyPr/>
          <a:lstStyle/>
          <a:p>
            <a:fld id="{DD2DD89C-FAB0-4542-93EC-D9383E52BB16}" type="slidenum">
              <a:rPr lang="en-US" smtClean="0"/>
              <a:t>29</a:t>
            </a:fld>
            <a:endParaRPr lang="en-US"/>
          </a:p>
        </p:txBody>
      </p:sp>
    </p:spTree>
    <p:extLst>
      <p:ext uri="{BB962C8B-B14F-4D97-AF65-F5344CB8AC3E}">
        <p14:creationId xmlns:p14="http://schemas.microsoft.com/office/powerpoint/2010/main" val="57552699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77875" y="1200150"/>
            <a:ext cx="5759450" cy="3240088"/>
          </a:xfrm>
        </p:spPr>
      </p:sp>
      <p:sp>
        <p:nvSpPr>
          <p:cNvPr id="3" name="Notes Placeholder 2"/>
          <p:cNvSpPr>
            <a:spLocks noGrp="1"/>
          </p:cNvSpPr>
          <p:nvPr>
            <p:ph type="body" idx="1"/>
          </p:nvPr>
        </p:nvSpPr>
        <p:spPr/>
        <p:txBody>
          <a:bodyPr/>
          <a:lstStyle/>
          <a:p>
            <a:r>
              <a:rPr lang="en-US" sz="1800">
                <a:latin typeface="Calibri" panose="020F0502020204030204" pitchFamily="34" charset="0"/>
                <a:ea typeface="Calibri" panose="020F0502020204030204" pitchFamily="34" charset="0"/>
                <a:cs typeface="Times New Roman" panose="02020603050405020304" pitchFamily="18" charset="0"/>
              </a:rPr>
              <a:t>With many users logging in remotely, there may be page refreshing delays. Please make sure to allow time for report pages to completely load so that full functionality such as the text editor become available.</a:t>
            </a:r>
          </a:p>
          <a:p>
            <a:endParaRPr lang="en-US" sz="1800">
              <a:latin typeface="Calibri" panose="020F0502020204030204" pitchFamily="34" charset="0"/>
              <a:cs typeface="Times New Roman" panose="02020603050405020304" pitchFamily="18" charset="0"/>
            </a:endParaRPr>
          </a:p>
          <a:p>
            <a:pPr defTabSz="955533">
              <a:defRPr/>
            </a:pPr>
            <a:r>
              <a:rPr lang="en-US"/>
              <a:t>From anywhere with the application, users may run spell check by selecting the </a:t>
            </a:r>
            <a:r>
              <a:rPr lang="en-US" b="1"/>
              <a:t>Spell Check</a:t>
            </a:r>
            <a:r>
              <a:rPr lang="en-US"/>
              <a:t> link at the top of the page. The spell check feature functions within each field/cell of text that is currently being completed.</a:t>
            </a:r>
          </a:p>
          <a:p>
            <a:endParaRPr lang="en-US"/>
          </a:p>
          <a:p>
            <a:pPr defTabSz="955533">
              <a:defRPr/>
            </a:pPr>
            <a:r>
              <a:rPr lang="en-US"/>
              <a:t>To return to the menu, select the </a:t>
            </a:r>
            <a:r>
              <a:rPr lang="en-US" b="1"/>
              <a:t>breadcrumbs </a:t>
            </a:r>
            <a:r>
              <a:rPr lang="en-US"/>
              <a:t>link at the top of the page. The breadcrumbs link shown here is labeled “GSSG Activity-June 2021 Menu”.</a:t>
            </a:r>
          </a:p>
          <a:p>
            <a:pPr defTabSz="955533">
              <a:defRPr/>
            </a:pPr>
            <a:endParaRPr lang="en-US"/>
          </a:p>
          <a:p>
            <a:pPr defTabSz="955533">
              <a:defRPr/>
            </a:pPr>
            <a:endParaRPr lang="en-US"/>
          </a:p>
          <a:p>
            <a:endParaRPr lang="en-US"/>
          </a:p>
        </p:txBody>
      </p:sp>
      <p:sp>
        <p:nvSpPr>
          <p:cNvPr id="4" name="Slide Number Placeholder 3"/>
          <p:cNvSpPr>
            <a:spLocks noGrp="1"/>
          </p:cNvSpPr>
          <p:nvPr>
            <p:ph type="sldNum" sz="quarter" idx="10"/>
          </p:nvPr>
        </p:nvSpPr>
        <p:spPr/>
        <p:txBody>
          <a:bodyPr/>
          <a:lstStyle/>
          <a:p>
            <a:fld id="{DD2DD89C-FAB0-4542-93EC-D9383E52BB16}" type="slidenum">
              <a:rPr lang="en-US" smtClean="0"/>
              <a:t>30</a:t>
            </a:fld>
            <a:endParaRPr lang="en-US"/>
          </a:p>
        </p:txBody>
      </p:sp>
    </p:spTree>
    <p:extLst>
      <p:ext uri="{BB962C8B-B14F-4D97-AF65-F5344CB8AC3E}">
        <p14:creationId xmlns:p14="http://schemas.microsoft.com/office/powerpoint/2010/main" val="243792994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77875" y="1200150"/>
            <a:ext cx="5759450" cy="3240088"/>
          </a:xfrm>
        </p:spPr>
      </p:sp>
      <p:sp>
        <p:nvSpPr>
          <p:cNvPr id="3" name="Notes Placeholder 2"/>
          <p:cNvSpPr>
            <a:spLocks noGrp="1"/>
          </p:cNvSpPr>
          <p:nvPr>
            <p:ph type="body" idx="1"/>
          </p:nvPr>
        </p:nvSpPr>
        <p:spPr/>
        <p:txBody>
          <a:bodyPr/>
          <a:lstStyle/>
          <a:p>
            <a:endParaRPr lang="en-US"/>
          </a:p>
          <a:p>
            <a:endParaRPr lang="en-US"/>
          </a:p>
        </p:txBody>
      </p:sp>
      <p:sp>
        <p:nvSpPr>
          <p:cNvPr id="4" name="Slide Number Placeholder 3"/>
          <p:cNvSpPr>
            <a:spLocks noGrp="1"/>
          </p:cNvSpPr>
          <p:nvPr>
            <p:ph type="sldNum" sz="quarter" idx="10"/>
          </p:nvPr>
        </p:nvSpPr>
        <p:spPr/>
        <p:txBody>
          <a:bodyPr/>
          <a:lstStyle/>
          <a:p>
            <a:fld id="{DD2DD89C-FAB0-4542-93EC-D9383E52BB16}" type="slidenum">
              <a:rPr lang="en-US" smtClean="0"/>
              <a:t>3</a:t>
            </a:fld>
            <a:endParaRPr lang="en-US"/>
          </a:p>
        </p:txBody>
      </p:sp>
    </p:spTree>
    <p:extLst>
      <p:ext uri="{BB962C8B-B14F-4D97-AF65-F5344CB8AC3E}">
        <p14:creationId xmlns:p14="http://schemas.microsoft.com/office/powerpoint/2010/main" val="93294031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77875" y="1200150"/>
            <a:ext cx="5759450" cy="3240088"/>
          </a:xfrm>
        </p:spPr>
      </p:sp>
      <p:sp>
        <p:nvSpPr>
          <p:cNvPr id="3" name="Notes Placeholder 2"/>
          <p:cNvSpPr>
            <a:spLocks noGrp="1"/>
          </p:cNvSpPr>
          <p:nvPr>
            <p:ph type="body" idx="1"/>
          </p:nvPr>
        </p:nvSpPr>
        <p:spPr/>
        <p:txBody>
          <a:bodyPr/>
          <a:lstStyle/>
          <a:p>
            <a:r>
              <a:rPr lang="en-US"/>
              <a:t>On each page in the application, we have provided a set of comment boxes. ISDs may enter any additional clarification, as needed.</a:t>
            </a:r>
          </a:p>
          <a:p>
            <a:endParaRPr lang="en-US"/>
          </a:p>
          <a:p>
            <a:r>
              <a:rPr lang="en-US"/>
              <a:t>On the Fiscal page (last page of the application), the ISD may also upload additional supporting documentation. </a:t>
            </a:r>
          </a:p>
          <a:p>
            <a:endParaRPr lang="en-US"/>
          </a:p>
          <a:p>
            <a:r>
              <a:rPr lang="en-US"/>
              <a:t>Remember, the uploads are </a:t>
            </a:r>
            <a:r>
              <a:rPr lang="en-US" b="1"/>
              <a:t>OPTIONAL. </a:t>
            </a:r>
            <a:r>
              <a:rPr lang="en-US" b="1" i="1"/>
              <a:t>and the intention is to enhance the information provided in the application.</a:t>
            </a:r>
          </a:p>
          <a:p>
            <a:endParaRPr lang="en-US" b="1" i="1"/>
          </a:p>
          <a:p>
            <a:endParaRPr lang="en-US" b="1" i="1"/>
          </a:p>
          <a:p>
            <a:endParaRPr lang="en-US" b="1" i="1"/>
          </a:p>
          <a:p>
            <a:endParaRPr lang="en-US" b="1" i="1"/>
          </a:p>
          <a:p>
            <a:endParaRPr lang="en-US" b="1"/>
          </a:p>
        </p:txBody>
      </p:sp>
      <p:sp>
        <p:nvSpPr>
          <p:cNvPr id="4" name="Slide Number Placeholder 3"/>
          <p:cNvSpPr>
            <a:spLocks noGrp="1"/>
          </p:cNvSpPr>
          <p:nvPr>
            <p:ph type="sldNum" sz="quarter" idx="10"/>
          </p:nvPr>
        </p:nvSpPr>
        <p:spPr/>
        <p:txBody>
          <a:bodyPr/>
          <a:lstStyle/>
          <a:p>
            <a:fld id="{DD2DD89C-FAB0-4542-93EC-D9383E52BB16}" type="slidenum">
              <a:rPr lang="en-US" smtClean="0"/>
              <a:t>31</a:t>
            </a:fld>
            <a:endParaRPr lang="en-US"/>
          </a:p>
        </p:txBody>
      </p:sp>
    </p:spTree>
    <p:extLst>
      <p:ext uri="{BB962C8B-B14F-4D97-AF65-F5344CB8AC3E}">
        <p14:creationId xmlns:p14="http://schemas.microsoft.com/office/powerpoint/2010/main" val="403449025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77875" y="1200150"/>
            <a:ext cx="5759450" cy="3240088"/>
          </a:xfrm>
        </p:spPr>
      </p:sp>
      <p:sp>
        <p:nvSpPr>
          <p:cNvPr id="3" name="Notes Placeholder 2"/>
          <p:cNvSpPr>
            <a:spLocks noGrp="1"/>
          </p:cNvSpPr>
          <p:nvPr>
            <p:ph type="body" idx="1"/>
          </p:nvPr>
        </p:nvSpPr>
        <p:spPr/>
        <p:txBody>
          <a:bodyPr/>
          <a:lstStyle/>
          <a:p>
            <a:r>
              <a:rPr lang="en-US"/>
              <a:t>The Application is due by </a:t>
            </a:r>
            <a:r>
              <a:rPr lang="en-US" b="1"/>
              <a:t>August 1. </a:t>
            </a:r>
            <a:endParaRPr lang="en-US"/>
          </a:p>
          <a:p>
            <a:endParaRPr lang="en-US"/>
          </a:p>
          <a:p>
            <a:r>
              <a:rPr lang="en-US"/>
              <a:t>After completing the application, the ISD Director must select the </a:t>
            </a:r>
            <a:r>
              <a:rPr lang="en-US" b="1"/>
              <a:t>Submit to MDE</a:t>
            </a:r>
            <a:r>
              <a:rPr lang="en-US"/>
              <a:t> button at the top of the Fiscal page.</a:t>
            </a:r>
          </a:p>
          <a:p>
            <a:endParaRPr lang="en-US"/>
          </a:p>
          <a:p>
            <a:r>
              <a:rPr lang="en-US"/>
              <a:t>The MDE will review all applications. If concerns are identified, applications may be returned to the ISD for additional work. ISDs should check the MDE comment box on the application’s Getting Started page for additional information.</a:t>
            </a:r>
          </a:p>
          <a:p>
            <a:endParaRPr lang="en-US"/>
          </a:p>
          <a:p>
            <a:r>
              <a:rPr lang="en-US"/>
              <a:t>MDE requests that ISDs resubmit any returned applications within one week from the modification request notification.</a:t>
            </a:r>
          </a:p>
          <a:p>
            <a:endParaRPr lang="en-US"/>
          </a:p>
          <a:p>
            <a:r>
              <a:rPr lang="en-US"/>
              <a:t>As a reminder, 50% of the funds are released when the application is received and the other 50% when the application is approved. </a:t>
            </a:r>
          </a:p>
          <a:p>
            <a:endParaRPr lang="en-US"/>
          </a:p>
          <a:p>
            <a:r>
              <a:rPr lang="en-US"/>
              <a:t>One other change to be aware of this year is that there will not be a midyear report. Once the application is approved, you will not have other GSSG work in Catamaran until the Final Report in May.</a:t>
            </a:r>
          </a:p>
        </p:txBody>
      </p:sp>
      <p:sp>
        <p:nvSpPr>
          <p:cNvPr id="4" name="Slide Number Placeholder 3"/>
          <p:cNvSpPr>
            <a:spLocks noGrp="1"/>
          </p:cNvSpPr>
          <p:nvPr>
            <p:ph type="sldNum" sz="quarter" idx="10"/>
          </p:nvPr>
        </p:nvSpPr>
        <p:spPr/>
        <p:txBody>
          <a:bodyPr/>
          <a:lstStyle/>
          <a:p>
            <a:fld id="{DD2DD89C-FAB0-4542-93EC-D9383E52BB16}" type="slidenum">
              <a:rPr lang="en-US" smtClean="0"/>
              <a:t>32</a:t>
            </a:fld>
            <a:endParaRPr lang="en-US"/>
          </a:p>
        </p:txBody>
      </p:sp>
    </p:spTree>
    <p:extLst>
      <p:ext uri="{BB962C8B-B14F-4D97-AF65-F5344CB8AC3E}">
        <p14:creationId xmlns:p14="http://schemas.microsoft.com/office/powerpoint/2010/main" val="3653716756"/>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D2DD89C-FAB0-4542-93EC-D9383E52BB16}" type="slidenum">
              <a:rPr lang="en-US" smtClean="0"/>
              <a:t>33</a:t>
            </a:fld>
            <a:endParaRPr lang="en-US"/>
          </a:p>
        </p:txBody>
      </p:sp>
    </p:spTree>
    <p:extLst>
      <p:ext uri="{BB962C8B-B14F-4D97-AF65-F5344CB8AC3E}">
        <p14:creationId xmlns:p14="http://schemas.microsoft.com/office/powerpoint/2010/main" val="3437173887"/>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77875" y="1200150"/>
            <a:ext cx="5759450" cy="3240088"/>
          </a:xfrm>
        </p:spPr>
      </p:sp>
      <p:sp>
        <p:nvSpPr>
          <p:cNvPr id="3" name="Notes Placeholder 2"/>
          <p:cNvSpPr>
            <a:spLocks noGrp="1"/>
          </p:cNvSpPr>
          <p:nvPr>
            <p:ph type="body" idx="1"/>
          </p:nvPr>
        </p:nvSpPr>
        <p:spPr/>
        <p:txBody>
          <a:bodyPr/>
          <a:lstStyle/>
          <a:p>
            <a:endParaRPr lang="en-US" b="1"/>
          </a:p>
        </p:txBody>
      </p:sp>
      <p:sp>
        <p:nvSpPr>
          <p:cNvPr id="4" name="Slide Number Placeholder 3"/>
          <p:cNvSpPr>
            <a:spLocks noGrp="1"/>
          </p:cNvSpPr>
          <p:nvPr>
            <p:ph type="sldNum" sz="quarter" idx="10"/>
          </p:nvPr>
        </p:nvSpPr>
        <p:spPr/>
        <p:txBody>
          <a:bodyPr/>
          <a:lstStyle/>
          <a:p>
            <a:fld id="{DD2DD89C-FAB0-4542-93EC-D9383E52BB16}" type="slidenum">
              <a:rPr lang="en-US" smtClean="0"/>
              <a:t>34</a:t>
            </a:fld>
            <a:endParaRPr lang="en-US"/>
          </a:p>
        </p:txBody>
      </p:sp>
    </p:spTree>
    <p:extLst>
      <p:ext uri="{BB962C8B-B14F-4D97-AF65-F5344CB8AC3E}">
        <p14:creationId xmlns:p14="http://schemas.microsoft.com/office/powerpoint/2010/main" val="1762119339"/>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58825" y="1189038"/>
            <a:ext cx="5700713" cy="3206750"/>
          </a:xfrm>
        </p:spPr>
      </p:sp>
      <p:sp>
        <p:nvSpPr>
          <p:cNvPr id="3" name="Notes Placeholder 2"/>
          <p:cNvSpPr>
            <a:spLocks noGrp="1"/>
          </p:cNvSpPr>
          <p:nvPr>
            <p:ph type="body" idx="1"/>
          </p:nvPr>
        </p:nvSpPr>
        <p:spPr/>
        <p:txBody>
          <a:bodyPr/>
          <a:lstStyle/>
          <a:p>
            <a:r>
              <a:rPr lang="en-US" b="0"/>
              <a:t>The first resource you have available is the Catamaran Help Desk. The help desk is available Monday-Friday from 8-5 pm. Contact them by email, phone or using the chat feature within Catamaran.</a:t>
            </a:r>
          </a:p>
          <a:p>
            <a:endParaRPr lang="en-US" b="0"/>
          </a:p>
          <a:p>
            <a:endParaRPr lang="en-US" b="0"/>
          </a:p>
        </p:txBody>
      </p:sp>
      <p:sp>
        <p:nvSpPr>
          <p:cNvPr id="4" name="Slide Number Placeholder 3"/>
          <p:cNvSpPr>
            <a:spLocks noGrp="1"/>
          </p:cNvSpPr>
          <p:nvPr>
            <p:ph type="sldNum" sz="quarter" idx="10"/>
          </p:nvPr>
        </p:nvSpPr>
        <p:spPr/>
        <p:txBody>
          <a:bodyPr/>
          <a:lstStyle/>
          <a:p>
            <a:fld id="{DD2DD89C-FAB0-4542-93EC-D9383E52BB16}" type="slidenum">
              <a:rPr lang="en-US" smtClean="0"/>
              <a:t>35</a:t>
            </a:fld>
            <a:endParaRPr lang="en-US"/>
          </a:p>
        </p:txBody>
      </p:sp>
    </p:spTree>
    <p:extLst>
      <p:ext uri="{BB962C8B-B14F-4D97-AF65-F5344CB8AC3E}">
        <p14:creationId xmlns:p14="http://schemas.microsoft.com/office/powerpoint/2010/main" val="1992277237"/>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The Catamaran Technical Assistance Website is another valuable resource for ISDs. Access the site at </a:t>
            </a:r>
            <a:r>
              <a:rPr lang="en-US" err="1"/>
              <a:t>training.catamaran.partners</a:t>
            </a:r>
            <a:r>
              <a:rPr lang="en-US"/>
              <a:t>.</a:t>
            </a:r>
          </a:p>
          <a:p>
            <a:endParaRPr lang="en-US"/>
          </a:p>
          <a:p>
            <a:r>
              <a:rPr lang="en-US"/>
              <a:t>Examples of resources available on this site are recordings of past webinars, step-by-step how to documents, as well as guidance documents.</a:t>
            </a:r>
          </a:p>
          <a:p>
            <a:pPr marL="0" lvl="1" defTabSz="966521">
              <a:defRPr/>
            </a:pPr>
            <a:endParaRPr lang="en-US"/>
          </a:p>
        </p:txBody>
      </p:sp>
      <p:sp>
        <p:nvSpPr>
          <p:cNvPr id="4" name="Slide Number Placeholder 3"/>
          <p:cNvSpPr>
            <a:spLocks noGrp="1"/>
          </p:cNvSpPr>
          <p:nvPr>
            <p:ph type="sldNum" sz="quarter" idx="5"/>
          </p:nvPr>
        </p:nvSpPr>
        <p:spPr/>
        <p:txBody>
          <a:bodyPr/>
          <a:lstStyle/>
          <a:p>
            <a:fld id="{DD2DD89C-FAB0-4542-93EC-D9383E52BB16}" type="slidenum">
              <a:rPr lang="en-US" smtClean="0"/>
              <a:t>36</a:t>
            </a:fld>
            <a:endParaRPr lang="en-US"/>
          </a:p>
        </p:txBody>
      </p:sp>
    </p:spTree>
    <p:extLst>
      <p:ext uri="{BB962C8B-B14F-4D97-AF65-F5344CB8AC3E}">
        <p14:creationId xmlns:p14="http://schemas.microsoft.com/office/powerpoint/2010/main" val="480540060"/>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1" defTabSz="966521">
              <a:defRPr/>
            </a:pPr>
            <a:r>
              <a:rPr lang="en-US" dirty="0">
                <a:cs typeface="Calibri"/>
              </a:rPr>
              <a:t>Also available on the Catamaran Technical Assistance Website is the General Supervision System Grant Information page.</a:t>
            </a:r>
          </a:p>
          <a:p>
            <a:pPr marL="0" lvl="1" defTabSz="966521">
              <a:defRPr/>
            </a:pPr>
            <a:endParaRPr lang="en-US" dirty="0">
              <a:cs typeface="Calibri"/>
            </a:endParaRPr>
          </a:p>
          <a:p>
            <a:pPr marL="0" lvl="1" defTabSz="966521">
              <a:defRPr/>
            </a:pPr>
            <a:r>
              <a:rPr lang="en-US" dirty="0">
                <a:cs typeface="Calibri"/>
              </a:rPr>
              <a:t>As a reminder, ISDs may locate the General Supervision System Grant Information by navigating to the </a:t>
            </a:r>
            <a:r>
              <a:rPr lang="en-US" b="1" dirty="0">
                <a:cs typeface="Calibri"/>
              </a:rPr>
              <a:t>top</a:t>
            </a:r>
            <a:r>
              <a:rPr lang="en-US" dirty="0">
                <a:cs typeface="Calibri"/>
              </a:rPr>
              <a:t> of the home page and selecting the </a:t>
            </a:r>
            <a:r>
              <a:rPr lang="en-US" b="1" dirty="0">
                <a:cs typeface="Calibri"/>
              </a:rPr>
              <a:t>Funding</a:t>
            </a:r>
            <a:r>
              <a:rPr lang="en-US" dirty="0">
                <a:cs typeface="Calibri"/>
              </a:rPr>
              <a:t> header. </a:t>
            </a:r>
          </a:p>
          <a:p>
            <a:pPr marL="0" lvl="1" defTabSz="966521">
              <a:defRPr/>
            </a:pPr>
            <a:endParaRPr lang="en-US" dirty="0">
              <a:cs typeface="Calibri"/>
            </a:endParaRPr>
          </a:p>
        </p:txBody>
      </p:sp>
      <p:sp>
        <p:nvSpPr>
          <p:cNvPr id="4" name="Slide Number Placeholder 3"/>
          <p:cNvSpPr>
            <a:spLocks noGrp="1"/>
          </p:cNvSpPr>
          <p:nvPr>
            <p:ph type="sldNum" sz="quarter" idx="5"/>
          </p:nvPr>
        </p:nvSpPr>
        <p:spPr/>
        <p:txBody>
          <a:bodyPr/>
          <a:lstStyle/>
          <a:p>
            <a:fld id="{DD2DD89C-FAB0-4542-93EC-D9383E52BB16}" type="slidenum">
              <a:rPr lang="en-US" smtClean="0"/>
              <a:t>37</a:t>
            </a:fld>
            <a:endParaRPr lang="en-US"/>
          </a:p>
        </p:txBody>
      </p:sp>
    </p:spTree>
    <p:extLst>
      <p:ext uri="{BB962C8B-B14F-4D97-AF65-F5344CB8AC3E}">
        <p14:creationId xmlns:p14="http://schemas.microsoft.com/office/powerpoint/2010/main" val="3798338038"/>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a:p>
            <a:endParaRPr lang="en-US"/>
          </a:p>
        </p:txBody>
      </p:sp>
      <p:sp>
        <p:nvSpPr>
          <p:cNvPr id="4" name="Slide Number Placeholder 3"/>
          <p:cNvSpPr>
            <a:spLocks noGrp="1"/>
          </p:cNvSpPr>
          <p:nvPr>
            <p:ph type="sldNum" sz="quarter" idx="5"/>
          </p:nvPr>
        </p:nvSpPr>
        <p:spPr/>
        <p:txBody>
          <a:bodyPr/>
          <a:lstStyle/>
          <a:p>
            <a:fld id="{DD2DD89C-FAB0-4542-93EC-D9383E52BB16}" type="slidenum">
              <a:rPr lang="en-US" smtClean="0"/>
              <a:t>38</a:t>
            </a:fld>
            <a:endParaRPr lang="en-US"/>
          </a:p>
        </p:txBody>
      </p:sp>
    </p:spTree>
    <p:extLst>
      <p:ext uri="{BB962C8B-B14F-4D97-AF65-F5344CB8AC3E}">
        <p14:creationId xmlns:p14="http://schemas.microsoft.com/office/powerpoint/2010/main" val="308837623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77875" y="1200150"/>
            <a:ext cx="5759450" cy="3240088"/>
          </a:xfrm>
        </p:spPr>
      </p:sp>
      <p:sp>
        <p:nvSpPr>
          <p:cNvPr id="3" name="Notes Placeholder 2"/>
          <p:cNvSpPr>
            <a:spLocks noGrp="1"/>
          </p:cNvSpPr>
          <p:nvPr>
            <p:ph type="body" idx="1"/>
          </p:nvPr>
        </p:nvSpPr>
        <p:spPr/>
        <p:txBody>
          <a:bodyPr/>
          <a:lstStyle/>
          <a:p>
            <a:endParaRPr lang="en-US" b="1" i="1"/>
          </a:p>
        </p:txBody>
      </p:sp>
      <p:sp>
        <p:nvSpPr>
          <p:cNvPr id="4" name="Slide Number Placeholder 3"/>
          <p:cNvSpPr>
            <a:spLocks noGrp="1"/>
          </p:cNvSpPr>
          <p:nvPr>
            <p:ph type="sldNum" sz="quarter" idx="10"/>
          </p:nvPr>
        </p:nvSpPr>
        <p:spPr/>
        <p:txBody>
          <a:bodyPr/>
          <a:lstStyle/>
          <a:p>
            <a:fld id="{DD2DD89C-FAB0-4542-93EC-D9383E52BB16}" type="slidenum">
              <a:rPr lang="en-US" smtClean="0"/>
              <a:t>4</a:t>
            </a:fld>
            <a:endParaRPr lang="en-US"/>
          </a:p>
        </p:txBody>
      </p:sp>
    </p:spTree>
    <p:extLst>
      <p:ext uri="{BB962C8B-B14F-4D97-AF65-F5344CB8AC3E}">
        <p14:creationId xmlns:p14="http://schemas.microsoft.com/office/powerpoint/2010/main" val="208793449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77875" y="1200150"/>
            <a:ext cx="5759450" cy="3240088"/>
          </a:xfrm>
        </p:spPr>
      </p:sp>
      <p:sp>
        <p:nvSpPr>
          <p:cNvPr id="3" name="Notes Placeholder 2"/>
          <p:cNvSpPr>
            <a:spLocks noGrp="1"/>
          </p:cNvSpPr>
          <p:nvPr>
            <p:ph type="body" idx="1"/>
          </p:nvPr>
        </p:nvSpPr>
        <p:spPr/>
        <p:txBody>
          <a:bodyPr/>
          <a:lstStyle/>
          <a:p>
            <a:endParaRPr lang="en-US" b="1" i="1"/>
          </a:p>
        </p:txBody>
      </p:sp>
      <p:sp>
        <p:nvSpPr>
          <p:cNvPr id="4" name="Slide Number Placeholder 3"/>
          <p:cNvSpPr>
            <a:spLocks noGrp="1"/>
          </p:cNvSpPr>
          <p:nvPr>
            <p:ph type="sldNum" sz="quarter" idx="10"/>
          </p:nvPr>
        </p:nvSpPr>
        <p:spPr/>
        <p:txBody>
          <a:bodyPr/>
          <a:lstStyle/>
          <a:p>
            <a:fld id="{DD2DD89C-FAB0-4542-93EC-D9383E52BB16}" type="slidenum">
              <a:rPr lang="en-US" smtClean="0"/>
              <a:t>5</a:t>
            </a:fld>
            <a:endParaRPr lang="en-US"/>
          </a:p>
        </p:txBody>
      </p:sp>
    </p:spTree>
    <p:extLst>
      <p:ext uri="{BB962C8B-B14F-4D97-AF65-F5344CB8AC3E}">
        <p14:creationId xmlns:p14="http://schemas.microsoft.com/office/powerpoint/2010/main" val="278479044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Thanks Chris. Let’s start by taking a look at grant process this year. </a:t>
            </a:r>
          </a:p>
        </p:txBody>
      </p:sp>
      <p:sp>
        <p:nvSpPr>
          <p:cNvPr id="4" name="Slide Number Placeholder 3"/>
          <p:cNvSpPr>
            <a:spLocks noGrp="1"/>
          </p:cNvSpPr>
          <p:nvPr>
            <p:ph type="sldNum" sz="quarter" idx="5"/>
          </p:nvPr>
        </p:nvSpPr>
        <p:spPr/>
        <p:txBody>
          <a:bodyPr/>
          <a:lstStyle/>
          <a:p>
            <a:fld id="{DD2DD89C-FAB0-4542-93EC-D9383E52BB16}" type="slidenum">
              <a:rPr lang="en-US" smtClean="0"/>
              <a:t>6</a:t>
            </a:fld>
            <a:endParaRPr lang="en-US"/>
          </a:p>
        </p:txBody>
      </p:sp>
    </p:spTree>
    <p:extLst>
      <p:ext uri="{BB962C8B-B14F-4D97-AF65-F5344CB8AC3E}">
        <p14:creationId xmlns:p14="http://schemas.microsoft.com/office/powerpoint/2010/main" val="46510534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55533">
              <a:defRPr/>
            </a:pPr>
            <a:r>
              <a:rPr lang="en-US" sz="1400"/>
              <a:t>Application timelines will be the same for Catamaran as well as NexSys.</a:t>
            </a:r>
          </a:p>
        </p:txBody>
      </p:sp>
      <p:sp>
        <p:nvSpPr>
          <p:cNvPr id="4" name="Footer Placeholder 3"/>
          <p:cNvSpPr>
            <a:spLocks noGrp="1"/>
          </p:cNvSpPr>
          <p:nvPr>
            <p:ph type="ftr" sz="quarter" idx="10"/>
          </p:nvPr>
        </p:nvSpPr>
        <p:spPr/>
        <p:txBody>
          <a:bodyPr/>
          <a:lstStyle/>
          <a:p>
            <a:r>
              <a:rPr lang="en-US"/>
              <a:t>MDE Office of Special Education</a:t>
            </a:r>
          </a:p>
        </p:txBody>
      </p:sp>
      <p:sp>
        <p:nvSpPr>
          <p:cNvPr id="5" name="Slide Number Placeholder 4"/>
          <p:cNvSpPr>
            <a:spLocks noGrp="1"/>
          </p:cNvSpPr>
          <p:nvPr>
            <p:ph type="sldNum" sz="quarter" idx="11"/>
          </p:nvPr>
        </p:nvSpPr>
        <p:spPr/>
        <p:txBody>
          <a:bodyPr/>
          <a:lstStyle/>
          <a:p>
            <a:fld id="{B726B315-C80B-4218-90F6-E337499C216C}" type="slidenum">
              <a:rPr lang="en-US" smtClean="0"/>
              <a:t>7</a:t>
            </a:fld>
            <a:endParaRPr lang="en-US"/>
          </a:p>
        </p:txBody>
      </p:sp>
    </p:spTree>
    <p:extLst>
      <p:ext uri="{BB962C8B-B14F-4D97-AF65-F5344CB8AC3E}">
        <p14:creationId xmlns:p14="http://schemas.microsoft.com/office/powerpoint/2010/main" val="424416255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76288" y="1212850"/>
            <a:ext cx="5762625" cy="3241675"/>
          </a:xfrm>
        </p:spPr>
      </p:sp>
      <p:sp>
        <p:nvSpPr>
          <p:cNvPr id="3" name="Notes Placeholder 2"/>
          <p:cNvSpPr>
            <a:spLocks noGrp="1"/>
          </p:cNvSpPr>
          <p:nvPr>
            <p:ph type="body" idx="1"/>
          </p:nvPr>
        </p:nvSpPr>
        <p:spPr/>
        <p:txBody>
          <a:bodyPr/>
          <a:lstStyle/>
          <a:p>
            <a:pPr lvl="0"/>
            <a:r>
              <a:rPr lang="en-US" sz="2300"/>
              <a:t>This year's GSSG application will look different from years past. You will have the getting started section which will be the same as years previous. The components of general supervision section will ask you to select components. That is similar to years past. The general supervision activities and timelines page is going to look like a new page. On the priority area page you will be able to select new priority areas. And the final page will be the fiscal page which will be similar but pared down from previous years. Now let's look at each of these pages. </a:t>
            </a:r>
          </a:p>
        </p:txBody>
      </p:sp>
      <p:sp>
        <p:nvSpPr>
          <p:cNvPr id="4" name="Slide Number Placeholder 3"/>
          <p:cNvSpPr>
            <a:spLocks noGrp="1"/>
          </p:cNvSpPr>
          <p:nvPr>
            <p:ph type="sldNum" sz="quarter" idx="10"/>
          </p:nvPr>
        </p:nvSpPr>
        <p:spPr/>
        <p:txBody>
          <a:bodyPr/>
          <a:lstStyle/>
          <a:p>
            <a:fld id="{DD2DD89C-FAB0-4542-93EC-D9383E52BB16}" type="slidenum">
              <a:rPr lang="en-US" smtClean="0"/>
              <a:t>8</a:t>
            </a:fld>
            <a:endParaRPr lang="en-US"/>
          </a:p>
        </p:txBody>
      </p:sp>
    </p:spTree>
    <p:extLst>
      <p:ext uri="{BB962C8B-B14F-4D97-AF65-F5344CB8AC3E}">
        <p14:creationId xmlns:p14="http://schemas.microsoft.com/office/powerpoint/2010/main" val="15395016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77875" y="1200150"/>
            <a:ext cx="5759450" cy="3240088"/>
          </a:xfrm>
        </p:spPr>
      </p:sp>
      <p:sp>
        <p:nvSpPr>
          <p:cNvPr id="3" name="Notes Placeholder 2"/>
          <p:cNvSpPr>
            <a:spLocks noGrp="1"/>
          </p:cNvSpPr>
          <p:nvPr>
            <p:ph type="body" idx="1"/>
          </p:nvPr>
        </p:nvSpPr>
        <p:spPr/>
        <p:txBody>
          <a:bodyPr/>
          <a:lstStyle/>
          <a:p>
            <a:pPr defTabSz="955533">
              <a:defRPr/>
            </a:pPr>
            <a:r>
              <a:rPr lang="en-US"/>
              <a:t>As we begin a new grant cycle this is a good time for the ISD to take a look at their general supervision system grant team. Has the team lost some members? Are they additional members who should join? What lessons have been learned over the past several years when completing the GSSG activities? Were the activities and timelines accurate? Do activities and timelines need revision? GSSG teams should also review the historical information and data regarding the ISD’s performance on the priority area. Will a new priority be selected or will the ISD continue with the previous priority area? </a:t>
            </a:r>
          </a:p>
        </p:txBody>
      </p:sp>
      <p:sp>
        <p:nvSpPr>
          <p:cNvPr id="4" name="Slide Number Placeholder 3"/>
          <p:cNvSpPr>
            <a:spLocks noGrp="1"/>
          </p:cNvSpPr>
          <p:nvPr>
            <p:ph type="sldNum" sz="quarter" idx="10"/>
          </p:nvPr>
        </p:nvSpPr>
        <p:spPr/>
        <p:txBody>
          <a:bodyPr/>
          <a:lstStyle/>
          <a:p>
            <a:fld id="{DD2DD89C-FAB0-4542-93EC-D9383E52BB16}" type="slidenum">
              <a:rPr lang="en-US" smtClean="0"/>
              <a:t>9</a:t>
            </a:fld>
            <a:endParaRPr lang="en-US"/>
          </a:p>
        </p:txBody>
      </p:sp>
    </p:spTree>
    <p:extLst>
      <p:ext uri="{BB962C8B-B14F-4D97-AF65-F5344CB8AC3E}">
        <p14:creationId xmlns:p14="http://schemas.microsoft.com/office/powerpoint/2010/main" val="277112142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4422098" y="1814343"/>
            <a:ext cx="6931701" cy="2306637"/>
          </a:xfrm>
          <a:noFill/>
          <a:ln w="3175">
            <a:noFill/>
          </a:ln>
        </p:spPr>
        <p:txBody>
          <a:bodyPr anchor="b">
            <a:normAutofit/>
          </a:bodyPr>
          <a:lstStyle>
            <a:lvl1pPr algn="l">
              <a:defRPr sz="5200"/>
            </a:lvl1pPr>
          </a:lstStyle>
          <a:p>
            <a:r>
              <a:rPr lang="en-US"/>
              <a:t>Click to edit Master title style</a:t>
            </a:r>
          </a:p>
        </p:txBody>
      </p:sp>
      <p:sp>
        <p:nvSpPr>
          <p:cNvPr id="3" name="Subtitle 2"/>
          <p:cNvSpPr>
            <a:spLocks noGrp="1"/>
          </p:cNvSpPr>
          <p:nvPr>
            <p:ph type="subTitle" idx="1"/>
          </p:nvPr>
        </p:nvSpPr>
        <p:spPr>
          <a:xfrm>
            <a:off x="4422098" y="4349578"/>
            <a:ext cx="6931701" cy="908222"/>
          </a:xfrm>
        </p:spPr>
        <p:txBody>
          <a:bodyPr>
            <a:normAutofit/>
          </a:bodyPr>
          <a:lstStyle>
            <a:lvl1pPr marL="0" indent="0" algn="l">
              <a:buNone/>
              <a:defRPr sz="2000"/>
            </a:lvl1pPr>
            <a:lvl2pPr marL="457212" indent="0" algn="ctr">
              <a:buNone/>
              <a:defRPr sz="2000"/>
            </a:lvl2pPr>
            <a:lvl3pPr marL="914423" indent="0" algn="ctr">
              <a:buNone/>
              <a:defRPr sz="1800"/>
            </a:lvl3pPr>
            <a:lvl4pPr marL="1371634" indent="0" algn="ctr">
              <a:buNone/>
              <a:defRPr sz="1600"/>
            </a:lvl4pPr>
            <a:lvl5pPr marL="1828846" indent="0" algn="ctr">
              <a:buNone/>
              <a:defRPr sz="1600"/>
            </a:lvl5pPr>
            <a:lvl6pPr marL="2286057" indent="0" algn="ctr">
              <a:buNone/>
              <a:defRPr sz="1600"/>
            </a:lvl6pPr>
            <a:lvl7pPr marL="2743268" indent="0" algn="ctr">
              <a:buNone/>
              <a:defRPr sz="1600"/>
            </a:lvl7pPr>
            <a:lvl8pPr marL="3200480" indent="0" algn="ctr">
              <a:buNone/>
              <a:defRPr sz="1600"/>
            </a:lvl8pPr>
            <a:lvl9pPr marL="3657692" indent="0" algn="ctr">
              <a:buNone/>
              <a:defRPr sz="1600"/>
            </a:lvl9pPr>
          </a:lstStyle>
          <a:p>
            <a:r>
              <a:rPr lang="en-US"/>
              <a:t>Click to edit Master subtitle style</a:t>
            </a:r>
          </a:p>
        </p:txBody>
      </p:sp>
      <p:sp>
        <p:nvSpPr>
          <p:cNvPr id="5" name="Footer Placeholder 4"/>
          <p:cNvSpPr>
            <a:spLocks noGrp="1"/>
          </p:cNvSpPr>
          <p:nvPr>
            <p:ph type="ftr" sz="quarter" idx="11"/>
          </p:nvPr>
        </p:nvSpPr>
        <p:spPr>
          <a:xfrm>
            <a:off x="838203" y="6356352"/>
            <a:ext cx="8206946" cy="365125"/>
          </a:xfrm>
        </p:spPr>
        <p:txBody>
          <a:bodyPr/>
          <a:lstStyle/>
          <a:p>
            <a:r>
              <a:rPr lang="en-US"/>
              <a:t>Michigan Department of Education | Office of Special Education </a:t>
            </a:r>
          </a:p>
        </p:txBody>
      </p:sp>
      <p:pic>
        <p:nvPicPr>
          <p:cNvPr id="9" name="Picture 8" descr="Decorative Catamaran logo."/>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492393" y="6418162"/>
            <a:ext cx="1861408" cy="241500"/>
          </a:xfrm>
          <a:prstGeom prst="rect">
            <a:avLst/>
          </a:prstGeom>
        </p:spPr>
      </p:pic>
      <p:pic>
        <p:nvPicPr>
          <p:cNvPr id="10" name="Picture 9" descr="Decorative Catamaran logo."/>
          <p:cNvPicPr>
            <a:picLocks noChangeAspect="1"/>
          </p:cNvPicPr>
          <p:nvPr userDrawn="1"/>
        </p:nvPicPr>
        <p:blipFill rotWithShape="1">
          <a:blip r:embed="rId3">
            <a:extLst>
              <a:ext uri="{28A0092B-C50C-407E-A947-70E740481C1C}">
                <a14:useLocalDpi xmlns:a14="http://schemas.microsoft.com/office/drawing/2010/main" val="0"/>
              </a:ext>
            </a:extLst>
          </a:blip>
          <a:srcRect l="44131" r="1"/>
          <a:stretch/>
        </p:blipFill>
        <p:spPr>
          <a:xfrm>
            <a:off x="0" y="918449"/>
            <a:ext cx="4204121" cy="4054352"/>
          </a:xfrm>
          <a:prstGeom prst="rect">
            <a:avLst/>
          </a:prstGeom>
        </p:spPr>
      </p:pic>
      <p:sp>
        <p:nvSpPr>
          <p:cNvPr id="8" name="Date Placeholder 3"/>
          <p:cNvSpPr>
            <a:spLocks noGrp="1"/>
          </p:cNvSpPr>
          <p:nvPr>
            <p:ph type="dt" sz="half" idx="2"/>
          </p:nvPr>
        </p:nvSpPr>
        <p:spPr>
          <a:xfrm>
            <a:off x="8610599" y="471418"/>
            <a:ext cx="2743200" cy="365125"/>
          </a:xfrm>
          <a:prstGeom prst="rect">
            <a:avLst/>
          </a:prstGeom>
        </p:spPr>
        <p:txBody>
          <a:bodyPr/>
          <a:lstStyle>
            <a:lvl1pPr algn="r">
              <a:defRPr sz="1400" b="1">
                <a:solidFill>
                  <a:schemeClr val="accent1"/>
                </a:solidFill>
                <a:latin typeface="Arial" charset="0"/>
                <a:ea typeface="Arial" charset="0"/>
                <a:cs typeface="Arial" charset="0"/>
              </a:defRPr>
            </a:lvl1pPr>
          </a:lstStyle>
          <a:p>
            <a:endParaRPr lang="en-US"/>
          </a:p>
        </p:txBody>
      </p:sp>
    </p:spTree>
    <p:extLst>
      <p:ext uri="{BB962C8B-B14F-4D97-AF65-F5344CB8AC3E}">
        <p14:creationId xmlns:p14="http://schemas.microsoft.com/office/powerpoint/2010/main" val="46727920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3A3A3A"/>
                </a:solidFill>
              </a:defRPr>
            </a:lvl1pPr>
          </a:lstStyle>
          <a:p>
            <a:r>
              <a:rPr lang="en-US"/>
              <a:t>Click to edit Master title style</a:t>
            </a:r>
          </a:p>
        </p:txBody>
      </p:sp>
      <p:sp>
        <p:nvSpPr>
          <p:cNvPr id="3" name="Content Placeholder 2"/>
          <p:cNvSpPr>
            <a:spLocks noGrp="1"/>
          </p:cNvSpPr>
          <p:nvPr>
            <p:ph idx="1"/>
          </p:nvPr>
        </p:nvSpPr>
        <p:spPr/>
        <p:txBody>
          <a:bodyPr/>
          <a:lstStyle>
            <a:lvl1pPr>
              <a:buClr>
                <a:schemeClr val="accent3"/>
              </a:buClr>
              <a:defRPr/>
            </a:lvl1pPr>
            <a:lvl2pPr>
              <a:buClr>
                <a:schemeClr val="accent3"/>
              </a:buClr>
              <a:defRPr/>
            </a:lvl2pPr>
            <a:lvl3pPr>
              <a:buClr>
                <a:schemeClr val="accent3"/>
              </a:buClr>
              <a:defRPr/>
            </a:lvl3pPr>
            <a:lvl4pPr>
              <a:buClr>
                <a:schemeClr val="accent3"/>
              </a:buClr>
              <a:defRPr/>
            </a:lvl4pPr>
            <a:lvl5pPr>
              <a:buClr>
                <a:schemeClr val="accent3"/>
              </a:buClr>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11"/>
          </p:nvPr>
        </p:nvSpPr>
        <p:spPr/>
        <p:txBody>
          <a:bodyPr/>
          <a:lstStyle/>
          <a:p>
            <a:r>
              <a:rPr lang="en-US"/>
              <a:t>Michigan Department of Education | Office of Special Education </a:t>
            </a:r>
          </a:p>
        </p:txBody>
      </p:sp>
      <p:cxnSp>
        <p:nvCxnSpPr>
          <p:cNvPr id="7" name="Straight Connector 6"/>
          <p:cNvCxnSpPr/>
          <p:nvPr userDrawn="1"/>
        </p:nvCxnSpPr>
        <p:spPr>
          <a:xfrm>
            <a:off x="838204" y="1690688"/>
            <a:ext cx="10515600" cy="0"/>
          </a:xfrm>
          <a:prstGeom prst="line">
            <a:avLst/>
          </a:prstGeom>
        </p:spPr>
        <p:style>
          <a:lnRef idx="1">
            <a:schemeClr val="accent1"/>
          </a:lnRef>
          <a:fillRef idx="0">
            <a:schemeClr val="accent1"/>
          </a:fillRef>
          <a:effectRef idx="0">
            <a:schemeClr val="accent1"/>
          </a:effectRef>
          <a:fontRef idx="minor">
            <a:schemeClr val="tx1"/>
          </a:fontRef>
        </p:style>
      </p:cxnSp>
      <p:sp>
        <p:nvSpPr>
          <p:cNvPr id="9" name="Slide Number Placeholder 6"/>
          <p:cNvSpPr>
            <a:spLocks noGrp="1"/>
          </p:cNvSpPr>
          <p:nvPr>
            <p:ph type="sldNum" sz="quarter" idx="12"/>
          </p:nvPr>
        </p:nvSpPr>
        <p:spPr>
          <a:xfrm>
            <a:off x="838203" y="6356352"/>
            <a:ext cx="409833" cy="365125"/>
          </a:xfrm>
          <a:prstGeom prst="rect">
            <a:avLst/>
          </a:prstGeom>
        </p:spPr>
        <p:txBody>
          <a:bodyPr/>
          <a:lstStyle>
            <a:lvl1pPr>
              <a:defRPr b="0"/>
            </a:lvl1pPr>
          </a:lstStyle>
          <a:p>
            <a:fld id="{46775F4D-6D42-4CD6-A802-0B48E0231625}" type="slidenum">
              <a:rPr lang="en-US" smtClean="0"/>
              <a:pPr/>
              <a:t>‹#›</a:t>
            </a:fld>
            <a:endParaRPr lang="en-US"/>
          </a:p>
        </p:txBody>
      </p:sp>
      <p:pic>
        <p:nvPicPr>
          <p:cNvPr id="10" name="Picture 9" descr="Decorative Catamaran logo."/>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492393" y="6418162"/>
            <a:ext cx="1861408" cy="241500"/>
          </a:xfrm>
          <a:prstGeom prst="rect">
            <a:avLst/>
          </a:prstGeom>
        </p:spPr>
      </p:pic>
    </p:spTree>
    <p:extLst>
      <p:ext uri="{BB962C8B-B14F-4D97-AF65-F5344CB8AC3E}">
        <p14:creationId xmlns:p14="http://schemas.microsoft.com/office/powerpoint/2010/main" val="21395177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p:txBody>
          <a:bodyPr/>
          <a:lstStyle/>
          <a:p>
            <a:r>
              <a:rPr lang="en-US"/>
              <a:t>Michigan Department of Education | Office of Special Education </a:t>
            </a:r>
          </a:p>
        </p:txBody>
      </p:sp>
      <p:sp>
        <p:nvSpPr>
          <p:cNvPr id="7" name="Title 1"/>
          <p:cNvSpPr>
            <a:spLocks noGrp="1"/>
          </p:cNvSpPr>
          <p:nvPr>
            <p:ph type="ctrTitle"/>
          </p:nvPr>
        </p:nvSpPr>
        <p:spPr>
          <a:xfrm>
            <a:off x="0" y="1814343"/>
            <a:ext cx="12192000" cy="2306637"/>
          </a:xfrm>
          <a:solidFill>
            <a:schemeClr val="accent4"/>
          </a:solidFill>
          <a:ln w="3175">
            <a:solidFill>
              <a:schemeClr val="accent6">
                <a:lumMod val="40000"/>
                <a:lumOff val="60000"/>
              </a:schemeClr>
            </a:solidFill>
          </a:ln>
        </p:spPr>
        <p:txBody>
          <a:bodyPr lIns="731520" rIns="731520" anchor="ctr">
            <a:normAutofit/>
          </a:bodyPr>
          <a:lstStyle>
            <a:lvl1pPr algn="ctr">
              <a:defRPr sz="4800"/>
            </a:lvl1pPr>
          </a:lstStyle>
          <a:p>
            <a:r>
              <a:rPr lang="en-US"/>
              <a:t>Click to edit Master title style</a:t>
            </a:r>
          </a:p>
        </p:txBody>
      </p:sp>
      <p:sp>
        <p:nvSpPr>
          <p:cNvPr id="8" name="Subtitle 2"/>
          <p:cNvSpPr>
            <a:spLocks noGrp="1"/>
          </p:cNvSpPr>
          <p:nvPr>
            <p:ph type="subTitle" idx="1"/>
          </p:nvPr>
        </p:nvSpPr>
        <p:spPr>
          <a:xfrm>
            <a:off x="838201" y="4349578"/>
            <a:ext cx="10515598" cy="908222"/>
          </a:xfrm>
        </p:spPr>
        <p:txBody>
          <a:bodyPr/>
          <a:lstStyle>
            <a:lvl1pPr marL="0" indent="0" algn="ctr">
              <a:buNone/>
              <a:defRPr sz="2400">
                <a:solidFill>
                  <a:schemeClr val="accent6"/>
                </a:solidFill>
              </a:defRPr>
            </a:lvl1pPr>
            <a:lvl2pPr marL="457212" indent="0" algn="ctr">
              <a:buNone/>
              <a:defRPr sz="2000"/>
            </a:lvl2pPr>
            <a:lvl3pPr marL="914423" indent="0" algn="ctr">
              <a:buNone/>
              <a:defRPr sz="1800"/>
            </a:lvl3pPr>
            <a:lvl4pPr marL="1371634" indent="0" algn="ctr">
              <a:buNone/>
              <a:defRPr sz="1600"/>
            </a:lvl4pPr>
            <a:lvl5pPr marL="1828846" indent="0" algn="ctr">
              <a:buNone/>
              <a:defRPr sz="1600"/>
            </a:lvl5pPr>
            <a:lvl6pPr marL="2286057" indent="0" algn="ctr">
              <a:buNone/>
              <a:defRPr sz="1600"/>
            </a:lvl6pPr>
            <a:lvl7pPr marL="2743268" indent="0" algn="ctr">
              <a:buNone/>
              <a:defRPr sz="1600"/>
            </a:lvl7pPr>
            <a:lvl8pPr marL="3200480" indent="0" algn="ctr">
              <a:buNone/>
              <a:defRPr sz="1600"/>
            </a:lvl8pPr>
            <a:lvl9pPr marL="3657692" indent="0" algn="ctr">
              <a:buNone/>
              <a:defRPr sz="1600"/>
            </a:lvl9pPr>
          </a:lstStyle>
          <a:p>
            <a:r>
              <a:rPr lang="en-US"/>
              <a:t>Click to edit Master subtitle style</a:t>
            </a:r>
          </a:p>
        </p:txBody>
      </p:sp>
      <p:sp>
        <p:nvSpPr>
          <p:cNvPr id="10" name="Slide Number Placeholder 6"/>
          <p:cNvSpPr>
            <a:spLocks noGrp="1"/>
          </p:cNvSpPr>
          <p:nvPr>
            <p:ph type="sldNum" sz="quarter" idx="12"/>
          </p:nvPr>
        </p:nvSpPr>
        <p:spPr>
          <a:xfrm>
            <a:off x="838203" y="6356352"/>
            <a:ext cx="409833" cy="365125"/>
          </a:xfrm>
          <a:prstGeom prst="rect">
            <a:avLst/>
          </a:prstGeom>
        </p:spPr>
        <p:txBody>
          <a:bodyPr/>
          <a:lstStyle>
            <a:lvl1pPr>
              <a:defRPr b="0"/>
            </a:lvl1pPr>
          </a:lstStyle>
          <a:p>
            <a:fld id="{2E6F2232-818B-4E09-954B-6E16973FF9E0}" type="slidenum">
              <a:rPr lang="en-US" smtClean="0"/>
              <a:pPr/>
              <a:t>‹#›</a:t>
            </a:fld>
            <a:endParaRPr lang="en-US"/>
          </a:p>
        </p:txBody>
      </p:sp>
      <p:pic>
        <p:nvPicPr>
          <p:cNvPr id="11" name="Picture 10" descr="Decorative Catamaran logo."/>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492393" y="6418162"/>
            <a:ext cx="1861408" cy="241500"/>
          </a:xfrm>
          <a:prstGeom prst="rect">
            <a:avLst/>
          </a:prstGeom>
        </p:spPr>
      </p:pic>
    </p:spTree>
    <p:extLst>
      <p:ext uri="{BB962C8B-B14F-4D97-AF65-F5344CB8AC3E}">
        <p14:creationId xmlns:p14="http://schemas.microsoft.com/office/powerpoint/2010/main" val="99989096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1" y="1825625"/>
            <a:ext cx="5181600" cy="4351338"/>
          </a:xfrm>
        </p:spPr>
        <p:txBody>
          <a:bodyPr/>
          <a:lstStyle>
            <a:lvl1pPr>
              <a:buClr>
                <a:schemeClr val="accent3"/>
              </a:buClr>
              <a:defRPr/>
            </a:lvl1pPr>
            <a:lvl2pPr>
              <a:buClr>
                <a:schemeClr val="accent3"/>
              </a:buClr>
              <a:defRPr/>
            </a:lvl2pPr>
            <a:lvl3pPr>
              <a:buClr>
                <a:schemeClr val="accent3"/>
              </a:buClr>
              <a:defRPr/>
            </a:lvl3pPr>
            <a:lvl4pPr>
              <a:buClr>
                <a:schemeClr val="accent3"/>
              </a:buClr>
              <a:defRPr/>
            </a:lvl4pPr>
            <a:lvl5pPr>
              <a:buClr>
                <a:schemeClr val="accent3"/>
              </a:buClr>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1" y="1825625"/>
            <a:ext cx="5181600" cy="4351338"/>
          </a:xfrm>
        </p:spPr>
        <p:txBody>
          <a:bodyPr/>
          <a:lstStyle>
            <a:lvl1pPr>
              <a:buClr>
                <a:schemeClr val="accent3"/>
              </a:buClr>
              <a:defRPr/>
            </a:lvl1pPr>
            <a:lvl2pPr>
              <a:buClr>
                <a:schemeClr val="accent3"/>
              </a:buClr>
              <a:defRPr/>
            </a:lvl2pPr>
            <a:lvl3pPr>
              <a:buClr>
                <a:schemeClr val="accent3"/>
              </a:buClr>
              <a:defRPr/>
            </a:lvl3pPr>
            <a:lvl4pPr>
              <a:buClr>
                <a:schemeClr val="accent3"/>
              </a:buClr>
              <a:defRPr/>
            </a:lvl4pPr>
            <a:lvl5pPr>
              <a:buClr>
                <a:schemeClr val="accent3"/>
              </a:buClr>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11"/>
          </p:nvPr>
        </p:nvSpPr>
        <p:spPr/>
        <p:txBody>
          <a:bodyPr/>
          <a:lstStyle/>
          <a:p>
            <a:r>
              <a:rPr lang="en-US"/>
              <a:t>Michigan Department of Education | Office of Special Education </a:t>
            </a:r>
          </a:p>
        </p:txBody>
      </p:sp>
      <p:cxnSp>
        <p:nvCxnSpPr>
          <p:cNvPr id="8" name="Straight Connector 7"/>
          <p:cNvCxnSpPr/>
          <p:nvPr userDrawn="1"/>
        </p:nvCxnSpPr>
        <p:spPr>
          <a:xfrm>
            <a:off x="838204" y="1690688"/>
            <a:ext cx="10515600" cy="0"/>
          </a:xfrm>
          <a:prstGeom prst="line">
            <a:avLst/>
          </a:prstGeom>
        </p:spPr>
        <p:style>
          <a:lnRef idx="1">
            <a:schemeClr val="accent1"/>
          </a:lnRef>
          <a:fillRef idx="0">
            <a:schemeClr val="accent1"/>
          </a:fillRef>
          <a:effectRef idx="0">
            <a:schemeClr val="accent1"/>
          </a:effectRef>
          <a:fontRef idx="minor">
            <a:schemeClr val="tx1"/>
          </a:fontRef>
        </p:style>
      </p:cxnSp>
      <p:sp>
        <p:nvSpPr>
          <p:cNvPr id="10" name="Slide Number Placeholder 6"/>
          <p:cNvSpPr>
            <a:spLocks noGrp="1"/>
          </p:cNvSpPr>
          <p:nvPr>
            <p:ph type="sldNum" sz="quarter" idx="12"/>
          </p:nvPr>
        </p:nvSpPr>
        <p:spPr>
          <a:xfrm>
            <a:off x="838203" y="6356352"/>
            <a:ext cx="409833" cy="365125"/>
          </a:xfrm>
          <a:prstGeom prst="rect">
            <a:avLst/>
          </a:prstGeom>
        </p:spPr>
        <p:txBody>
          <a:bodyPr/>
          <a:lstStyle>
            <a:lvl1pPr>
              <a:defRPr b="0"/>
            </a:lvl1pPr>
          </a:lstStyle>
          <a:p>
            <a:fld id="{0B17BB76-CBF7-44FF-99D7-3859A0F0D5C1}" type="slidenum">
              <a:rPr lang="en-US" smtClean="0"/>
              <a:pPr/>
              <a:t>‹#›</a:t>
            </a:fld>
            <a:endParaRPr lang="en-US"/>
          </a:p>
        </p:txBody>
      </p:sp>
      <p:pic>
        <p:nvPicPr>
          <p:cNvPr id="11" name="Picture 10" descr="Decorative Catamaran logo."/>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492393" y="6418162"/>
            <a:ext cx="1861408" cy="241500"/>
          </a:xfrm>
          <a:prstGeom prst="rect">
            <a:avLst/>
          </a:prstGeom>
        </p:spPr>
      </p:pic>
    </p:spTree>
    <p:extLst>
      <p:ext uri="{BB962C8B-B14F-4D97-AF65-F5344CB8AC3E}">
        <p14:creationId xmlns:p14="http://schemas.microsoft.com/office/powerpoint/2010/main" val="110784375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9"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91" y="1681163"/>
            <a:ext cx="5157787" cy="823912"/>
          </a:xfrm>
        </p:spPr>
        <p:txBody>
          <a:bodyPr anchor="b"/>
          <a:lstStyle>
            <a:lvl1pPr marL="0" indent="0">
              <a:buNone/>
              <a:defRPr sz="2400" b="1">
                <a:solidFill>
                  <a:schemeClr val="accent2"/>
                </a:solidFill>
              </a:defRPr>
            </a:lvl1pPr>
            <a:lvl2pPr marL="457212" indent="0">
              <a:buNone/>
              <a:defRPr sz="2000" b="1"/>
            </a:lvl2pPr>
            <a:lvl3pPr marL="914423" indent="0">
              <a:buNone/>
              <a:defRPr sz="1800" b="1"/>
            </a:lvl3pPr>
            <a:lvl4pPr marL="1371634" indent="0">
              <a:buNone/>
              <a:defRPr sz="1600" b="1"/>
            </a:lvl4pPr>
            <a:lvl5pPr marL="1828846" indent="0">
              <a:buNone/>
              <a:defRPr sz="1600" b="1"/>
            </a:lvl5pPr>
            <a:lvl6pPr marL="2286057" indent="0">
              <a:buNone/>
              <a:defRPr sz="1600" b="1"/>
            </a:lvl6pPr>
            <a:lvl7pPr marL="2743268" indent="0">
              <a:buNone/>
              <a:defRPr sz="1600" b="1"/>
            </a:lvl7pPr>
            <a:lvl8pPr marL="3200480" indent="0">
              <a:buNone/>
              <a:defRPr sz="1600" b="1"/>
            </a:lvl8pPr>
            <a:lvl9pPr marL="3657692" indent="0">
              <a:buNone/>
              <a:defRPr sz="1600" b="1"/>
            </a:lvl9pPr>
          </a:lstStyle>
          <a:p>
            <a:pPr lvl="0"/>
            <a:r>
              <a:rPr lang="en-US"/>
              <a:t>Edit Master text styles</a:t>
            </a:r>
          </a:p>
        </p:txBody>
      </p:sp>
      <p:sp>
        <p:nvSpPr>
          <p:cNvPr id="4" name="Content Placeholder 3"/>
          <p:cNvSpPr>
            <a:spLocks noGrp="1"/>
          </p:cNvSpPr>
          <p:nvPr>
            <p:ph sz="half" idx="2"/>
          </p:nvPr>
        </p:nvSpPr>
        <p:spPr>
          <a:xfrm>
            <a:off x="839791" y="2505076"/>
            <a:ext cx="5157787" cy="3684588"/>
          </a:xfrm>
        </p:spPr>
        <p:txBody>
          <a:bodyPr/>
          <a:lstStyle>
            <a:lvl1pPr>
              <a:buClr>
                <a:schemeClr val="accent3"/>
              </a:buClr>
              <a:defRPr/>
            </a:lvl1pPr>
            <a:lvl2pPr>
              <a:buClr>
                <a:schemeClr val="accent3"/>
              </a:buClr>
              <a:defRPr/>
            </a:lvl2pPr>
            <a:lvl3pPr>
              <a:buClr>
                <a:schemeClr val="accent3"/>
              </a:buClr>
              <a:defRPr/>
            </a:lvl3pPr>
            <a:lvl4pPr>
              <a:buClr>
                <a:schemeClr val="accent3"/>
              </a:buClr>
              <a:defRPr/>
            </a:lvl4pPr>
            <a:lvl5pPr>
              <a:buClr>
                <a:schemeClr val="accent3"/>
              </a:buClr>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3" y="1681163"/>
            <a:ext cx="5183188" cy="823912"/>
          </a:xfrm>
        </p:spPr>
        <p:txBody>
          <a:bodyPr anchor="b"/>
          <a:lstStyle>
            <a:lvl1pPr marL="0" indent="0">
              <a:buNone/>
              <a:defRPr sz="2400" b="1">
                <a:solidFill>
                  <a:schemeClr val="accent2"/>
                </a:solidFill>
              </a:defRPr>
            </a:lvl1pPr>
            <a:lvl2pPr marL="457212" indent="0">
              <a:buNone/>
              <a:defRPr sz="2000" b="1"/>
            </a:lvl2pPr>
            <a:lvl3pPr marL="914423" indent="0">
              <a:buNone/>
              <a:defRPr sz="1800" b="1"/>
            </a:lvl3pPr>
            <a:lvl4pPr marL="1371634" indent="0">
              <a:buNone/>
              <a:defRPr sz="1600" b="1"/>
            </a:lvl4pPr>
            <a:lvl5pPr marL="1828846" indent="0">
              <a:buNone/>
              <a:defRPr sz="1600" b="1"/>
            </a:lvl5pPr>
            <a:lvl6pPr marL="2286057" indent="0">
              <a:buNone/>
              <a:defRPr sz="1600" b="1"/>
            </a:lvl6pPr>
            <a:lvl7pPr marL="2743268" indent="0">
              <a:buNone/>
              <a:defRPr sz="1600" b="1"/>
            </a:lvl7pPr>
            <a:lvl8pPr marL="3200480" indent="0">
              <a:buNone/>
              <a:defRPr sz="1600" b="1"/>
            </a:lvl8pPr>
            <a:lvl9pPr marL="3657692" indent="0">
              <a:buNone/>
              <a:defRPr sz="1600" b="1"/>
            </a:lvl9pPr>
          </a:lstStyle>
          <a:p>
            <a:pPr lvl="0"/>
            <a:r>
              <a:rPr lang="en-US"/>
              <a:t>Edit Master text styles</a:t>
            </a:r>
          </a:p>
        </p:txBody>
      </p:sp>
      <p:sp>
        <p:nvSpPr>
          <p:cNvPr id="6" name="Content Placeholder 5"/>
          <p:cNvSpPr>
            <a:spLocks noGrp="1"/>
          </p:cNvSpPr>
          <p:nvPr>
            <p:ph sz="quarter" idx="4"/>
          </p:nvPr>
        </p:nvSpPr>
        <p:spPr>
          <a:xfrm>
            <a:off x="6172203" y="2505076"/>
            <a:ext cx="5183188" cy="3684588"/>
          </a:xfrm>
        </p:spPr>
        <p:txBody>
          <a:bodyPr/>
          <a:lstStyle>
            <a:lvl1pPr>
              <a:buClr>
                <a:schemeClr val="accent3"/>
              </a:buClr>
              <a:defRPr/>
            </a:lvl1pPr>
            <a:lvl2pPr>
              <a:buClr>
                <a:schemeClr val="accent3"/>
              </a:buClr>
              <a:defRPr/>
            </a:lvl2pPr>
            <a:lvl3pPr>
              <a:buClr>
                <a:schemeClr val="accent3"/>
              </a:buClr>
              <a:defRPr/>
            </a:lvl3pPr>
            <a:lvl4pPr>
              <a:buClr>
                <a:schemeClr val="accent3"/>
              </a:buClr>
              <a:defRPr/>
            </a:lvl4pPr>
            <a:lvl5pPr>
              <a:buClr>
                <a:schemeClr val="accent3"/>
              </a:buClr>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Footer Placeholder 7"/>
          <p:cNvSpPr>
            <a:spLocks noGrp="1"/>
          </p:cNvSpPr>
          <p:nvPr>
            <p:ph type="ftr" sz="quarter" idx="11"/>
          </p:nvPr>
        </p:nvSpPr>
        <p:spPr/>
        <p:txBody>
          <a:bodyPr/>
          <a:lstStyle/>
          <a:p>
            <a:r>
              <a:rPr lang="en-US"/>
              <a:t>Michigan Department of Education | Office of Special Education </a:t>
            </a:r>
          </a:p>
        </p:txBody>
      </p:sp>
      <p:cxnSp>
        <p:nvCxnSpPr>
          <p:cNvPr id="10" name="Straight Connector 9"/>
          <p:cNvCxnSpPr/>
          <p:nvPr userDrawn="1"/>
        </p:nvCxnSpPr>
        <p:spPr>
          <a:xfrm>
            <a:off x="838204" y="1690688"/>
            <a:ext cx="10515600" cy="0"/>
          </a:xfrm>
          <a:prstGeom prst="line">
            <a:avLst/>
          </a:prstGeom>
        </p:spPr>
        <p:style>
          <a:lnRef idx="1">
            <a:schemeClr val="accent1"/>
          </a:lnRef>
          <a:fillRef idx="0">
            <a:schemeClr val="accent1"/>
          </a:fillRef>
          <a:effectRef idx="0">
            <a:schemeClr val="accent1"/>
          </a:effectRef>
          <a:fontRef idx="minor">
            <a:schemeClr val="tx1"/>
          </a:fontRef>
        </p:style>
      </p:cxnSp>
      <p:sp>
        <p:nvSpPr>
          <p:cNvPr id="12" name="Slide Number Placeholder 6"/>
          <p:cNvSpPr>
            <a:spLocks noGrp="1"/>
          </p:cNvSpPr>
          <p:nvPr>
            <p:ph type="sldNum" sz="quarter" idx="12"/>
          </p:nvPr>
        </p:nvSpPr>
        <p:spPr>
          <a:xfrm>
            <a:off x="838203" y="6356352"/>
            <a:ext cx="409833" cy="365125"/>
          </a:xfrm>
          <a:prstGeom prst="rect">
            <a:avLst/>
          </a:prstGeom>
        </p:spPr>
        <p:txBody>
          <a:bodyPr/>
          <a:lstStyle>
            <a:lvl1pPr>
              <a:defRPr b="0"/>
            </a:lvl1pPr>
          </a:lstStyle>
          <a:p>
            <a:fld id="{53954A07-F13B-4186-89EE-6DAD163F96DA}" type="slidenum">
              <a:rPr lang="en-US" smtClean="0"/>
              <a:pPr/>
              <a:t>‹#›</a:t>
            </a:fld>
            <a:endParaRPr lang="en-US"/>
          </a:p>
        </p:txBody>
      </p:sp>
      <p:pic>
        <p:nvPicPr>
          <p:cNvPr id="13" name="Picture 12" descr="Decorative Catamaran logo."/>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492393" y="6418162"/>
            <a:ext cx="1861408" cy="241500"/>
          </a:xfrm>
          <a:prstGeom prst="rect">
            <a:avLst/>
          </a:prstGeom>
        </p:spPr>
      </p:pic>
    </p:spTree>
    <p:extLst>
      <p:ext uri="{BB962C8B-B14F-4D97-AF65-F5344CB8AC3E}">
        <p14:creationId xmlns:p14="http://schemas.microsoft.com/office/powerpoint/2010/main" val="84672037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4" name="Footer Placeholder 3"/>
          <p:cNvSpPr>
            <a:spLocks noGrp="1"/>
          </p:cNvSpPr>
          <p:nvPr>
            <p:ph type="ftr" sz="quarter" idx="11"/>
          </p:nvPr>
        </p:nvSpPr>
        <p:spPr/>
        <p:txBody>
          <a:bodyPr/>
          <a:lstStyle/>
          <a:p>
            <a:r>
              <a:rPr lang="en-US"/>
              <a:t>Michigan Department of Education | Office of Special Education </a:t>
            </a:r>
          </a:p>
        </p:txBody>
      </p:sp>
      <p:cxnSp>
        <p:nvCxnSpPr>
          <p:cNvPr id="6" name="Straight Connector 5"/>
          <p:cNvCxnSpPr/>
          <p:nvPr userDrawn="1"/>
        </p:nvCxnSpPr>
        <p:spPr>
          <a:xfrm>
            <a:off x="838204" y="1690688"/>
            <a:ext cx="10515600" cy="0"/>
          </a:xfrm>
          <a:prstGeom prst="line">
            <a:avLst/>
          </a:prstGeom>
        </p:spPr>
        <p:style>
          <a:lnRef idx="1">
            <a:schemeClr val="accent1"/>
          </a:lnRef>
          <a:fillRef idx="0">
            <a:schemeClr val="accent1"/>
          </a:fillRef>
          <a:effectRef idx="0">
            <a:schemeClr val="accent1"/>
          </a:effectRef>
          <a:fontRef idx="minor">
            <a:schemeClr val="tx1"/>
          </a:fontRef>
        </p:style>
      </p:cxnSp>
      <p:sp>
        <p:nvSpPr>
          <p:cNvPr id="8" name="Slide Number Placeholder 6"/>
          <p:cNvSpPr>
            <a:spLocks noGrp="1"/>
          </p:cNvSpPr>
          <p:nvPr>
            <p:ph type="sldNum" sz="quarter" idx="12"/>
          </p:nvPr>
        </p:nvSpPr>
        <p:spPr>
          <a:xfrm>
            <a:off x="838203" y="6356352"/>
            <a:ext cx="409833" cy="365125"/>
          </a:xfrm>
          <a:prstGeom prst="rect">
            <a:avLst/>
          </a:prstGeom>
        </p:spPr>
        <p:txBody>
          <a:bodyPr anchor="ctr"/>
          <a:lstStyle>
            <a:lvl1pPr>
              <a:defRPr b="0"/>
            </a:lvl1pPr>
          </a:lstStyle>
          <a:p>
            <a:fld id="{BFDB09CA-2057-4234-A271-88FAC55386DF}" type="slidenum">
              <a:rPr lang="en-US" smtClean="0"/>
              <a:pPr/>
              <a:t>‹#›</a:t>
            </a:fld>
            <a:endParaRPr lang="en-US"/>
          </a:p>
        </p:txBody>
      </p:sp>
      <p:pic>
        <p:nvPicPr>
          <p:cNvPr id="9" name="Picture 8" descr="Decorative Catamaran logo."/>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492393" y="6418162"/>
            <a:ext cx="1861408" cy="241500"/>
          </a:xfrm>
          <a:prstGeom prst="rect">
            <a:avLst/>
          </a:prstGeom>
        </p:spPr>
      </p:pic>
    </p:spTree>
    <p:extLst>
      <p:ext uri="{BB962C8B-B14F-4D97-AF65-F5344CB8AC3E}">
        <p14:creationId xmlns:p14="http://schemas.microsoft.com/office/powerpoint/2010/main" val="160268079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r>
              <a:rPr lang="en-US"/>
              <a:t>Michigan Department of Education | Office of Special Education </a:t>
            </a:r>
          </a:p>
        </p:txBody>
      </p:sp>
      <p:sp>
        <p:nvSpPr>
          <p:cNvPr id="6" name="Slide Number Placeholder 6"/>
          <p:cNvSpPr>
            <a:spLocks noGrp="1"/>
          </p:cNvSpPr>
          <p:nvPr>
            <p:ph type="sldNum" sz="quarter" idx="12"/>
          </p:nvPr>
        </p:nvSpPr>
        <p:spPr>
          <a:xfrm>
            <a:off x="838203" y="6356352"/>
            <a:ext cx="409833" cy="365125"/>
          </a:xfrm>
          <a:prstGeom prst="rect">
            <a:avLst/>
          </a:prstGeom>
        </p:spPr>
        <p:txBody>
          <a:bodyPr/>
          <a:lstStyle>
            <a:lvl1pPr>
              <a:defRPr b="0"/>
            </a:lvl1pPr>
          </a:lstStyle>
          <a:p>
            <a:fld id="{F782C1E8-CA2E-47FF-89F1-29AE34FB2263}" type="slidenum">
              <a:rPr lang="en-US" smtClean="0"/>
              <a:pPr/>
              <a:t>‹#›</a:t>
            </a:fld>
            <a:endParaRPr lang="en-US"/>
          </a:p>
        </p:txBody>
      </p:sp>
      <p:pic>
        <p:nvPicPr>
          <p:cNvPr id="7" name="Picture 6" descr="Decorative Catamaran logo."/>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492393" y="6418162"/>
            <a:ext cx="1861408" cy="241500"/>
          </a:xfrm>
          <a:prstGeom prst="rect">
            <a:avLst/>
          </a:prstGeom>
        </p:spPr>
      </p:pic>
    </p:spTree>
    <p:extLst>
      <p:ext uri="{BB962C8B-B14F-4D97-AF65-F5344CB8AC3E}">
        <p14:creationId xmlns:p14="http://schemas.microsoft.com/office/powerpoint/2010/main" val="36875405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91" y="457200"/>
            <a:ext cx="3932236"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90" y="1079292"/>
            <a:ext cx="6172201" cy="4781758"/>
          </a:xfrm>
        </p:spPr>
        <p:txBody>
          <a:bodyPr/>
          <a:lstStyle>
            <a:lvl1pPr>
              <a:buClr>
                <a:schemeClr val="accent3"/>
              </a:buClr>
              <a:defRPr sz="3200"/>
            </a:lvl1pPr>
            <a:lvl2pPr>
              <a:buClr>
                <a:schemeClr val="accent3"/>
              </a:buClr>
              <a:defRPr sz="2800"/>
            </a:lvl2pPr>
            <a:lvl3pPr>
              <a:buClr>
                <a:schemeClr val="accent3"/>
              </a:buClr>
              <a:defRPr sz="2400"/>
            </a:lvl3pPr>
            <a:lvl4pPr>
              <a:buClr>
                <a:schemeClr val="accent3"/>
              </a:buClr>
              <a:defRPr sz="2000"/>
            </a:lvl4pPr>
            <a:lvl5pPr>
              <a:buClr>
                <a:schemeClr val="accent3"/>
              </a:buCl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91" y="2173575"/>
            <a:ext cx="3932236" cy="3695414"/>
          </a:xfrm>
          <a:solidFill>
            <a:schemeClr val="accent4"/>
          </a:solidFill>
          <a:ln w="3175">
            <a:solidFill>
              <a:schemeClr val="accent6">
                <a:lumMod val="40000"/>
                <a:lumOff val="60000"/>
              </a:schemeClr>
            </a:solidFill>
          </a:ln>
        </p:spPr>
        <p:txBody>
          <a:bodyPr lIns="182880" tIns="182880" rIns="182880" bIns="182880"/>
          <a:lstStyle>
            <a:lvl1pPr marL="0" indent="0">
              <a:buNone/>
              <a:defRPr sz="1600">
                <a:solidFill>
                  <a:srgbClr val="3A3A3A"/>
                </a:solidFill>
              </a:defRPr>
            </a:lvl1pPr>
            <a:lvl2pPr marL="457212" indent="0">
              <a:buNone/>
              <a:defRPr sz="1400"/>
            </a:lvl2pPr>
            <a:lvl3pPr marL="914423" indent="0">
              <a:buNone/>
              <a:defRPr sz="1200"/>
            </a:lvl3pPr>
            <a:lvl4pPr marL="1371634" indent="0">
              <a:buNone/>
              <a:defRPr sz="1000"/>
            </a:lvl4pPr>
            <a:lvl5pPr marL="1828846" indent="0">
              <a:buNone/>
              <a:defRPr sz="1000"/>
            </a:lvl5pPr>
            <a:lvl6pPr marL="2286057" indent="0">
              <a:buNone/>
              <a:defRPr sz="1000"/>
            </a:lvl6pPr>
            <a:lvl7pPr marL="2743268" indent="0">
              <a:buNone/>
              <a:defRPr sz="1000"/>
            </a:lvl7pPr>
            <a:lvl8pPr marL="3200480" indent="0">
              <a:buNone/>
              <a:defRPr sz="1000"/>
            </a:lvl8pPr>
            <a:lvl9pPr marL="3657692" indent="0">
              <a:buNone/>
              <a:defRPr sz="1000"/>
            </a:lvl9pPr>
          </a:lstStyle>
          <a:p>
            <a:pPr lvl="0"/>
            <a:r>
              <a:rPr lang="en-US"/>
              <a:t>Edit Master text styles</a:t>
            </a:r>
          </a:p>
        </p:txBody>
      </p:sp>
      <p:sp>
        <p:nvSpPr>
          <p:cNvPr id="6" name="Footer Placeholder 5"/>
          <p:cNvSpPr>
            <a:spLocks noGrp="1"/>
          </p:cNvSpPr>
          <p:nvPr>
            <p:ph type="ftr" sz="quarter" idx="11"/>
          </p:nvPr>
        </p:nvSpPr>
        <p:spPr/>
        <p:txBody>
          <a:bodyPr/>
          <a:lstStyle/>
          <a:p>
            <a:r>
              <a:rPr lang="en-US"/>
              <a:t>Michigan Department of Education | Office of Special Education </a:t>
            </a:r>
          </a:p>
        </p:txBody>
      </p:sp>
      <p:sp>
        <p:nvSpPr>
          <p:cNvPr id="7" name="Slide Number Placeholder 6"/>
          <p:cNvSpPr>
            <a:spLocks noGrp="1"/>
          </p:cNvSpPr>
          <p:nvPr>
            <p:ph type="sldNum" sz="quarter" idx="12"/>
          </p:nvPr>
        </p:nvSpPr>
        <p:spPr>
          <a:xfrm>
            <a:off x="838203" y="6356352"/>
            <a:ext cx="409833" cy="365125"/>
          </a:xfrm>
          <a:prstGeom prst="rect">
            <a:avLst/>
          </a:prstGeom>
        </p:spPr>
        <p:txBody>
          <a:bodyPr/>
          <a:lstStyle>
            <a:lvl1pPr>
              <a:defRPr b="0"/>
            </a:lvl1pPr>
          </a:lstStyle>
          <a:p>
            <a:fld id="{A33EF310-3ADA-4BE6-8872-3884FDFF415E}" type="slidenum">
              <a:rPr lang="en-US" smtClean="0"/>
              <a:pPr/>
              <a:t>‹#›</a:t>
            </a:fld>
            <a:endParaRPr lang="en-US"/>
          </a:p>
        </p:txBody>
      </p:sp>
      <p:cxnSp>
        <p:nvCxnSpPr>
          <p:cNvPr id="8" name="Straight Connector 7"/>
          <p:cNvCxnSpPr/>
          <p:nvPr userDrawn="1"/>
        </p:nvCxnSpPr>
        <p:spPr>
          <a:xfrm>
            <a:off x="838201" y="2054201"/>
            <a:ext cx="3933824" cy="3201"/>
          </a:xfrm>
          <a:prstGeom prst="line">
            <a:avLst/>
          </a:prstGeom>
        </p:spPr>
        <p:style>
          <a:lnRef idx="1">
            <a:schemeClr val="accent1"/>
          </a:lnRef>
          <a:fillRef idx="0">
            <a:schemeClr val="accent1"/>
          </a:fillRef>
          <a:effectRef idx="0">
            <a:schemeClr val="accent1"/>
          </a:effectRef>
          <a:fontRef idx="minor">
            <a:schemeClr val="tx1"/>
          </a:fontRef>
        </p:style>
      </p:cxnSp>
      <p:pic>
        <p:nvPicPr>
          <p:cNvPr id="9" name="Picture 8" descr="Decorative Catamaran logo."/>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492393" y="6418162"/>
            <a:ext cx="1861408" cy="241500"/>
          </a:xfrm>
          <a:prstGeom prst="rect">
            <a:avLst/>
          </a:prstGeom>
        </p:spPr>
      </p:pic>
    </p:spTree>
    <p:extLst>
      <p:ext uri="{BB962C8B-B14F-4D97-AF65-F5344CB8AC3E}">
        <p14:creationId xmlns:p14="http://schemas.microsoft.com/office/powerpoint/2010/main" val="1152991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5183190" y="987425"/>
            <a:ext cx="6172201" cy="4873625"/>
          </a:xfrm>
        </p:spPr>
        <p:txBody>
          <a:bodyPr/>
          <a:lstStyle>
            <a:lvl1pPr marL="0" indent="0">
              <a:buNone/>
              <a:defRPr sz="3200"/>
            </a:lvl1pPr>
            <a:lvl2pPr marL="457212" indent="0">
              <a:buNone/>
              <a:defRPr sz="2800"/>
            </a:lvl2pPr>
            <a:lvl3pPr marL="914423" indent="0">
              <a:buNone/>
              <a:defRPr sz="2400"/>
            </a:lvl3pPr>
            <a:lvl4pPr marL="1371634" indent="0">
              <a:buNone/>
              <a:defRPr sz="2000"/>
            </a:lvl4pPr>
            <a:lvl5pPr marL="1828846" indent="0">
              <a:buNone/>
              <a:defRPr sz="2000"/>
            </a:lvl5pPr>
            <a:lvl6pPr marL="2286057" indent="0">
              <a:buNone/>
              <a:defRPr sz="2000"/>
            </a:lvl6pPr>
            <a:lvl7pPr marL="2743268" indent="0">
              <a:buNone/>
              <a:defRPr sz="2000"/>
            </a:lvl7pPr>
            <a:lvl8pPr marL="3200480" indent="0">
              <a:buNone/>
              <a:defRPr sz="2000"/>
            </a:lvl8pPr>
            <a:lvl9pPr marL="3657692" indent="0">
              <a:buNone/>
              <a:defRPr sz="2000"/>
            </a:lvl9pPr>
          </a:lstStyle>
          <a:p>
            <a:r>
              <a:rPr lang="en-US"/>
              <a:t>Click icon to add picture</a:t>
            </a:r>
          </a:p>
        </p:txBody>
      </p:sp>
      <p:sp>
        <p:nvSpPr>
          <p:cNvPr id="6" name="Footer Placeholder 5"/>
          <p:cNvSpPr>
            <a:spLocks noGrp="1"/>
          </p:cNvSpPr>
          <p:nvPr>
            <p:ph type="ftr" sz="quarter" idx="11"/>
          </p:nvPr>
        </p:nvSpPr>
        <p:spPr/>
        <p:txBody>
          <a:bodyPr/>
          <a:lstStyle/>
          <a:p>
            <a:r>
              <a:rPr lang="en-US"/>
              <a:t>Michigan Department of Education | Office of Special Education </a:t>
            </a:r>
          </a:p>
        </p:txBody>
      </p:sp>
      <p:sp>
        <p:nvSpPr>
          <p:cNvPr id="9" name="Title 1"/>
          <p:cNvSpPr>
            <a:spLocks noGrp="1"/>
          </p:cNvSpPr>
          <p:nvPr>
            <p:ph type="title"/>
          </p:nvPr>
        </p:nvSpPr>
        <p:spPr>
          <a:xfrm>
            <a:off x="839791" y="457200"/>
            <a:ext cx="3932236" cy="1600200"/>
          </a:xfrm>
        </p:spPr>
        <p:txBody>
          <a:bodyPr anchor="b"/>
          <a:lstStyle>
            <a:lvl1pPr>
              <a:defRPr sz="3200"/>
            </a:lvl1pPr>
          </a:lstStyle>
          <a:p>
            <a:r>
              <a:rPr lang="en-US"/>
              <a:t>Click to edit Master title style</a:t>
            </a:r>
          </a:p>
        </p:txBody>
      </p:sp>
      <p:cxnSp>
        <p:nvCxnSpPr>
          <p:cNvPr id="11" name="Straight Connector 10"/>
          <p:cNvCxnSpPr/>
          <p:nvPr userDrawn="1"/>
        </p:nvCxnSpPr>
        <p:spPr>
          <a:xfrm>
            <a:off x="838201" y="2054201"/>
            <a:ext cx="3933824" cy="3201"/>
          </a:xfrm>
          <a:prstGeom prst="line">
            <a:avLst/>
          </a:prstGeom>
        </p:spPr>
        <p:style>
          <a:lnRef idx="1">
            <a:schemeClr val="accent1"/>
          </a:lnRef>
          <a:fillRef idx="0">
            <a:schemeClr val="accent1"/>
          </a:fillRef>
          <a:effectRef idx="0">
            <a:schemeClr val="accent1"/>
          </a:effectRef>
          <a:fontRef idx="minor">
            <a:schemeClr val="tx1"/>
          </a:fontRef>
        </p:style>
      </p:cxnSp>
      <p:sp>
        <p:nvSpPr>
          <p:cNvPr id="12" name="Text Placeholder 3"/>
          <p:cNvSpPr>
            <a:spLocks noGrp="1"/>
          </p:cNvSpPr>
          <p:nvPr>
            <p:ph type="body" sz="half" idx="2"/>
          </p:nvPr>
        </p:nvSpPr>
        <p:spPr>
          <a:xfrm>
            <a:off x="839791" y="2173575"/>
            <a:ext cx="3932236" cy="3695414"/>
          </a:xfrm>
          <a:solidFill>
            <a:schemeClr val="accent4"/>
          </a:solidFill>
          <a:ln w="3175">
            <a:solidFill>
              <a:schemeClr val="accent6">
                <a:lumMod val="40000"/>
                <a:lumOff val="60000"/>
              </a:schemeClr>
            </a:solidFill>
          </a:ln>
        </p:spPr>
        <p:txBody>
          <a:bodyPr lIns="182880" tIns="182880" rIns="182880" bIns="182880"/>
          <a:lstStyle>
            <a:lvl1pPr marL="0" indent="0">
              <a:buNone/>
              <a:defRPr sz="1600">
                <a:solidFill>
                  <a:srgbClr val="3A3A3A"/>
                </a:solidFill>
              </a:defRPr>
            </a:lvl1pPr>
            <a:lvl2pPr marL="457212" indent="0">
              <a:buNone/>
              <a:defRPr sz="1400"/>
            </a:lvl2pPr>
            <a:lvl3pPr marL="914423" indent="0">
              <a:buNone/>
              <a:defRPr sz="1200"/>
            </a:lvl3pPr>
            <a:lvl4pPr marL="1371634" indent="0">
              <a:buNone/>
              <a:defRPr sz="1000"/>
            </a:lvl4pPr>
            <a:lvl5pPr marL="1828846" indent="0">
              <a:buNone/>
              <a:defRPr sz="1000"/>
            </a:lvl5pPr>
            <a:lvl6pPr marL="2286057" indent="0">
              <a:buNone/>
              <a:defRPr sz="1000"/>
            </a:lvl6pPr>
            <a:lvl7pPr marL="2743268" indent="0">
              <a:buNone/>
              <a:defRPr sz="1000"/>
            </a:lvl7pPr>
            <a:lvl8pPr marL="3200480" indent="0">
              <a:buNone/>
              <a:defRPr sz="1000"/>
            </a:lvl8pPr>
            <a:lvl9pPr marL="3657692" indent="0">
              <a:buNone/>
              <a:defRPr sz="1000"/>
            </a:lvl9pPr>
          </a:lstStyle>
          <a:p>
            <a:pPr lvl="0"/>
            <a:r>
              <a:rPr lang="en-US"/>
              <a:t>Edit Master text styles</a:t>
            </a:r>
          </a:p>
        </p:txBody>
      </p:sp>
      <p:sp>
        <p:nvSpPr>
          <p:cNvPr id="13" name="Slide Number Placeholder 6"/>
          <p:cNvSpPr>
            <a:spLocks noGrp="1"/>
          </p:cNvSpPr>
          <p:nvPr>
            <p:ph type="sldNum" sz="quarter" idx="12"/>
          </p:nvPr>
        </p:nvSpPr>
        <p:spPr>
          <a:xfrm>
            <a:off x="838203" y="6356352"/>
            <a:ext cx="409833" cy="365125"/>
          </a:xfrm>
          <a:prstGeom prst="rect">
            <a:avLst/>
          </a:prstGeom>
        </p:spPr>
        <p:txBody>
          <a:bodyPr/>
          <a:lstStyle>
            <a:lvl1pPr>
              <a:defRPr b="0"/>
            </a:lvl1pPr>
          </a:lstStyle>
          <a:p>
            <a:fld id="{AC7532FC-408B-4C1E-909C-45464CC40235}" type="slidenum">
              <a:rPr lang="en-US" smtClean="0"/>
              <a:pPr/>
              <a:t>‹#›</a:t>
            </a:fld>
            <a:endParaRPr lang="en-US"/>
          </a:p>
        </p:txBody>
      </p:sp>
      <p:pic>
        <p:nvPicPr>
          <p:cNvPr id="10" name="Picture 9" descr="Decorative Catamaran logo."/>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492393" y="6418162"/>
            <a:ext cx="1861408" cy="241500"/>
          </a:xfrm>
          <a:prstGeom prst="rect">
            <a:avLst/>
          </a:prstGeom>
        </p:spPr>
      </p:pic>
    </p:spTree>
    <p:extLst>
      <p:ext uri="{BB962C8B-B14F-4D97-AF65-F5344CB8AC3E}">
        <p14:creationId xmlns:p14="http://schemas.microsoft.com/office/powerpoint/2010/main" val="50975317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4" y="365125"/>
            <a:ext cx="10515600" cy="1325563"/>
          </a:xfrm>
          <a:prstGeom prst="rect">
            <a:avLst/>
          </a:prstGeom>
        </p:spPr>
        <p:txBody>
          <a:bodyPr vert="horz" lIns="91440" tIns="45720" rIns="91440" bIns="45720" rtlCol="0" anchor="b">
            <a:normAutofit/>
          </a:bodyPr>
          <a:lstStyle/>
          <a:p>
            <a:r>
              <a:rPr lang="en-US"/>
              <a:t>Click to edit Master title style</a:t>
            </a:r>
          </a:p>
        </p:txBody>
      </p:sp>
      <p:sp>
        <p:nvSpPr>
          <p:cNvPr id="3" name="Text Placeholder 2"/>
          <p:cNvSpPr>
            <a:spLocks noGrp="1"/>
          </p:cNvSpPr>
          <p:nvPr>
            <p:ph type="body" idx="1"/>
          </p:nvPr>
        </p:nvSpPr>
        <p:spPr>
          <a:xfrm>
            <a:off x="838204"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3"/>
          </p:nvPr>
        </p:nvSpPr>
        <p:spPr>
          <a:xfrm>
            <a:off x="1371600" y="6356352"/>
            <a:ext cx="7673547" cy="365125"/>
          </a:xfrm>
          <a:prstGeom prst="rect">
            <a:avLst/>
          </a:prstGeom>
        </p:spPr>
        <p:txBody>
          <a:bodyPr vert="horz" lIns="91440" tIns="45720" rIns="91440" bIns="45720" rtlCol="0" anchor="ctr"/>
          <a:lstStyle>
            <a:lvl1pPr algn="l">
              <a:defRPr sz="1200">
                <a:solidFill>
                  <a:schemeClr val="tx1">
                    <a:tint val="75000"/>
                  </a:schemeClr>
                </a:solidFill>
                <a:latin typeface="Arial" charset="0"/>
                <a:ea typeface="Arial" charset="0"/>
                <a:cs typeface="Arial" charset="0"/>
              </a:defRPr>
            </a:lvl1pPr>
          </a:lstStyle>
          <a:p>
            <a:r>
              <a:rPr lang="en-US"/>
              <a:t>Michigan Department of Education | Office of Special Education </a:t>
            </a:r>
          </a:p>
        </p:txBody>
      </p:sp>
      <p:sp>
        <p:nvSpPr>
          <p:cNvPr id="10" name="Slide Number Placeholder 6"/>
          <p:cNvSpPr>
            <a:spLocks noGrp="1"/>
          </p:cNvSpPr>
          <p:nvPr>
            <p:ph type="sldNum" sz="quarter" idx="4"/>
          </p:nvPr>
        </p:nvSpPr>
        <p:spPr>
          <a:xfrm>
            <a:off x="838203" y="6356352"/>
            <a:ext cx="409833" cy="365125"/>
          </a:xfrm>
          <a:prstGeom prst="rect">
            <a:avLst/>
          </a:prstGeom>
        </p:spPr>
        <p:txBody>
          <a:bodyPr anchor="ctr"/>
          <a:lstStyle>
            <a:lvl1pPr>
              <a:defRPr sz="1200" b="0">
                <a:solidFill>
                  <a:schemeClr val="accent1"/>
                </a:solidFill>
                <a:latin typeface="Arial" charset="0"/>
                <a:ea typeface="Arial" charset="0"/>
                <a:cs typeface="Arial" charset="0"/>
              </a:defRPr>
            </a:lvl1pPr>
          </a:lstStyle>
          <a:p>
            <a:fld id="{86912BC1-F2B2-4048-96A2-39CED5BDBEEC}" type="slidenum">
              <a:rPr lang="en-US" smtClean="0"/>
              <a:pPr/>
              <a:t>‹#›</a:t>
            </a:fld>
            <a:endParaRPr lang="en-US"/>
          </a:p>
        </p:txBody>
      </p:sp>
    </p:spTree>
    <p:extLst>
      <p:ext uri="{BB962C8B-B14F-4D97-AF65-F5344CB8AC3E}">
        <p14:creationId xmlns:p14="http://schemas.microsoft.com/office/powerpoint/2010/main" val="123380552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Lst>
  <p:hf hdr="0" dt="0"/>
  <p:txStyles>
    <p:titleStyle>
      <a:lvl1pPr algn="l" defTabSz="914423" rtl="0" eaLnBrk="1" latinLnBrk="0" hangingPunct="1">
        <a:lnSpc>
          <a:spcPct val="90000"/>
        </a:lnSpc>
        <a:spcBef>
          <a:spcPct val="0"/>
        </a:spcBef>
        <a:buNone/>
        <a:defRPr sz="4000" b="1" kern="1200">
          <a:solidFill>
            <a:srgbClr val="3A3A3A"/>
          </a:solidFill>
          <a:latin typeface="Arial" charset="0"/>
          <a:ea typeface="Arial" charset="0"/>
          <a:cs typeface="Arial" charset="0"/>
        </a:defRPr>
      </a:lvl1pPr>
    </p:titleStyle>
    <p:bodyStyle>
      <a:lvl1pPr marL="228606" indent="-228606" algn="l" defTabSz="914423" rtl="0" eaLnBrk="1" latinLnBrk="0" hangingPunct="1">
        <a:lnSpc>
          <a:spcPct val="100000"/>
        </a:lnSpc>
        <a:spcBef>
          <a:spcPts val="1000"/>
        </a:spcBef>
        <a:buClr>
          <a:schemeClr val="accent3"/>
        </a:buClr>
        <a:buFont typeface="Arial"/>
        <a:buChar char="•"/>
        <a:defRPr sz="2400" kern="1200">
          <a:solidFill>
            <a:srgbClr val="3A3A3A"/>
          </a:solidFill>
          <a:latin typeface="Arial" charset="0"/>
          <a:ea typeface="Arial" charset="0"/>
          <a:cs typeface="Arial" charset="0"/>
        </a:defRPr>
      </a:lvl1pPr>
      <a:lvl2pPr marL="685816" indent="-228606" algn="l" defTabSz="914423" rtl="0" eaLnBrk="1" latinLnBrk="0" hangingPunct="1">
        <a:lnSpc>
          <a:spcPct val="100000"/>
        </a:lnSpc>
        <a:spcBef>
          <a:spcPts val="500"/>
        </a:spcBef>
        <a:buClr>
          <a:schemeClr val="accent3"/>
        </a:buClr>
        <a:buFont typeface="Arial"/>
        <a:buChar char="•"/>
        <a:defRPr sz="2000" kern="1200">
          <a:solidFill>
            <a:srgbClr val="3A3A3A"/>
          </a:solidFill>
          <a:latin typeface="Arial" charset="0"/>
          <a:ea typeface="Arial" charset="0"/>
          <a:cs typeface="Arial" charset="0"/>
        </a:defRPr>
      </a:lvl2pPr>
      <a:lvl3pPr marL="1143028" indent="-228606" algn="l" defTabSz="914423" rtl="0" eaLnBrk="1" latinLnBrk="0" hangingPunct="1">
        <a:lnSpc>
          <a:spcPct val="100000"/>
        </a:lnSpc>
        <a:spcBef>
          <a:spcPts val="500"/>
        </a:spcBef>
        <a:buClr>
          <a:schemeClr val="accent3"/>
        </a:buClr>
        <a:buFont typeface="Arial"/>
        <a:buChar char="•"/>
        <a:defRPr sz="1800" kern="1200">
          <a:solidFill>
            <a:srgbClr val="3A3A3A"/>
          </a:solidFill>
          <a:latin typeface="Arial" charset="0"/>
          <a:ea typeface="Arial" charset="0"/>
          <a:cs typeface="Arial" charset="0"/>
        </a:defRPr>
      </a:lvl3pPr>
      <a:lvl4pPr marL="1600240" indent="-228606" algn="l" defTabSz="914423" rtl="0" eaLnBrk="1" latinLnBrk="0" hangingPunct="1">
        <a:lnSpc>
          <a:spcPct val="100000"/>
        </a:lnSpc>
        <a:spcBef>
          <a:spcPts val="500"/>
        </a:spcBef>
        <a:buClr>
          <a:schemeClr val="accent3"/>
        </a:buClr>
        <a:buFont typeface="Arial"/>
        <a:buChar char="•"/>
        <a:defRPr sz="1600" kern="1200">
          <a:solidFill>
            <a:srgbClr val="3A3A3A"/>
          </a:solidFill>
          <a:latin typeface="Arial" charset="0"/>
          <a:ea typeface="Arial" charset="0"/>
          <a:cs typeface="Arial" charset="0"/>
        </a:defRPr>
      </a:lvl4pPr>
      <a:lvl5pPr marL="2057452" indent="-228606" algn="l" defTabSz="914423" rtl="0" eaLnBrk="1" latinLnBrk="0" hangingPunct="1">
        <a:lnSpc>
          <a:spcPct val="100000"/>
        </a:lnSpc>
        <a:spcBef>
          <a:spcPts val="500"/>
        </a:spcBef>
        <a:buClr>
          <a:schemeClr val="accent3"/>
        </a:buClr>
        <a:buFont typeface="Arial"/>
        <a:buChar char="•"/>
        <a:defRPr sz="1400" kern="1200">
          <a:solidFill>
            <a:srgbClr val="3A3A3A"/>
          </a:solidFill>
          <a:latin typeface="Arial" charset="0"/>
          <a:ea typeface="Arial" charset="0"/>
          <a:cs typeface="Arial" charset="0"/>
        </a:defRPr>
      </a:lvl5pPr>
      <a:lvl6pPr marL="2514664" indent="-228606" algn="l" defTabSz="914423"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74" indent="-228606" algn="l" defTabSz="914423"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86" indent="-228606" algn="l" defTabSz="914423"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97" indent="-228606" algn="l" defTabSz="914423"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23" rtl="0" eaLnBrk="1" latinLnBrk="0" hangingPunct="1">
        <a:defRPr sz="1800" kern="1200">
          <a:solidFill>
            <a:schemeClr val="tx1"/>
          </a:solidFill>
          <a:latin typeface="+mn-lt"/>
          <a:ea typeface="+mn-ea"/>
          <a:cs typeface="+mn-cs"/>
        </a:defRPr>
      </a:lvl1pPr>
      <a:lvl2pPr marL="457212" algn="l" defTabSz="914423" rtl="0" eaLnBrk="1" latinLnBrk="0" hangingPunct="1">
        <a:defRPr sz="1800" kern="1200">
          <a:solidFill>
            <a:schemeClr val="tx1"/>
          </a:solidFill>
          <a:latin typeface="+mn-lt"/>
          <a:ea typeface="+mn-ea"/>
          <a:cs typeface="+mn-cs"/>
        </a:defRPr>
      </a:lvl2pPr>
      <a:lvl3pPr marL="914423" algn="l" defTabSz="914423" rtl="0" eaLnBrk="1" latinLnBrk="0" hangingPunct="1">
        <a:defRPr sz="1800" kern="1200">
          <a:solidFill>
            <a:schemeClr val="tx1"/>
          </a:solidFill>
          <a:latin typeface="+mn-lt"/>
          <a:ea typeface="+mn-ea"/>
          <a:cs typeface="+mn-cs"/>
        </a:defRPr>
      </a:lvl3pPr>
      <a:lvl4pPr marL="1371634" algn="l" defTabSz="914423" rtl="0" eaLnBrk="1" latinLnBrk="0" hangingPunct="1">
        <a:defRPr sz="1800" kern="1200">
          <a:solidFill>
            <a:schemeClr val="tx1"/>
          </a:solidFill>
          <a:latin typeface="+mn-lt"/>
          <a:ea typeface="+mn-ea"/>
          <a:cs typeface="+mn-cs"/>
        </a:defRPr>
      </a:lvl4pPr>
      <a:lvl5pPr marL="1828846" algn="l" defTabSz="914423" rtl="0" eaLnBrk="1" latinLnBrk="0" hangingPunct="1">
        <a:defRPr sz="1800" kern="1200">
          <a:solidFill>
            <a:schemeClr val="tx1"/>
          </a:solidFill>
          <a:latin typeface="+mn-lt"/>
          <a:ea typeface="+mn-ea"/>
          <a:cs typeface="+mn-cs"/>
        </a:defRPr>
      </a:lvl5pPr>
      <a:lvl6pPr marL="2286057" algn="l" defTabSz="914423" rtl="0" eaLnBrk="1" latinLnBrk="0" hangingPunct="1">
        <a:defRPr sz="1800" kern="1200">
          <a:solidFill>
            <a:schemeClr val="tx1"/>
          </a:solidFill>
          <a:latin typeface="+mn-lt"/>
          <a:ea typeface="+mn-ea"/>
          <a:cs typeface="+mn-cs"/>
        </a:defRPr>
      </a:lvl6pPr>
      <a:lvl7pPr marL="2743268" algn="l" defTabSz="914423" rtl="0" eaLnBrk="1" latinLnBrk="0" hangingPunct="1">
        <a:defRPr sz="1800" kern="1200">
          <a:solidFill>
            <a:schemeClr val="tx1"/>
          </a:solidFill>
          <a:latin typeface="+mn-lt"/>
          <a:ea typeface="+mn-ea"/>
          <a:cs typeface="+mn-cs"/>
        </a:defRPr>
      </a:lvl7pPr>
      <a:lvl8pPr marL="3200480" algn="l" defTabSz="914423" rtl="0" eaLnBrk="1" latinLnBrk="0" hangingPunct="1">
        <a:defRPr sz="1800" kern="1200">
          <a:solidFill>
            <a:schemeClr val="tx1"/>
          </a:solidFill>
          <a:latin typeface="+mn-lt"/>
          <a:ea typeface="+mn-ea"/>
          <a:cs typeface="+mn-cs"/>
        </a:defRPr>
      </a:lvl8pPr>
      <a:lvl9pPr marL="3657692" algn="l" defTabSz="914423"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520" userDrawn="1">
          <p15:clr>
            <a:srgbClr val="F26B43"/>
          </p15:clr>
        </p15:guide>
        <p15:guide id="2" pos="7152" userDrawn="1">
          <p15:clr>
            <a:srgbClr val="F26B43"/>
          </p15:clr>
        </p15:guide>
        <p15:guide id="3" pos="528"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hyperlink" Target="https://training.catamaran.partners/past-events/" TargetMode="External"/><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0.xml"/><Relationship Id="rId1" Type="http://schemas.openxmlformats.org/officeDocument/2006/relationships/slideLayout" Target="../slideLayouts/slideLayout4.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hyperlink" Target="https://training.catamaran.partners/office-of-special-education-resources/" TargetMode="External"/><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hyperlink" Target="https://ohiostate.pressbooks.pub/choosingsources/chapter/purpose-of-research-questions/" TargetMode="Externa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hyperlink" Target="https://catamaran.partners/" TargetMode="External"/><Relationship Id="rId2" Type="http://schemas.openxmlformats.org/officeDocument/2006/relationships/notesSlide" Target="../notesSlides/notesSlide26.xml"/><Relationship Id="rId1" Type="http://schemas.openxmlformats.org/officeDocument/2006/relationships/slideLayout" Target="../slideLayouts/slideLayout4.xml"/><Relationship Id="rId4" Type="http://schemas.openxmlformats.org/officeDocument/2006/relationships/image" Target="../media/image23.png"/></Relationships>
</file>

<file path=ppt/slides/_rels/slide28.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9.xml"/><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32.xml"/><Relationship Id="rId1" Type="http://schemas.openxmlformats.org/officeDocument/2006/relationships/slideLayout" Target="../slideLayouts/slideLayout2.xml"/><Relationship Id="rId4" Type="http://schemas.openxmlformats.org/officeDocument/2006/relationships/hyperlink" Target="https://ohiostate.pressbooks.pub/choosingsources/chapter/purpose-of-research-questions/" TargetMode="Externa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3" Type="http://schemas.openxmlformats.org/officeDocument/2006/relationships/hyperlink" Target="mailto:help@catamaran.partners" TargetMode="External"/><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hyperlink" Target="mailto:andersontippettj@michigan.gov" TargetMode="External"/><Relationship Id="rId2" Type="http://schemas.openxmlformats.org/officeDocument/2006/relationships/notesSlide" Target="../notesSlides/notesSlide37.xml"/><Relationship Id="rId1" Type="http://schemas.openxmlformats.org/officeDocument/2006/relationships/slideLayout" Target="../slideLayouts/slideLayout5.xml"/><Relationship Id="rId5" Type="http://schemas.openxmlformats.org/officeDocument/2006/relationships/hyperlink" Target="mailto:mde-ose@michigan.gov" TargetMode="External"/><Relationship Id="rId4" Type="http://schemas.openxmlformats.org/officeDocument/2006/relationships/hyperlink" Target="mailto:Kelleyc9@michigan.gov" TargetMode="External"/></Relationships>
</file>

<file path=ppt/slides/_rels/slide39.xml.rels><?xml version="1.0" encoding="UTF-8" standalone="yes"?>
<Relationships xmlns="http://schemas.openxmlformats.org/package/2006/relationships"><Relationship Id="rId3" Type="http://schemas.openxmlformats.org/officeDocument/2006/relationships/hyperlink" Target="mailto:lclark@publicsectorconsultants.com" TargetMode="External"/><Relationship Id="rId2" Type="http://schemas.openxmlformats.org/officeDocument/2006/relationships/hyperlink" Target="mailto:krogers@publicsectorconsultants.com" TargetMode="External"/><Relationship Id="rId1" Type="http://schemas.openxmlformats.org/officeDocument/2006/relationships/slideLayout" Target="../slideLayouts/slideLayout4.xml"/><Relationship Id="rId4" Type="http://schemas.openxmlformats.org/officeDocument/2006/relationships/hyperlink" Target="mailto:help@catamaran.partners" TargetMode="Externa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03A8C3-5840-46F4-BF08-9E0289E68838}"/>
              </a:ext>
            </a:extLst>
          </p:cNvPr>
          <p:cNvSpPr>
            <a:spLocks noGrp="1"/>
          </p:cNvSpPr>
          <p:nvPr>
            <p:ph type="title"/>
          </p:nvPr>
        </p:nvSpPr>
        <p:spPr/>
        <p:txBody>
          <a:bodyPr/>
          <a:lstStyle/>
          <a:p>
            <a:r>
              <a:rPr lang="en-US" dirty="0"/>
              <a:t>Welcome!</a:t>
            </a:r>
          </a:p>
        </p:txBody>
      </p:sp>
      <p:sp>
        <p:nvSpPr>
          <p:cNvPr id="6" name="Content Placeholder 5">
            <a:extLst>
              <a:ext uri="{FF2B5EF4-FFF2-40B4-BE49-F238E27FC236}">
                <a16:creationId xmlns:a16="http://schemas.microsoft.com/office/drawing/2014/main" id="{D392247F-9976-48FD-8F9C-2545A7F46970}"/>
              </a:ext>
            </a:extLst>
          </p:cNvPr>
          <p:cNvSpPr>
            <a:spLocks noGrp="1"/>
          </p:cNvSpPr>
          <p:nvPr>
            <p:ph idx="1"/>
          </p:nvPr>
        </p:nvSpPr>
        <p:spPr>
          <a:xfrm>
            <a:off x="838199" y="1825624"/>
            <a:ext cx="10671629" cy="4530727"/>
          </a:xfrm>
        </p:spPr>
        <p:txBody>
          <a:bodyPr>
            <a:normAutofit/>
          </a:bodyPr>
          <a:lstStyle/>
          <a:p>
            <a:r>
              <a:rPr lang="en-US" sz="2800"/>
              <a:t>The </a:t>
            </a:r>
            <a:r>
              <a:rPr lang="en-US" sz="2800" b="1"/>
              <a:t>2022-23 General Supervision System Grant Application Preview </a:t>
            </a:r>
            <a:r>
              <a:rPr lang="en-US" sz="2800"/>
              <a:t>webinar will begin in a few moments.</a:t>
            </a:r>
          </a:p>
          <a:p>
            <a:r>
              <a:rPr lang="en-US" sz="2800"/>
              <a:t>The webinar recording and presentation materials will be posted on the Catamaran Technical Assistance Website under </a:t>
            </a:r>
            <a:r>
              <a:rPr lang="en-US" sz="2800" b="1">
                <a:hlinkClick r:id="rId3"/>
              </a:rPr>
              <a:t>Past Events</a:t>
            </a:r>
            <a:r>
              <a:rPr lang="en-US" sz="2800" b="1"/>
              <a:t> </a:t>
            </a:r>
            <a:r>
              <a:rPr lang="en-US" sz="2800"/>
              <a:t>(https://training.catamaran.partners/past-events/)</a:t>
            </a:r>
          </a:p>
          <a:p>
            <a:r>
              <a:rPr lang="en-US" sz="2800"/>
              <a:t>To communicate with the presenters during the webinar, use the </a:t>
            </a:r>
            <a:r>
              <a:rPr lang="en-US" sz="2800" b="1"/>
              <a:t>Chat</a:t>
            </a:r>
            <a:r>
              <a:rPr lang="en-US" sz="2800"/>
              <a:t> feature. </a:t>
            </a:r>
          </a:p>
          <a:p>
            <a:r>
              <a:rPr lang="en-US" sz="2800"/>
              <a:t>Closed captioning is available. To select this option, choose the closed caption icon in the webinar player.</a:t>
            </a:r>
          </a:p>
        </p:txBody>
      </p:sp>
      <p:sp>
        <p:nvSpPr>
          <p:cNvPr id="5" name="Slide Number Placeholder 4">
            <a:extLst>
              <a:ext uri="{FF2B5EF4-FFF2-40B4-BE49-F238E27FC236}">
                <a16:creationId xmlns:a16="http://schemas.microsoft.com/office/drawing/2014/main" id="{65E381F9-5F04-4867-AD6C-55EACE3A192E}"/>
              </a:ext>
            </a:extLst>
          </p:cNvPr>
          <p:cNvSpPr>
            <a:spLocks noGrp="1"/>
          </p:cNvSpPr>
          <p:nvPr>
            <p:ph type="sldNum" sz="quarter" idx="12"/>
          </p:nvPr>
        </p:nvSpPr>
        <p:spPr/>
        <p:txBody>
          <a:bodyPr/>
          <a:lstStyle/>
          <a:p>
            <a:fld id="{46775F4D-6D42-4CD6-A802-0B48E0231625}" type="slidenum">
              <a:rPr lang="en-US" smtClean="0"/>
              <a:pPr/>
              <a:t>1</a:t>
            </a:fld>
            <a:endParaRPr lang="en-US"/>
          </a:p>
        </p:txBody>
      </p:sp>
      <p:sp>
        <p:nvSpPr>
          <p:cNvPr id="4" name="Footer Placeholder 3">
            <a:extLst>
              <a:ext uri="{FF2B5EF4-FFF2-40B4-BE49-F238E27FC236}">
                <a16:creationId xmlns:a16="http://schemas.microsoft.com/office/drawing/2014/main" id="{B429AB00-BE02-437F-BD76-35248F4F427A}"/>
              </a:ext>
            </a:extLst>
          </p:cNvPr>
          <p:cNvSpPr>
            <a:spLocks noGrp="1"/>
          </p:cNvSpPr>
          <p:nvPr>
            <p:ph type="ftr" sz="quarter" idx="11"/>
          </p:nvPr>
        </p:nvSpPr>
        <p:spPr/>
        <p:txBody>
          <a:bodyPr/>
          <a:lstStyle/>
          <a:p>
            <a:r>
              <a:rPr lang="en-US"/>
              <a:t>Michigan Department of Education | Office of Special Education </a:t>
            </a:r>
          </a:p>
        </p:txBody>
      </p:sp>
    </p:spTree>
    <p:extLst>
      <p:ext uri="{BB962C8B-B14F-4D97-AF65-F5344CB8AC3E}">
        <p14:creationId xmlns:p14="http://schemas.microsoft.com/office/powerpoint/2010/main" val="147501328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9790C0-6CF0-462D-BC63-98E24F3055BE}"/>
              </a:ext>
            </a:extLst>
          </p:cNvPr>
          <p:cNvSpPr>
            <a:spLocks noGrp="1"/>
          </p:cNvSpPr>
          <p:nvPr>
            <p:ph type="title"/>
          </p:nvPr>
        </p:nvSpPr>
        <p:spPr>
          <a:xfrm>
            <a:off x="838204" y="365125"/>
            <a:ext cx="11029118" cy="1325563"/>
          </a:xfrm>
        </p:spPr>
        <p:txBody>
          <a:bodyPr/>
          <a:lstStyle/>
          <a:p>
            <a:r>
              <a:rPr lang="en-US"/>
              <a:t>2022-23 Components of General Supervision</a:t>
            </a:r>
          </a:p>
        </p:txBody>
      </p:sp>
      <p:graphicFrame>
        <p:nvGraphicFramePr>
          <p:cNvPr id="8" name="Content Placeholder 3" descr="Stages of Implementation&#10;Activities and Timelines&#10;Preparing for 2020-21 GSSG Application">
            <a:extLst>
              <a:ext uri="{FF2B5EF4-FFF2-40B4-BE49-F238E27FC236}">
                <a16:creationId xmlns:a16="http://schemas.microsoft.com/office/drawing/2014/main" id="{989DCEFA-56FF-474F-8C46-3B4624CFFC03}"/>
              </a:ext>
            </a:extLst>
          </p:cNvPr>
          <p:cNvGraphicFramePr>
            <a:graphicFrameLocks noGrp="1"/>
          </p:cNvGraphicFramePr>
          <p:nvPr>
            <p:ph idx="1"/>
            <p:extLst>
              <p:ext uri="{D42A27DB-BD31-4B8C-83A1-F6EECF244321}">
                <p14:modId xmlns:p14="http://schemas.microsoft.com/office/powerpoint/2010/main" val="3550235601"/>
              </p:ext>
            </p:extLst>
          </p:nvPr>
        </p:nvGraphicFramePr>
        <p:xfrm>
          <a:off x="838203" y="1496356"/>
          <a:ext cx="10515600" cy="485999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Slide Number Placeholder 5">
            <a:extLst>
              <a:ext uri="{FF2B5EF4-FFF2-40B4-BE49-F238E27FC236}">
                <a16:creationId xmlns:a16="http://schemas.microsoft.com/office/drawing/2014/main" id="{522EB0A0-FEC0-4E4B-9088-73175E950A32}"/>
              </a:ext>
            </a:extLst>
          </p:cNvPr>
          <p:cNvSpPr>
            <a:spLocks noGrp="1"/>
          </p:cNvSpPr>
          <p:nvPr>
            <p:ph type="sldNum" sz="quarter" idx="12"/>
          </p:nvPr>
        </p:nvSpPr>
        <p:spPr/>
        <p:txBody>
          <a:bodyPr/>
          <a:lstStyle/>
          <a:p>
            <a:fld id="{0B17BB76-CBF7-44FF-99D7-3859A0F0D5C1}" type="slidenum">
              <a:rPr lang="en-US" smtClean="0"/>
              <a:pPr/>
              <a:t>10</a:t>
            </a:fld>
            <a:endParaRPr lang="en-US"/>
          </a:p>
        </p:txBody>
      </p:sp>
      <p:sp>
        <p:nvSpPr>
          <p:cNvPr id="5" name="Footer Placeholder 4">
            <a:extLst>
              <a:ext uri="{FF2B5EF4-FFF2-40B4-BE49-F238E27FC236}">
                <a16:creationId xmlns:a16="http://schemas.microsoft.com/office/drawing/2014/main" id="{4CDF2257-16D7-4D7F-A9E2-05E3FB983ECC}"/>
              </a:ext>
            </a:extLst>
          </p:cNvPr>
          <p:cNvSpPr>
            <a:spLocks noGrp="1"/>
          </p:cNvSpPr>
          <p:nvPr>
            <p:ph type="ftr" sz="quarter" idx="11"/>
          </p:nvPr>
        </p:nvSpPr>
        <p:spPr/>
        <p:txBody>
          <a:bodyPr/>
          <a:lstStyle/>
          <a:p>
            <a:r>
              <a:rPr lang="en-US"/>
              <a:t>Michigan Department of Education | Office of Special Education </a:t>
            </a:r>
          </a:p>
        </p:txBody>
      </p:sp>
    </p:spTree>
    <p:extLst>
      <p:ext uri="{BB962C8B-B14F-4D97-AF65-F5344CB8AC3E}">
        <p14:creationId xmlns:p14="http://schemas.microsoft.com/office/powerpoint/2010/main" val="45127479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73AAEE28-25F1-4AF7-82B4-EA84F91C4088}"/>
              </a:ext>
            </a:extLst>
          </p:cNvPr>
          <p:cNvSpPr>
            <a:spLocks noGrp="1"/>
          </p:cNvSpPr>
          <p:nvPr>
            <p:ph type="title"/>
          </p:nvPr>
        </p:nvSpPr>
        <p:spPr>
          <a:xfrm>
            <a:off x="838204" y="365125"/>
            <a:ext cx="10515600" cy="1325563"/>
          </a:xfrm>
        </p:spPr>
        <p:txBody>
          <a:bodyPr anchor="b">
            <a:normAutofit/>
          </a:bodyPr>
          <a:lstStyle/>
          <a:p>
            <a:r>
              <a:rPr lang="en-US"/>
              <a:t>Components of General Supervision</a:t>
            </a:r>
          </a:p>
        </p:txBody>
      </p:sp>
      <p:pic>
        <p:nvPicPr>
          <p:cNvPr id="9" name="Picture 8" descr="Components of General Supervision chart showing components to address in 2022-23.">
            <a:extLst>
              <a:ext uri="{FF2B5EF4-FFF2-40B4-BE49-F238E27FC236}">
                <a16:creationId xmlns:a16="http://schemas.microsoft.com/office/drawing/2014/main" id="{DC86647E-B161-4762-8ECB-3F76D13B618B}"/>
              </a:ext>
            </a:extLst>
          </p:cNvPr>
          <p:cNvPicPr>
            <a:picLocks noChangeAspect="1"/>
          </p:cNvPicPr>
          <p:nvPr/>
        </p:nvPicPr>
        <p:blipFill>
          <a:blip r:embed="rId3"/>
          <a:stretch>
            <a:fillRect/>
          </a:stretch>
        </p:blipFill>
        <p:spPr>
          <a:xfrm>
            <a:off x="838204" y="1885030"/>
            <a:ext cx="10515600" cy="4232528"/>
          </a:xfrm>
          <a:prstGeom prst="rect">
            <a:avLst/>
          </a:prstGeom>
          <a:noFill/>
        </p:spPr>
      </p:pic>
      <p:sp>
        <p:nvSpPr>
          <p:cNvPr id="10" name="Slide Number Placeholder 4">
            <a:extLst>
              <a:ext uri="{FF2B5EF4-FFF2-40B4-BE49-F238E27FC236}">
                <a16:creationId xmlns:a16="http://schemas.microsoft.com/office/drawing/2014/main" id="{C337BEC5-5E10-4D20-BE6F-FBAA11FF7835}"/>
              </a:ext>
            </a:extLst>
          </p:cNvPr>
          <p:cNvSpPr>
            <a:spLocks noGrp="1"/>
          </p:cNvSpPr>
          <p:nvPr>
            <p:ph type="sldNum" sz="quarter" idx="12"/>
          </p:nvPr>
        </p:nvSpPr>
        <p:spPr>
          <a:xfrm>
            <a:off x="838203" y="6356352"/>
            <a:ext cx="409833" cy="365125"/>
          </a:xfrm>
        </p:spPr>
        <p:txBody>
          <a:bodyPr anchor="ctr">
            <a:normAutofit/>
          </a:bodyPr>
          <a:lstStyle/>
          <a:p>
            <a:pPr>
              <a:spcAft>
                <a:spcPts val="600"/>
              </a:spcAft>
            </a:pPr>
            <a:fld id="{46775F4D-6D42-4CD6-A802-0B48E0231625}" type="slidenum">
              <a:rPr lang="en-US" smtClean="0"/>
              <a:pPr>
                <a:spcAft>
                  <a:spcPts val="600"/>
                </a:spcAft>
              </a:pPr>
              <a:t>11</a:t>
            </a:fld>
            <a:endParaRPr lang="en-US"/>
          </a:p>
        </p:txBody>
      </p:sp>
      <p:sp>
        <p:nvSpPr>
          <p:cNvPr id="2" name="Footer Placeholder 1">
            <a:extLst>
              <a:ext uri="{FF2B5EF4-FFF2-40B4-BE49-F238E27FC236}">
                <a16:creationId xmlns:a16="http://schemas.microsoft.com/office/drawing/2014/main" id="{5DD447E9-D8A8-4CFC-90F8-C5BBC72803DF}"/>
              </a:ext>
            </a:extLst>
          </p:cNvPr>
          <p:cNvSpPr>
            <a:spLocks noGrp="1"/>
          </p:cNvSpPr>
          <p:nvPr>
            <p:ph type="ftr" sz="quarter" idx="11"/>
          </p:nvPr>
        </p:nvSpPr>
        <p:spPr>
          <a:xfrm>
            <a:off x="1371600" y="6356352"/>
            <a:ext cx="7673547" cy="365125"/>
          </a:xfrm>
        </p:spPr>
        <p:txBody>
          <a:bodyPr anchor="ctr">
            <a:normAutofit/>
          </a:bodyPr>
          <a:lstStyle/>
          <a:p>
            <a:pPr>
              <a:spcAft>
                <a:spcPts val="600"/>
              </a:spcAft>
            </a:pPr>
            <a:r>
              <a:rPr lang="en-US"/>
              <a:t>Michigan Department of Education | Office of Special Education </a:t>
            </a:r>
          </a:p>
        </p:txBody>
      </p:sp>
    </p:spTree>
    <p:extLst>
      <p:ext uri="{BB962C8B-B14F-4D97-AF65-F5344CB8AC3E}">
        <p14:creationId xmlns:p14="http://schemas.microsoft.com/office/powerpoint/2010/main" val="84736601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2B18DE7B-BB7D-4959-AB44-6CA52C140FC6}"/>
              </a:ext>
            </a:extLst>
          </p:cNvPr>
          <p:cNvSpPr>
            <a:spLocks noGrp="1"/>
          </p:cNvSpPr>
          <p:nvPr>
            <p:ph type="title"/>
          </p:nvPr>
        </p:nvSpPr>
        <p:spPr>
          <a:xfrm>
            <a:off x="838200" y="365125"/>
            <a:ext cx="11049000" cy="1325563"/>
          </a:xfrm>
        </p:spPr>
        <p:txBody>
          <a:bodyPr anchor="b">
            <a:normAutofit/>
          </a:bodyPr>
          <a:lstStyle/>
          <a:p>
            <a:r>
              <a:rPr lang="en-US"/>
              <a:t>General Supervision Activities and Timelines</a:t>
            </a:r>
          </a:p>
        </p:txBody>
      </p:sp>
      <p:sp>
        <p:nvSpPr>
          <p:cNvPr id="7" name="Content Placeholder 2">
            <a:extLst>
              <a:ext uri="{FF2B5EF4-FFF2-40B4-BE49-F238E27FC236}">
                <a16:creationId xmlns:a16="http://schemas.microsoft.com/office/drawing/2014/main" id="{1F62F966-787B-4216-A226-53CF71956AD3}"/>
              </a:ext>
            </a:extLst>
          </p:cNvPr>
          <p:cNvSpPr>
            <a:spLocks noGrp="1"/>
          </p:cNvSpPr>
          <p:nvPr>
            <p:ph sz="half" idx="1"/>
          </p:nvPr>
        </p:nvSpPr>
        <p:spPr>
          <a:xfrm>
            <a:off x="838200" y="1825624"/>
            <a:ext cx="10472529" cy="4530727"/>
          </a:xfrm>
        </p:spPr>
        <p:txBody>
          <a:bodyPr vert="horz" lIns="91440" tIns="45720" rIns="91440" bIns="45720" rtlCol="0" anchor="t">
            <a:normAutofit/>
          </a:bodyPr>
          <a:lstStyle/>
          <a:p>
            <a:pPr marL="228600" indent="-228600"/>
            <a:r>
              <a:rPr lang="en-US" sz="3600">
                <a:latin typeface="Arial"/>
                <a:ea typeface="Georgia" panose="02040502050405020303" pitchFamily="18" charset="0"/>
                <a:cs typeface="Arial"/>
              </a:rPr>
              <a:t>Consider the items listed which are reviewed during the general supervision self-assessment activity.</a:t>
            </a:r>
            <a:endParaRPr lang="en-US">
              <a:latin typeface="Arial"/>
              <a:cs typeface="Arial"/>
            </a:endParaRPr>
          </a:p>
          <a:p>
            <a:pPr marL="228600" indent="-228600"/>
            <a:r>
              <a:rPr lang="en-US" sz="3600">
                <a:effectLst/>
                <a:latin typeface="Arial"/>
                <a:ea typeface="Georgia" panose="02040502050405020303" pitchFamily="18" charset="0"/>
                <a:cs typeface="Arial"/>
              </a:rPr>
              <a:t>Complete the chart(s) to describe Activities, Tim</a:t>
            </a:r>
            <a:r>
              <a:rPr lang="en-US" sz="3600">
                <a:latin typeface="Arial"/>
                <a:ea typeface="Georgia" panose="02040502050405020303" pitchFamily="18" charset="0"/>
                <a:cs typeface="Arial"/>
              </a:rPr>
              <a:t>elines, and Personnel Responsible for each activity which the Intermediate School District (ISD) will complete.</a:t>
            </a:r>
            <a:endParaRPr lang="en-US" sz="3600">
              <a:effectLst/>
              <a:latin typeface="Arial"/>
              <a:ea typeface="Georgia" panose="02040502050405020303" pitchFamily="18" charset="0"/>
              <a:cs typeface="Arial"/>
            </a:endParaRPr>
          </a:p>
        </p:txBody>
      </p:sp>
      <p:sp>
        <p:nvSpPr>
          <p:cNvPr id="5" name="Slide Number Placeholder 4">
            <a:extLst>
              <a:ext uri="{FF2B5EF4-FFF2-40B4-BE49-F238E27FC236}">
                <a16:creationId xmlns:a16="http://schemas.microsoft.com/office/drawing/2014/main" id="{92A1AAC7-B14E-4483-8F09-7B06DEE3E751}"/>
              </a:ext>
            </a:extLst>
          </p:cNvPr>
          <p:cNvSpPr>
            <a:spLocks noGrp="1"/>
          </p:cNvSpPr>
          <p:nvPr>
            <p:ph type="sldNum" sz="quarter" idx="12"/>
          </p:nvPr>
        </p:nvSpPr>
        <p:spPr>
          <a:xfrm>
            <a:off x="838203" y="6356352"/>
            <a:ext cx="409833" cy="365125"/>
          </a:xfrm>
        </p:spPr>
        <p:txBody>
          <a:bodyPr anchor="ctr">
            <a:normAutofit/>
          </a:bodyPr>
          <a:lstStyle/>
          <a:p>
            <a:pPr>
              <a:spcAft>
                <a:spcPts val="600"/>
              </a:spcAft>
            </a:pPr>
            <a:fld id="{2E6F2232-818B-4E09-954B-6E16973FF9E0}" type="slidenum">
              <a:rPr lang="en-US" smtClean="0"/>
              <a:pPr>
                <a:spcAft>
                  <a:spcPts val="600"/>
                </a:spcAft>
              </a:pPr>
              <a:t>12</a:t>
            </a:fld>
            <a:endParaRPr lang="en-US"/>
          </a:p>
        </p:txBody>
      </p:sp>
      <p:sp>
        <p:nvSpPr>
          <p:cNvPr id="2" name="Footer Placeholder 1">
            <a:extLst>
              <a:ext uri="{FF2B5EF4-FFF2-40B4-BE49-F238E27FC236}">
                <a16:creationId xmlns:a16="http://schemas.microsoft.com/office/drawing/2014/main" id="{00C506F3-74A0-4FB9-B7D1-C6B77FE06314}"/>
              </a:ext>
            </a:extLst>
          </p:cNvPr>
          <p:cNvSpPr>
            <a:spLocks noGrp="1"/>
          </p:cNvSpPr>
          <p:nvPr>
            <p:ph type="ftr" sz="quarter" idx="11"/>
          </p:nvPr>
        </p:nvSpPr>
        <p:spPr>
          <a:xfrm>
            <a:off x="1371600" y="6356352"/>
            <a:ext cx="7673547" cy="365125"/>
          </a:xfrm>
        </p:spPr>
        <p:txBody>
          <a:bodyPr anchor="ctr">
            <a:normAutofit/>
          </a:bodyPr>
          <a:lstStyle/>
          <a:p>
            <a:pPr>
              <a:spcAft>
                <a:spcPts val="600"/>
              </a:spcAft>
            </a:pPr>
            <a:r>
              <a:rPr lang="en-US"/>
              <a:t>Michigan Department of Education | Office of Special Education </a:t>
            </a:r>
          </a:p>
        </p:txBody>
      </p:sp>
    </p:spTree>
    <p:extLst>
      <p:ext uri="{BB962C8B-B14F-4D97-AF65-F5344CB8AC3E}">
        <p14:creationId xmlns:p14="http://schemas.microsoft.com/office/powerpoint/2010/main" val="356052591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2B18DE7B-BB7D-4959-AB44-6CA52C140FC6}"/>
              </a:ext>
            </a:extLst>
          </p:cNvPr>
          <p:cNvSpPr>
            <a:spLocks noGrp="1"/>
          </p:cNvSpPr>
          <p:nvPr>
            <p:ph type="title"/>
          </p:nvPr>
        </p:nvSpPr>
        <p:spPr>
          <a:xfrm>
            <a:off x="838199" y="365125"/>
            <a:ext cx="10974355" cy="1325563"/>
          </a:xfrm>
        </p:spPr>
        <p:txBody>
          <a:bodyPr>
            <a:normAutofit/>
          </a:bodyPr>
          <a:lstStyle/>
          <a:p>
            <a:r>
              <a:rPr lang="en-US"/>
              <a:t>Priority Area: Progress Toward Improvement</a:t>
            </a:r>
          </a:p>
        </p:txBody>
      </p:sp>
      <p:sp>
        <p:nvSpPr>
          <p:cNvPr id="12" name="Content Placeholder 2">
            <a:extLst>
              <a:ext uri="{FF2B5EF4-FFF2-40B4-BE49-F238E27FC236}">
                <a16:creationId xmlns:a16="http://schemas.microsoft.com/office/drawing/2014/main" id="{3C193387-56AD-4E70-90EE-3F329B9109AE}"/>
              </a:ext>
            </a:extLst>
          </p:cNvPr>
          <p:cNvSpPr>
            <a:spLocks noGrp="1"/>
          </p:cNvSpPr>
          <p:nvPr>
            <p:ph idx="1"/>
          </p:nvPr>
        </p:nvSpPr>
        <p:spPr>
          <a:xfrm>
            <a:off x="838205" y="1782610"/>
            <a:ext cx="10515592" cy="4527702"/>
          </a:xfrm>
        </p:spPr>
        <p:txBody>
          <a:bodyPr>
            <a:normAutofit/>
          </a:bodyPr>
          <a:lstStyle/>
          <a:p>
            <a:r>
              <a:rPr lang="en-US" sz="3600"/>
              <a:t>Indicate if the ISD is continuing with the priority area identified in the prior GSSG.</a:t>
            </a:r>
          </a:p>
          <a:p>
            <a:r>
              <a:rPr lang="en-US" sz="3600"/>
              <a:t>If selecting a new priority area, provide justification.</a:t>
            </a:r>
          </a:p>
          <a:p>
            <a:r>
              <a:rPr lang="en-US" sz="3600"/>
              <a:t>Complete the Application Priority Area Data Sources table using local data sources.</a:t>
            </a:r>
          </a:p>
        </p:txBody>
      </p:sp>
      <p:sp>
        <p:nvSpPr>
          <p:cNvPr id="5" name="Slide Number Placeholder 4">
            <a:extLst>
              <a:ext uri="{FF2B5EF4-FFF2-40B4-BE49-F238E27FC236}">
                <a16:creationId xmlns:a16="http://schemas.microsoft.com/office/drawing/2014/main" id="{92A1AAC7-B14E-4483-8F09-7B06DEE3E751}"/>
              </a:ext>
            </a:extLst>
          </p:cNvPr>
          <p:cNvSpPr>
            <a:spLocks noGrp="1"/>
          </p:cNvSpPr>
          <p:nvPr>
            <p:ph type="sldNum" sz="quarter" idx="12"/>
          </p:nvPr>
        </p:nvSpPr>
        <p:spPr/>
        <p:txBody>
          <a:bodyPr/>
          <a:lstStyle/>
          <a:p>
            <a:fld id="{2E6F2232-818B-4E09-954B-6E16973FF9E0}" type="slidenum">
              <a:rPr lang="en-US" smtClean="0"/>
              <a:pPr/>
              <a:t>13</a:t>
            </a:fld>
            <a:endParaRPr lang="en-US"/>
          </a:p>
        </p:txBody>
      </p:sp>
      <p:sp>
        <p:nvSpPr>
          <p:cNvPr id="2" name="Footer Placeholder 1">
            <a:extLst>
              <a:ext uri="{FF2B5EF4-FFF2-40B4-BE49-F238E27FC236}">
                <a16:creationId xmlns:a16="http://schemas.microsoft.com/office/drawing/2014/main" id="{00C506F3-74A0-4FB9-B7D1-C6B77FE06314}"/>
              </a:ext>
            </a:extLst>
          </p:cNvPr>
          <p:cNvSpPr>
            <a:spLocks noGrp="1"/>
          </p:cNvSpPr>
          <p:nvPr>
            <p:ph type="ftr" sz="quarter" idx="11"/>
          </p:nvPr>
        </p:nvSpPr>
        <p:spPr>
          <a:xfrm>
            <a:off x="1371600" y="6310312"/>
            <a:ext cx="7673547" cy="365125"/>
          </a:xfrm>
        </p:spPr>
        <p:txBody>
          <a:bodyPr/>
          <a:lstStyle/>
          <a:p>
            <a:r>
              <a:rPr lang="en-US"/>
              <a:t>Michigan Department of Education | Office of Special Education </a:t>
            </a:r>
          </a:p>
        </p:txBody>
      </p:sp>
    </p:spTree>
    <p:extLst>
      <p:ext uri="{BB962C8B-B14F-4D97-AF65-F5344CB8AC3E}">
        <p14:creationId xmlns:p14="http://schemas.microsoft.com/office/powerpoint/2010/main" val="422084716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2B18DE7B-BB7D-4959-AB44-6CA52C140FC6}"/>
              </a:ext>
            </a:extLst>
          </p:cNvPr>
          <p:cNvSpPr>
            <a:spLocks noGrp="1"/>
          </p:cNvSpPr>
          <p:nvPr>
            <p:ph type="title"/>
          </p:nvPr>
        </p:nvSpPr>
        <p:spPr>
          <a:xfrm>
            <a:off x="838204" y="365125"/>
            <a:ext cx="10515600" cy="1325563"/>
          </a:xfrm>
        </p:spPr>
        <p:txBody>
          <a:bodyPr anchor="b">
            <a:normAutofit/>
          </a:bodyPr>
          <a:lstStyle/>
          <a:p>
            <a:r>
              <a:rPr lang="en-US"/>
              <a:t>Selecting New Priority Area</a:t>
            </a:r>
          </a:p>
        </p:txBody>
      </p:sp>
      <p:pic>
        <p:nvPicPr>
          <p:cNvPr id="15" name="Picture 14" descr="Selecting Priority Area drop-down menu with Discipline selected.">
            <a:extLst>
              <a:ext uri="{FF2B5EF4-FFF2-40B4-BE49-F238E27FC236}">
                <a16:creationId xmlns:a16="http://schemas.microsoft.com/office/drawing/2014/main" id="{375758B9-7FC2-4FB8-AFDF-63344FDD5805}"/>
              </a:ext>
            </a:extLst>
          </p:cNvPr>
          <p:cNvPicPr>
            <a:picLocks noChangeAspect="1"/>
          </p:cNvPicPr>
          <p:nvPr/>
        </p:nvPicPr>
        <p:blipFill>
          <a:blip r:embed="rId3"/>
          <a:stretch>
            <a:fillRect/>
          </a:stretch>
        </p:blipFill>
        <p:spPr>
          <a:xfrm>
            <a:off x="838204" y="2397665"/>
            <a:ext cx="10515600" cy="3207257"/>
          </a:xfrm>
          <a:prstGeom prst="rect">
            <a:avLst/>
          </a:prstGeom>
          <a:noFill/>
        </p:spPr>
      </p:pic>
      <p:sp>
        <p:nvSpPr>
          <p:cNvPr id="5" name="Slide Number Placeholder 4">
            <a:extLst>
              <a:ext uri="{FF2B5EF4-FFF2-40B4-BE49-F238E27FC236}">
                <a16:creationId xmlns:a16="http://schemas.microsoft.com/office/drawing/2014/main" id="{92A1AAC7-B14E-4483-8F09-7B06DEE3E751}"/>
              </a:ext>
            </a:extLst>
          </p:cNvPr>
          <p:cNvSpPr>
            <a:spLocks noGrp="1"/>
          </p:cNvSpPr>
          <p:nvPr>
            <p:ph type="sldNum" sz="quarter" idx="12"/>
          </p:nvPr>
        </p:nvSpPr>
        <p:spPr>
          <a:xfrm>
            <a:off x="838203" y="6356352"/>
            <a:ext cx="409833" cy="365125"/>
          </a:xfrm>
        </p:spPr>
        <p:txBody>
          <a:bodyPr anchor="ctr">
            <a:normAutofit/>
          </a:bodyPr>
          <a:lstStyle/>
          <a:p>
            <a:pPr>
              <a:spcAft>
                <a:spcPts val="600"/>
              </a:spcAft>
            </a:pPr>
            <a:fld id="{2E6F2232-818B-4E09-954B-6E16973FF9E0}" type="slidenum">
              <a:rPr lang="en-US" smtClean="0"/>
              <a:pPr>
                <a:spcAft>
                  <a:spcPts val="600"/>
                </a:spcAft>
              </a:pPr>
              <a:t>14</a:t>
            </a:fld>
            <a:endParaRPr lang="en-US"/>
          </a:p>
        </p:txBody>
      </p:sp>
      <p:sp>
        <p:nvSpPr>
          <p:cNvPr id="2" name="Footer Placeholder 1">
            <a:extLst>
              <a:ext uri="{FF2B5EF4-FFF2-40B4-BE49-F238E27FC236}">
                <a16:creationId xmlns:a16="http://schemas.microsoft.com/office/drawing/2014/main" id="{00C506F3-74A0-4FB9-B7D1-C6B77FE06314}"/>
              </a:ext>
            </a:extLst>
          </p:cNvPr>
          <p:cNvSpPr>
            <a:spLocks noGrp="1"/>
          </p:cNvSpPr>
          <p:nvPr>
            <p:ph type="ftr" sz="quarter" idx="11"/>
          </p:nvPr>
        </p:nvSpPr>
        <p:spPr>
          <a:xfrm>
            <a:off x="1371600" y="6356352"/>
            <a:ext cx="7673547" cy="365125"/>
          </a:xfrm>
        </p:spPr>
        <p:txBody>
          <a:bodyPr anchor="ctr">
            <a:normAutofit/>
          </a:bodyPr>
          <a:lstStyle/>
          <a:p>
            <a:pPr>
              <a:spcAft>
                <a:spcPts val="600"/>
              </a:spcAft>
            </a:pPr>
            <a:r>
              <a:rPr lang="en-US"/>
              <a:t>Michigan Department of Education | Office of Special Education </a:t>
            </a:r>
          </a:p>
        </p:txBody>
      </p:sp>
    </p:spTree>
    <p:extLst>
      <p:ext uri="{BB962C8B-B14F-4D97-AF65-F5344CB8AC3E}">
        <p14:creationId xmlns:p14="http://schemas.microsoft.com/office/powerpoint/2010/main" val="424888889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2B18DE7B-BB7D-4959-AB44-6CA52C140FC6}"/>
              </a:ext>
            </a:extLst>
          </p:cNvPr>
          <p:cNvSpPr>
            <a:spLocks noGrp="1"/>
          </p:cNvSpPr>
          <p:nvPr>
            <p:ph type="title"/>
          </p:nvPr>
        </p:nvSpPr>
        <p:spPr>
          <a:xfrm>
            <a:off x="838199" y="365125"/>
            <a:ext cx="10974355" cy="1325563"/>
          </a:xfrm>
        </p:spPr>
        <p:txBody>
          <a:bodyPr>
            <a:normAutofit/>
          </a:bodyPr>
          <a:lstStyle/>
          <a:p>
            <a:r>
              <a:rPr lang="en-US"/>
              <a:t>Justification Response</a:t>
            </a:r>
          </a:p>
        </p:txBody>
      </p:sp>
      <p:sp>
        <p:nvSpPr>
          <p:cNvPr id="7" name="Content Placeholder 2">
            <a:extLst>
              <a:ext uri="{FF2B5EF4-FFF2-40B4-BE49-F238E27FC236}">
                <a16:creationId xmlns:a16="http://schemas.microsoft.com/office/drawing/2014/main" id="{39111979-AFD8-4797-A635-06EDF00AF443}"/>
              </a:ext>
            </a:extLst>
          </p:cNvPr>
          <p:cNvSpPr>
            <a:spLocks noGrp="1"/>
          </p:cNvSpPr>
          <p:nvPr>
            <p:ph idx="1"/>
          </p:nvPr>
        </p:nvSpPr>
        <p:spPr>
          <a:xfrm>
            <a:off x="838205" y="1782609"/>
            <a:ext cx="10515592" cy="4892827"/>
          </a:xfrm>
        </p:spPr>
        <p:txBody>
          <a:bodyPr>
            <a:normAutofit fontScale="92500" lnSpcReduction="10000"/>
          </a:bodyPr>
          <a:lstStyle/>
          <a:p>
            <a:r>
              <a:rPr lang="en-US" sz="3600"/>
              <a:t>Provide a review of the data used to determine sufficient progress has been made on the previous priority area.</a:t>
            </a:r>
          </a:p>
          <a:p>
            <a:r>
              <a:rPr lang="en-US" sz="3600"/>
              <a:t>Describe how the activities completed as part of the GSSG have led to improvement in this area.</a:t>
            </a:r>
          </a:p>
          <a:p>
            <a:r>
              <a:rPr lang="en-US" sz="3600"/>
              <a:t>Describe how the ISD will sustain the improvement over time.</a:t>
            </a:r>
          </a:p>
          <a:p>
            <a:r>
              <a:rPr lang="en-US" sz="3600"/>
              <a:t>Provide a review of the data used to determine the selection of the new priority area.</a:t>
            </a:r>
          </a:p>
        </p:txBody>
      </p:sp>
      <p:sp>
        <p:nvSpPr>
          <p:cNvPr id="5" name="Slide Number Placeholder 4">
            <a:extLst>
              <a:ext uri="{FF2B5EF4-FFF2-40B4-BE49-F238E27FC236}">
                <a16:creationId xmlns:a16="http://schemas.microsoft.com/office/drawing/2014/main" id="{92A1AAC7-B14E-4483-8F09-7B06DEE3E751}"/>
              </a:ext>
            </a:extLst>
          </p:cNvPr>
          <p:cNvSpPr>
            <a:spLocks noGrp="1"/>
          </p:cNvSpPr>
          <p:nvPr>
            <p:ph type="sldNum" sz="quarter" idx="12"/>
          </p:nvPr>
        </p:nvSpPr>
        <p:spPr/>
        <p:txBody>
          <a:bodyPr/>
          <a:lstStyle/>
          <a:p>
            <a:fld id="{2E6F2232-818B-4E09-954B-6E16973FF9E0}" type="slidenum">
              <a:rPr lang="en-US" smtClean="0"/>
              <a:pPr/>
              <a:t>15</a:t>
            </a:fld>
            <a:endParaRPr lang="en-US"/>
          </a:p>
        </p:txBody>
      </p:sp>
      <p:sp>
        <p:nvSpPr>
          <p:cNvPr id="2" name="Footer Placeholder 1">
            <a:extLst>
              <a:ext uri="{FF2B5EF4-FFF2-40B4-BE49-F238E27FC236}">
                <a16:creationId xmlns:a16="http://schemas.microsoft.com/office/drawing/2014/main" id="{00C506F3-74A0-4FB9-B7D1-C6B77FE06314}"/>
              </a:ext>
            </a:extLst>
          </p:cNvPr>
          <p:cNvSpPr>
            <a:spLocks noGrp="1"/>
          </p:cNvSpPr>
          <p:nvPr>
            <p:ph type="ftr" sz="quarter" idx="11"/>
          </p:nvPr>
        </p:nvSpPr>
        <p:spPr>
          <a:xfrm>
            <a:off x="1371600" y="6310312"/>
            <a:ext cx="7673547" cy="365125"/>
          </a:xfrm>
        </p:spPr>
        <p:txBody>
          <a:bodyPr/>
          <a:lstStyle/>
          <a:p>
            <a:r>
              <a:rPr lang="en-US"/>
              <a:t>Michigan Department of Education | Office of Special Education </a:t>
            </a:r>
          </a:p>
        </p:txBody>
      </p:sp>
    </p:spTree>
    <p:extLst>
      <p:ext uri="{BB962C8B-B14F-4D97-AF65-F5344CB8AC3E}">
        <p14:creationId xmlns:p14="http://schemas.microsoft.com/office/powerpoint/2010/main" val="5770714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2B18DE7B-BB7D-4959-AB44-6CA52C140FC6}"/>
              </a:ext>
            </a:extLst>
          </p:cNvPr>
          <p:cNvSpPr>
            <a:spLocks noGrp="1"/>
          </p:cNvSpPr>
          <p:nvPr>
            <p:ph type="title"/>
          </p:nvPr>
        </p:nvSpPr>
        <p:spPr>
          <a:xfrm>
            <a:off x="838199" y="365125"/>
            <a:ext cx="10974355" cy="1325563"/>
          </a:xfrm>
        </p:spPr>
        <p:txBody>
          <a:bodyPr>
            <a:normAutofit/>
          </a:bodyPr>
          <a:lstStyle/>
          <a:p>
            <a:r>
              <a:rPr lang="en-US"/>
              <a:t>Priority Area Selection</a:t>
            </a:r>
          </a:p>
        </p:txBody>
      </p:sp>
      <p:sp>
        <p:nvSpPr>
          <p:cNvPr id="7" name="Content Placeholder 2">
            <a:extLst>
              <a:ext uri="{FF2B5EF4-FFF2-40B4-BE49-F238E27FC236}">
                <a16:creationId xmlns:a16="http://schemas.microsoft.com/office/drawing/2014/main" id="{39111979-AFD8-4797-A635-06EDF00AF443}"/>
              </a:ext>
            </a:extLst>
          </p:cNvPr>
          <p:cNvSpPr>
            <a:spLocks noGrp="1"/>
          </p:cNvSpPr>
          <p:nvPr>
            <p:ph idx="1"/>
          </p:nvPr>
        </p:nvSpPr>
        <p:spPr>
          <a:xfrm>
            <a:off x="838205" y="1782609"/>
            <a:ext cx="10515592" cy="4892827"/>
          </a:xfrm>
        </p:spPr>
        <p:txBody>
          <a:bodyPr>
            <a:normAutofit/>
          </a:bodyPr>
          <a:lstStyle/>
          <a:p>
            <a:r>
              <a:rPr lang="en-US" sz="3600"/>
              <a:t>Which priority area will the ISD address in the upcoming GSSG cycle? </a:t>
            </a:r>
          </a:p>
          <a:p>
            <a:r>
              <a:rPr lang="en-US" sz="3600"/>
              <a:t>Available priority areas are:</a:t>
            </a:r>
          </a:p>
          <a:p>
            <a:pPr lvl="1"/>
            <a:r>
              <a:rPr lang="en-US" sz="3200"/>
              <a:t>Graduation</a:t>
            </a:r>
          </a:p>
          <a:p>
            <a:pPr lvl="1"/>
            <a:r>
              <a:rPr lang="en-US" sz="3200"/>
              <a:t>Dropout</a:t>
            </a:r>
          </a:p>
          <a:p>
            <a:pPr lvl="1"/>
            <a:r>
              <a:rPr lang="en-US" sz="3200"/>
              <a:t>Discipline</a:t>
            </a:r>
          </a:p>
          <a:p>
            <a:pPr lvl="1"/>
            <a:r>
              <a:rPr lang="en-US" sz="3200"/>
              <a:t>Educational Environments</a:t>
            </a:r>
          </a:p>
          <a:p>
            <a:pPr lvl="1"/>
            <a:r>
              <a:rPr lang="en-US" sz="3200"/>
              <a:t>Assessment</a:t>
            </a:r>
          </a:p>
        </p:txBody>
      </p:sp>
      <p:sp>
        <p:nvSpPr>
          <p:cNvPr id="5" name="Slide Number Placeholder 4">
            <a:extLst>
              <a:ext uri="{FF2B5EF4-FFF2-40B4-BE49-F238E27FC236}">
                <a16:creationId xmlns:a16="http://schemas.microsoft.com/office/drawing/2014/main" id="{92A1AAC7-B14E-4483-8F09-7B06DEE3E751}"/>
              </a:ext>
            </a:extLst>
          </p:cNvPr>
          <p:cNvSpPr>
            <a:spLocks noGrp="1"/>
          </p:cNvSpPr>
          <p:nvPr>
            <p:ph type="sldNum" sz="quarter" idx="12"/>
          </p:nvPr>
        </p:nvSpPr>
        <p:spPr/>
        <p:txBody>
          <a:bodyPr/>
          <a:lstStyle/>
          <a:p>
            <a:fld id="{2E6F2232-818B-4E09-954B-6E16973FF9E0}" type="slidenum">
              <a:rPr lang="en-US" smtClean="0"/>
              <a:pPr/>
              <a:t>16</a:t>
            </a:fld>
            <a:endParaRPr lang="en-US"/>
          </a:p>
        </p:txBody>
      </p:sp>
      <p:sp>
        <p:nvSpPr>
          <p:cNvPr id="2" name="Footer Placeholder 1">
            <a:extLst>
              <a:ext uri="{FF2B5EF4-FFF2-40B4-BE49-F238E27FC236}">
                <a16:creationId xmlns:a16="http://schemas.microsoft.com/office/drawing/2014/main" id="{00C506F3-74A0-4FB9-B7D1-C6B77FE06314}"/>
              </a:ext>
            </a:extLst>
          </p:cNvPr>
          <p:cNvSpPr>
            <a:spLocks noGrp="1"/>
          </p:cNvSpPr>
          <p:nvPr>
            <p:ph type="ftr" sz="quarter" idx="11"/>
          </p:nvPr>
        </p:nvSpPr>
        <p:spPr>
          <a:xfrm>
            <a:off x="1371600" y="6310312"/>
            <a:ext cx="7673547" cy="365125"/>
          </a:xfrm>
        </p:spPr>
        <p:txBody>
          <a:bodyPr/>
          <a:lstStyle/>
          <a:p>
            <a:r>
              <a:rPr lang="en-US"/>
              <a:t>Michigan Department of Education | Office of Special Education </a:t>
            </a:r>
          </a:p>
        </p:txBody>
      </p:sp>
    </p:spTree>
    <p:extLst>
      <p:ext uri="{BB962C8B-B14F-4D97-AF65-F5344CB8AC3E}">
        <p14:creationId xmlns:p14="http://schemas.microsoft.com/office/powerpoint/2010/main" val="262021067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2B18DE7B-BB7D-4959-AB44-6CA52C140FC6}"/>
              </a:ext>
            </a:extLst>
          </p:cNvPr>
          <p:cNvSpPr>
            <a:spLocks noGrp="1"/>
          </p:cNvSpPr>
          <p:nvPr>
            <p:ph type="title"/>
          </p:nvPr>
        </p:nvSpPr>
        <p:spPr>
          <a:xfrm>
            <a:off x="729763" y="149956"/>
            <a:ext cx="10732473" cy="1463675"/>
          </a:xfrm>
        </p:spPr>
        <p:txBody>
          <a:bodyPr anchor="b">
            <a:normAutofit/>
          </a:bodyPr>
          <a:lstStyle/>
          <a:p>
            <a:r>
              <a:rPr lang="en-US"/>
              <a:t>Application Priority Area Data Sources</a:t>
            </a:r>
          </a:p>
        </p:txBody>
      </p:sp>
      <p:sp>
        <p:nvSpPr>
          <p:cNvPr id="7" name="Content Placeholder 2">
            <a:extLst>
              <a:ext uri="{FF2B5EF4-FFF2-40B4-BE49-F238E27FC236}">
                <a16:creationId xmlns:a16="http://schemas.microsoft.com/office/drawing/2014/main" id="{8C9CB956-094B-42EA-B55E-2E25E94B81C5}"/>
              </a:ext>
            </a:extLst>
          </p:cNvPr>
          <p:cNvSpPr>
            <a:spLocks noGrp="1"/>
          </p:cNvSpPr>
          <p:nvPr>
            <p:ph sz="half" idx="1"/>
          </p:nvPr>
        </p:nvSpPr>
        <p:spPr>
          <a:xfrm>
            <a:off x="838200" y="1825624"/>
            <a:ext cx="10472529" cy="4530727"/>
          </a:xfrm>
        </p:spPr>
        <p:txBody>
          <a:bodyPr>
            <a:normAutofit/>
          </a:bodyPr>
          <a:lstStyle/>
          <a:p>
            <a:r>
              <a:rPr lang="en-US" sz="3600">
                <a:latin typeface="Arial" panose="020B0604020202020204" pitchFamily="34" charset="0"/>
                <a:cs typeface="Arial" panose="020B0604020202020204" pitchFamily="34" charset="0"/>
              </a:rPr>
              <a:t>Local data sources</a:t>
            </a:r>
          </a:p>
          <a:p>
            <a:r>
              <a:rPr lang="en-US" sz="3600">
                <a:latin typeface="Arial" panose="020B0604020202020204" pitchFamily="34" charset="0"/>
                <a:cs typeface="Arial" panose="020B0604020202020204" pitchFamily="34" charset="0"/>
              </a:rPr>
              <a:t>Sensitive to changes over the course of one year.</a:t>
            </a:r>
          </a:p>
          <a:p>
            <a:r>
              <a:rPr lang="en-US" sz="3600">
                <a:latin typeface="Arial" panose="020B0604020202020204" pitchFamily="34" charset="0"/>
                <a:cs typeface="Arial" panose="020B0604020202020204" pitchFamily="34" charset="0"/>
              </a:rPr>
              <a:t>May reflect ISD aggregate or Member District level data.</a:t>
            </a:r>
          </a:p>
          <a:p>
            <a:r>
              <a:rPr lang="en-US" sz="3600">
                <a:latin typeface="Arial" panose="020B0604020202020204" pitchFamily="34" charset="0"/>
                <a:cs typeface="Arial" panose="020B0604020202020204" pitchFamily="34" charset="0"/>
                <a:hlinkClick r:id="rId3"/>
              </a:rPr>
              <a:t>Selecting a priority area and data sources for the General Supervision System Grant</a:t>
            </a:r>
            <a:r>
              <a:rPr lang="en-US" sz="3600">
                <a:latin typeface="Arial" panose="020B0604020202020204" pitchFamily="34" charset="0"/>
                <a:cs typeface="Arial" panose="020B0604020202020204" pitchFamily="34" charset="0"/>
              </a:rPr>
              <a:t>.</a:t>
            </a:r>
          </a:p>
        </p:txBody>
      </p:sp>
      <p:sp>
        <p:nvSpPr>
          <p:cNvPr id="5" name="Slide Number Placeholder 4">
            <a:extLst>
              <a:ext uri="{FF2B5EF4-FFF2-40B4-BE49-F238E27FC236}">
                <a16:creationId xmlns:a16="http://schemas.microsoft.com/office/drawing/2014/main" id="{92A1AAC7-B14E-4483-8F09-7B06DEE3E751}"/>
              </a:ext>
            </a:extLst>
          </p:cNvPr>
          <p:cNvSpPr>
            <a:spLocks noGrp="1"/>
          </p:cNvSpPr>
          <p:nvPr>
            <p:ph type="sldNum" sz="quarter" idx="12"/>
          </p:nvPr>
        </p:nvSpPr>
        <p:spPr>
          <a:xfrm>
            <a:off x="838203" y="6356352"/>
            <a:ext cx="409833" cy="365125"/>
          </a:xfrm>
        </p:spPr>
        <p:txBody>
          <a:bodyPr anchor="ctr">
            <a:normAutofit/>
          </a:bodyPr>
          <a:lstStyle/>
          <a:p>
            <a:pPr>
              <a:spcAft>
                <a:spcPts val="600"/>
              </a:spcAft>
            </a:pPr>
            <a:fld id="{2E6F2232-818B-4E09-954B-6E16973FF9E0}" type="slidenum">
              <a:rPr lang="en-US" smtClean="0"/>
              <a:pPr>
                <a:spcAft>
                  <a:spcPts val="600"/>
                </a:spcAft>
              </a:pPr>
              <a:t>17</a:t>
            </a:fld>
            <a:endParaRPr lang="en-US"/>
          </a:p>
        </p:txBody>
      </p:sp>
      <p:sp>
        <p:nvSpPr>
          <p:cNvPr id="2" name="Footer Placeholder 1">
            <a:extLst>
              <a:ext uri="{FF2B5EF4-FFF2-40B4-BE49-F238E27FC236}">
                <a16:creationId xmlns:a16="http://schemas.microsoft.com/office/drawing/2014/main" id="{00C506F3-74A0-4FB9-B7D1-C6B77FE06314}"/>
              </a:ext>
            </a:extLst>
          </p:cNvPr>
          <p:cNvSpPr>
            <a:spLocks noGrp="1"/>
          </p:cNvSpPr>
          <p:nvPr>
            <p:ph type="ftr" sz="quarter" idx="11"/>
          </p:nvPr>
        </p:nvSpPr>
        <p:spPr>
          <a:xfrm>
            <a:off x="1371600" y="6356352"/>
            <a:ext cx="7673547" cy="365125"/>
          </a:xfrm>
        </p:spPr>
        <p:txBody>
          <a:bodyPr anchor="ctr">
            <a:normAutofit/>
          </a:bodyPr>
          <a:lstStyle/>
          <a:p>
            <a:pPr>
              <a:spcAft>
                <a:spcPts val="600"/>
              </a:spcAft>
            </a:pPr>
            <a:r>
              <a:rPr lang="en-US"/>
              <a:t>Michigan Department of Education | Office of Special Education </a:t>
            </a:r>
          </a:p>
        </p:txBody>
      </p:sp>
    </p:spTree>
    <p:extLst>
      <p:ext uri="{BB962C8B-B14F-4D97-AF65-F5344CB8AC3E}">
        <p14:creationId xmlns:p14="http://schemas.microsoft.com/office/powerpoint/2010/main" val="37310618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CF2493-5F7F-4986-B668-EE504E342973}"/>
              </a:ext>
            </a:extLst>
          </p:cNvPr>
          <p:cNvSpPr>
            <a:spLocks noGrp="1"/>
          </p:cNvSpPr>
          <p:nvPr>
            <p:ph type="title"/>
          </p:nvPr>
        </p:nvSpPr>
        <p:spPr>
          <a:xfrm>
            <a:off x="838204" y="365125"/>
            <a:ext cx="10515600" cy="1325563"/>
          </a:xfrm>
        </p:spPr>
        <p:txBody>
          <a:bodyPr anchor="b">
            <a:normAutofit/>
          </a:bodyPr>
          <a:lstStyle/>
          <a:p>
            <a:r>
              <a:rPr lang="en-US"/>
              <a:t>Priority Area Data Source Table</a:t>
            </a:r>
          </a:p>
        </p:txBody>
      </p:sp>
      <p:pic>
        <p:nvPicPr>
          <p:cNvPr id="7" name="Picture 6" descr="Application Priority Area Data Sources table.">
            <a:extLst>
              <a:ext uri="{FF2B5EF4-FFF2-40B4-BE49-F238E27FC236}">
                <a16:creationId xmlns:a16="http://schemas.microsoft.com/office/drawing/2014/main" id="{F81960E6-F8BA-4FDD-BB00-3EC7D67573AB}"/>
              </a:ext>
            </a:extLst>
          </p:cNvPr>
          <p:cNvPicPr>
            <a:picLocks noChangeAspect="1"/>
          </p:cNvPicPr>
          <p:nvPr/>
        </p:nvPicPr>
        <p:blipFill>
          <a:blip r:embed="rId2"/>
          <a:stretch>
            <a:fillRect/>
          </a:stretch>
        </p:blipFill>
        <p:spPr>
          <a:xfrm>
            <a:off x="838204" y="2423953"/>
            <a:ext cx="10515600" cy="3154681"/>
          </a:xfrm>
          <a:prstGeom prst="rect">
            <a:avLst/>
          </a:prstGeom>
          <a:noFill/>
        </p:spPr>
      </p:pic>
      <p:sp>
        <p:nvSpPr>
          <p:cNvPr id="5" name="Slide Number Placeholder 4">
            <a:extLst>
              <a:ext uri="{FF2B5EF4-FFF2-40B4-BE49-F238E27FC236}">
                <a16:creationId xmlns:a16="http://schemas.microsoft.com/office/drawing/2014/main" id="{344D1631-9FB9-49E0-A5AE-BEECC4D6440D}"/>
              </a:ext>
            </a:extLst>
          </p:cNvPr>
          <p:cNvSpPr>
            <a:spLocks noGrp="1"/>
          </p:cNvSpPr>
          <p:nvPr>
            <p:ph type="sldNum" sz="quarter" idx="12"/>
          </p:nvPr>
        </p:nvSpPr>
        <p:spPr>
          <a:xfrm>
            <a:off x="838203" y="6356352"/>
            <a:ext cx="409833" cy="365125"/>
          </a:xfrm>
        </p:spPr>
        <p:txBody>
          <a:bodyPr anchor="ctr">
            <a:normAutofit/>
          </a:bodyPr>
          <a:lstStyle/>
          <a:p>
            <a:pPr>
              <a:spcAft>
                <a:spcPts val="600"/>
              </a:spcAft>
            </a:pPr>
            <a:fld id="{46775F4D-6D42-4CD6-A802-0B48E0231625}" type="slidenum">
              <a:rPr lang="en-US" smtClean="0"/>
              <a:pPr>
                <a:spcAft>
                  <a:spcPts val="600"/>
                </a:spcAft>
              </a:pPr>
              <a:t>18</a:t>
            </a:fld>
            <a:endParaRPr lang="en-US"/>
          </a:p>
        </p:txBody>
      </p:sp>
      <p:sp>
        <p:nvSpPr>
          <p:cNvPr id="4" name="Footer Placeholder 3">
            <a:extLst>
              <a:ext uri="{FF2B5EF4-FFF2-40B4-BE49-F238E27FC236}">
                <a16:creationId xmlns:a16="http://schemas.microsoft.com/office/drawing/2014/main" id="{9F062B36-641B-4296-A8E9-2DD1FB7EA662}"/>
              </a:ext>
            </a:extLst>
          </p:cNvPr>
          <p:cNvSpPr>
            <a:spLocks noGrp="1"/>
          </p:cNvSpPr>
          <p:nvPr>
            <p:ph type="ftr" sz="quarter" idx="11"/>
          </p:nvPr>
        </p:nvSpPr>
        <p:spPr>
          <a:xfrm>
            <a:off x="1371600" y="6356352"/>
            <a:ext cx="7673547" cy="365125"/>
          </a:xfrm>
        </p:spPr>
        <p:txBody>
          <a:bodyPr anchor="ctr">
            <a:normAutofit/>
          </a:bodyPr>
          <a:lstStyle/>
          <a:p>
            <a:pPr>
              <a:spcAft>
                <a:spcPts val="600"/>
              </a:spcAft>
            </a:pPr>
            <a:r>
              <a:rPr lang="en-US"/>
              <a:t>Michigan Department of Education | Office of Special Education </a:t>
            </a:r>
          </a:p>
        </p:txBody>
      </p:sp>
    </p:spTree>
    <p:extLst>
      <p:ext uri="{BB962C8B-B14F-4D97-AF65-F5344CB8AC3E}">
        <p14:creationId xmlns:p14="http://schemas.microsoft.com/office/powerpoint/2010/main" val="334924230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AD4A9B-2EE7-4B34-A943-500FEDD41DDA}"/>
              </a:ext>
            </a:extLst>
          </p:cNvPr>
          <p:cNvSpPr>
            <a:spLocks noGrp="1"/>
          </p:cNvSpPr>
          <p:nvPr>
            <p:ph type="title"/>
          </p:nvPr>
        </p:nvSpPr>
        <p:spPr/>
        <p:txBody>
          <a:bodyPr/>
          <a:lstStyle/>
          <a:p>
            <a:r>
              <a:rPr lang="en-US"/>
              <a:t>Priority Area Data Source Table Example</a:t>
            </a:r>
          </a:p>
        </p:txBody>
      </p:sp>
      <p:graphicFrame>
        <p:nvGraphicFramePr>
          <p:cNvPr id="6" name="Content Placeholder 5">
            <a:extLst>
              <a:ext uri="{FF2B5EF4-FFF2-40B4-BE49-F238E27FC236}">
                <a16:creationId xmlns:a16="http://schemas.microsoft.com/office/drawing/2014/main" id="{2557B321-E6F4-450C-BF33-19AF7EE37F69}"/>
              </a:ext>
            </a:extLst>
          </p:cNvPr>
          <p:cNvGraphicFramePr>
            <a:graphicFrameLocks noGrp="1"/>
          </p:cNvGraphicFramePr>
          <p:nvPr>
            <p:ph idx="1"/>
            <p:extLst>
              <p:ext uri="{D42A27DB-BD31-4B8C-83A1-F6EECF244321}">
                <p14:modId xmlns:p14="http://schemas.microsoft.com/office/powerpoint/2010/main" val="318177242"/>
              </p:ext>
            </p:extLst>
          </p:nvPr>
        </p:nvGraphicFramePr>
        <p:xfrm>
          <a:off x="838194" y="1814832"/>
          <a:ext cx="10669177" cy="4332750"/>
        </p:xfrm>
        <a:graphic>
          <a:graphicData uri="http://schemas.openxmlformats.org/drawingml/2006/table">
            <a:tbl>
              <a:tblPr firstRow="1"/>
              <a:tblGrid>
                <a:gridCol w="1752570">
                  <a:extLst>
                    <a:ext uri="{9D8B030D-6E8A-4147-A177-3AD203B41FA5}">
                      <a16:colId xmlns:a16="http://schemas.microsoft.com/office/drawing/2014/main" val="909877475"/>
                    </a:ext>
                  </a:extLst>
                </a:gridCol>
                <a:gridCol w="1070557">
                  <a:extLst>
                    <a:ext uri="{9D8B030D-6E8A-4147-A177-3AD203B41FA5}">
                      <a16:colId xmlns:a16="http://schemas.microsoft.com/office/drawing/2014/main" val="3197615328"/>
                    </a:ext>
                  </a:extLst>
                </a:gridCol>
                <a:gridCol w="1056470">
                  <a:extLst>
                    <a:ext uri="{9D8B030D-6E8A-4147-A177-3AD203B41FA5}">
                      <a16:colId xmlns:a16="http://schemas.microsoft.com/office/drawing/2014/main" val="1701875958"/>
                    </a:ext>
                  </a:extLst>
                </a:gridCol>
                <a:gridCol w="1042384">
                  <a:extLst>
                    <a:ext uri="{9D8B030D-6E8A-4147-A177-3AD203B41FA5}">
                      <a16:colId xmlns:a16="http://schemas.microsoft.com/office/drawing/2014/main" val="3241985035"/>
                    </a:ext>
                  </a:extLst>
                </a:gridCol>
                <a:gridCol w="1253678">
                  <a:extLst>
                    <a:ext uri="{9D8B030D-6E8A-4147-A177-3AD203B41FA5}">
                      <a16:colId xmlns:a16="http://schemas.microsoft.com/office/drawing/2014/main" val="3289632553"/>
                    </a:ext>
                  </a:extLst>
                </a:gridCol>
                <a:gridCol w="1324109">
                  <a:extLst>
                    <a:ext uri="{9D8B030D-6E8A-4147-A177-3AD203B41FA5}">
                      <a16:colId xmlns:a16="http://schemas.microsoft.com/office/drawing/2014/main" val="3201900331"/>
                    </a:ext>
                  </a:extLst>
                </a:gridCol>
                <a:gridCol w="3169409">
                  <a:extLst>
                    <a:ext uri="{9D8B030D-6E8A-4147-A177-3AD203B41FA5}">
                      <a16:colId xmlns:a16="http://schemas.microsoft.com/office/drawing/2014/main" val="1727097831"/>
                    </a:ext>
                  </a:extLst>
                </a:gridCol>
              </a:tblGrid>
              <a:tr h="1412069">
                <a:tc>
                  <a:txBody>
                    <a:bodyPr/>
                    <a:lstStyle/>
                    <a:p>
                      <a:pPr algn="l" rtl="0" fontAlgn="base"/>
                      <a:r>
                        <a:rPr lang="en-US" sz="1800" b="1" i="0" dirty="0">
                          <a:solidFill>
                            <a:schemeClr val="tx1"/>
                          </a:solidFill>
                          <a:effectLst/>
                          <a:latin typeface="Arial" panose="020B0604020202020204" pitchFamily="34" charset="0"/>
                        </a:rPr>
                        <a:t>Data Source</a:t>
                      </a:r>
                      <a:r>
                        <a:rPr lang="en-US" sz="1800" b="0" i="0" dirty="0">
                          <a:solidFill>
                            <a:schemeClr val="tx1"/>
                          </a:solidFill>
                          <a:effectLst/>
                          <a:latin typeface="Arial" panose="020B0604020202020204" pitchFamily="34" charset="0"/>
                        </a:rPr>
                        <a:t>  </a:t>
                      </a:r>
                      <a:endParaRPr lang="en-US" sz="4400" b="0" i="0" dirty="0">
                        <a:solidFill>
                          <a:schemeClr val="tx1"/>
                        </a:solidFill>
                        <a:effectLst/>
                      </a:endParaRPr>
                    </a:p>
                  </a:txBody>
                  <a:tcPr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5F5F5"/>
                    </a:solidFill>
                  </a:tcPr>
                </a:tc>
                <a:tc>
                  <a:txBody>
                    <a:bodyPr/>
                    <a:lstStyle/>
                    <a:p>
                      <a:pPr algn="ctr" rtl="0" fontAlgn="base"/>
                      <a:r>
                        <a:rPr lang="en-US" sz="1800" b="1" i="0" dirty="0">
                          <a:solidFill>
                            <a:schemeClr val="tx1"/>
                          </a:solidFill>
                          <a:effectLst/>
                          <a:latin typeface="Arial" panose="020B0604020202020204" pitchFamily="34" charset="0"/>
                        </a:rPr>
                        <a:t>2019-20 Data</a:t>
                      </a:r>
                      <a:r>
                        <a:rPr lang="en-US" sz="1800" b="0" i="0" dirty="0">
                          <a:solidFill>
                            <a:schemeClr val="tx1"/>
                          </a:solidFill>
                          <a:effectLst/>
                          <a:latin typeface="Arial" panose="020B0604020202020204" pitchFamily="34" charset="0"/>
                        </a:rPr>
                        <a:t> </a:t>
                      </a:r>
                      <a:endParaRPr lang="en-US" sz="4400" b="0" i="0" dirty="0">
                        <a:solidFill>
                          <a:schemeClr val="tx1"/>
                        </a:solidFill>
                        <a:effectLst/>
                      </a:endParaRPr>
                    </a:p>
                  </a:txBody>
                  <a:tcPr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5F5F5"/>
                    </a:solidFill>
                  </a:tcPr>
                </a:tc>
                <a:tc>
                  <a:txBody>
                    <a:bodyPr/>
                    <a:lstStyle/>
                    <a:p>
                      <a:pPr algn="ctr" rtl="0" fontAlgn="base"/>
                      <a:r>
                        <a:rPr lang="en-US" sz="1800" b="1" i="0" dirty="0">
                          <a:solidFill>
                            <a:schemeClr val="tx1"/>
                          </a:solidFill>
                          <a:effectLst/>
                          <a:latin typeface="Arial" panose="020B0604020202020204" pitchFamily="34" charset="0"/>
                        </a:rPr>
                        <a:t>2020-21 Data</a:t>
                      </a:r>
                      <a:r>
                        <a:rPr lang="en-US" sz="1800" b="0" i="0" dirty="0">
                          <a:solidFill>
                            <a:schemeClr val="tx1"/>
                          </a:solidFill>
                          <a:effectLst/>
                          <a:latin typeface="Arial" panose="020B0604020202020204" pitchFamily="34" charset="0"/>
                        </a:rPr>
                        <a:t>  </a:t>
                      </a:r>
                      <a:endParaRPr lang="en-US" sz="4400" b="0" i="0" dirty="0">
                        <a:solidFill>
                          <a:schemeClr val="tx1"/>
                        </a:solidFill>
                        <a:effectLst/>
                      </a:endParaRPr>
                    </a:p>
                  </a:txBody>
                  <a:tcPr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5F5F5"/>
                    </a:solidFill>
                  </a:tcPr>
                </a:tc>
                <a:tc>
                  <a:txBody>
                    <a:bodyPr/>
                    <a:lstStyle/>
                    <a:p>
                      <a:pPr algn="ctr" rtl="0" fontAlgn="base"/>
                      <a:r>
                        <a:rPr lang="en-US" sz="1800" b="1" i="0" dirty="0">
                          <a:solidFill>
                            <a:schemeClr val="tx1"/>
                          </a:solidFill>
                          <a:effectLst/>
                          <a:latin typeface="Arial" panose="020B0604020202020204" pitchFamily="34" charset="0"/>
                        </a:rPr>
                        <a:t>2021-22 Data</a:t>
                      </a:r>
                      <a:r>
                        <a:rPr lang="en-US" sz="1800" b="0" i="0" dirty="0">
                          <a:solidFill>
                            <a:schemeClr val="tx1"/>
                          </a:solidFill>
                          <a:effectLst/>
                          <a:latin typeface="Arial" panose="020B0604020202020204" pitchFamily="34" charset="0"/>
                        </a:rPr>
                        <a:t> </a:t>
                      </a:r>
                      <a:endParaRPr lang="en-US" sz="4400" b="0" i="0" dirty="0">
                        <a:solidFill>
                          <a:schemeClr val="tx1"/>
                        </a:solidFill>
                        <a:effectLst/>
                      </a:endParaRPr>
                    </a:p>
                  </a:txBody>
                  <a:tcPr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5F5F5"/>
                    </a:solidFill>
                  </a:tcPr>
                </a:tc>
                <a:tc>
                  <a:txBody>
                    <a:bodyPr/>
                    <a:lstStyle/>
                    <a:p>
                      <a:pPr algn="ctr" rtl="0" fontAlgn="base"/>
                      <a:r>
                        <a:rPr lang="en-US" sz="1800" b="1" i="0" dirty="0">
                          <a:solidFill>
                            <a:schemeClr val="tx1"/>
                          </a:solidFill>
                          <a:effectLst/>
                          <a:latin typeface="Arial" panose="020B0604020202020204" pitchFamily="34" charset="0"/>
                        </a:rPr>
                        <a:t>1-year target (2022-23)</a:t>
                      </a:r>
                      <a:r>
                        <a:rPr lang="en-US" sz="1800" b="0" i="0" dirty="0">
                          <a:solidFill>
                            <a:schemeClr val="tx1"/>
                          </a:solidFill>
                          <a:effectLst/>
                          <a:latin typeface="Arial" panose="020B0604020202020204" pitchFamily="34" charset="0"/>
                        </a:rPr>
                        <a:t> </a:t>
                      </a:r>
                      <a:endParaRPr lang="en-US" sz="4400" b="0" i="0" dirty="0">
                        <a:solidFill>
                          <a:schemeClr val="tx1"/>
                        </a:solidFill>
                        <a:effectLst/>
                      </a:endParaRPr>
                    </a:p>
                  </a:txBody>
                  <a:tcPr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5F5F5"/>
                    </a:solidFill>
                  </a:tcPr>
                </a:tc>
                <a:tc>
                  <a:txBody>
                    <a:bodyPr/>
                    <a:lstStyle/>
                    <a:p>
                      <a:pPr algn="ctr" rtl="0" fontAlgn="base"/>
                      <a:r>
                        <a:rPr lang="en-US" sz="1800" b="1" i="0" dirty="0">
                          <a:solidFill>
                            <a:schemeClr val="tx1"/>
                          </a:solidFill>
                          <a:effectLst/>
                          <a:latin typeface="Arial" panose="020B0604020202020204" pitchFamily="34" charset="0"/>
                        </a:rPr>
                        <a:t>3-year target (2024-25)</a:t>
                      </a:r>
                      <a:r>
                        <a:rPr lang="en-US" sz="1800" b="0" i="0" dirty="0">
                          <a:solidFill>
                            <a:schemeClr val="tx1"/>
                          </a:solidFill>
                          <a:effectLst/>
                          <a:latin typeface="Arial" panose="020B0604020202020204" pitchFamily="34" charset="0"/>
                        </a:rPr>
                        <a:t> </a:t>
                      </a:r>
                      <a:endParaRPr lang="en-US" sz="4400" b="0" i="0" dirty="0">
                        <a:solidFill>
                          <a:schemeClr val="tx1"/>
                        </a:solidFill>
                        <a:effectLst/>
                      </a:endParaRPr>
                    </a:p>
                  </a:txBody>
                  <a:tcPr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5F5F5"/>
                    </a:solidFill>
                  </a:tcPr>
                </a:tc>
                <a:tc>
                  <a:txBody>
                    <a:bodyPr/>
                    <a:lstStyle/>
                    <a:p>
                      <a:pPr algn="ctr" rtl="0" fontAlgn="base"/>
                      <a:r>
                        <a:rPr lang="en-US" sz="1800" b="1" i="0" dirty="0">
                          <a:solidFill>
                            <a:schemeClr val="tx1"/>
                          </a:solidFill>
                          <a:effectLst/>
                          <a:latin typeface="Arial" panose="020B0604020202020204" pitchFamily="34" charset="0"/>
                        </a:rPr>
                        <a:t>How will improvement be measured?</a:t>
                      </a:r>
                      <a:r>
                        <a:rPr lang="en-US" sz="1800" b="0" i="0" dirty="0">
                          <a:solidFill>
                            <a:schemeClr val="tx1"/>
                          </a:solidFill>
                          <a:effectLst/>
                          <a:latin typeface="Arial" panose="020B0604020202020204" pitchFamily="34" charset="0"/>
                        </a:rPr>
                        <a:t>  </a:t>
                      </a:r>
                      <a:endParaRPr lang="en-US" sz="4400" b="0" i="0" dirty="0">
                        <a:solidFill>
                          <a:schemeClr val="tx1"/>
                        </a:solidFill>
                        <a:effectLst/>
                      </a:endParaRPr>
                    </a:p>
                  </a:txBody>
                  <a:tcPr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5F5F5"/>
                    </a:solidFill>
                  </a:tcPr>
                </a:tc>
                <a:extLst>
                  <a:ext uri="{0D108BD9-81ED-4DB2-BD59-A6C34878D82A}">
                    <a16:rowId xmlns:a16="http://schemas.microsoft.com/office/drawing/2014/main" val="838890988"/>
                  </a:ext>
                </a:extLst>
              </a:tr>
              <a:tr h="1182750">
                <a:tc>
                  <a:txBody>
                    <a:bodyPr/>
                    <a:lstStyle/>
                    <a:p>
                      <a:pPr algn="l" rtl="0" fontAlgn="base"/>
                      <a:r>
                        <a:rPr lang="en-US" sz="1800" b="0" i="0" dirty="0">
                          <a:solidFill>
                            <a:schemeClr val="tx1"/>
                          </a:solidFill>
                          <a:effectLst/>
                          <a:latin typeface="Segoe UI" panose="020B0502040204020203" pitchFamily="34" charset="0"/>
                        </a:rPr>
                        <a:t>District PD documentation </a:t>
                      </a:r>
                      <a:endParaRPr lang="en-US" sz="1800" b="0" i="0" dirty="0">
                        <a:solidFill>
                          <a:schemeClr val="tx1"/>
                        </a:solidFill>
                        <a:effectLst/>
                      </a:endParaRPr>
                    </a:p>
                  </a:txBody>
                  <a:tcPr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rtl="0" fontAlgn="base"/>
                      <a:r>
                        <a:rPr lang="en-US" sz="1800" b="0" i="0" dirty="0">
                          <a:solidFill>
                            <a:schemeClr val="tx1"/>
                          </a:solidFill>
                          <a:effectLst/>
                          <a:latin typeface="Calibri" panose="020F0502020204030204" pitchFamily="34" charset="0"/>
                        </a:rPr>
                        <a:t>4% </a:t>
                      </a:r>
                      <a:endParaRPr lang="en-US" sz="1800" b="0" i="0" dirty="0">
                        <a:solidFill>
                          <a:schemeClr val="tx1"/>
                        </a:solidFill>
                        <a:effectLst/>
                      </a:endParaRPr>
                    </a:p>
                  </a:txBody>
                  <a:tcPr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rtl="0" fontAlgn="base"/>
                      <a:r>
                        <a:rPr lang="en-US" sz="1800" b="0" i="0" dirty="0">
                          <a:solidFill>
                            <a:schemeClr val="tx1"/>
                          </a:solidFill>
                          <a:effectLst/>
                          <a:latin typeface="Arial" panose="020B0604020202020204" pitchFamily="34" charset="0"/>
                        </a:rPr>
                        <a:t>4% </a:t>
                      </a:r>
                      <a:endParaRPr lang="en-US" sz="1800" b="0" i="0" dirty="0">
                        <a:solidFill>
                          <a:schemeClr val="tx1"/>
                        </a:solidFill>
                        <a:effectLst/>
                      </a:endParaRPr>
                    </a:p>
                  </a:txBody>
                  <a:tcPr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rtl="0" fontAlgn="base"/>
                      <a:r>
                        <a:rPr lang="en-US" sz="1800" b="0" i="0" dirty="0">
                          <a:solidFill>
                            <a:schemeClr val="tx1"/>
                          </a:solidFill>
                          <a:effectLst/>
                          <a:latin typeface="Calibri" panose="020F0502020204030204" pitchFamily="34" charset="0"/>
                        </a:rPr>
                        <a:t>5% </a:t>
                      </a:r>
                      <a:endParaRPr lang="en-US" sz="1800" b="0" i="0" dirty="0">
                        <a:solidFill>
                          <a:schemeClr val="tx1"/>
                        </a:solidFill>
                        <a:effectLst/>
                      </a:endParaRPr>
                    </a:p>
                  </a:txBody>
                  <a:tcPr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rtl="0" fontAlgn="base"/>
                      <a:r>
                        <a:rPr lang="en-US" sz="1800" b="0" i="0" dirty="0">
                          <a:solidFill>
                            <a:schemeClr val="tx1"/>
                          </a:solidFill>
                          <a:effectLst/>
                          <a:latin typeface="Calibri" panose="020F0502020204030204" pitchFamily="34" charset="0"/>
                        </a:rPr>
                        <a:t>10% </a:t>
                      </a:r>
                      <a:endParaRPr lang="en-US" sz="1800" b="0" i="0" dirty="0">
                        <a:solidFill>
                          <a:schemeClr val="tx1"/>
                        </a:solidFill>
                        <a:effectLst/>
                      </a:endParaRPr>
                    </a:p>
                  </a:txBody>
                  <a:tcPr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rtl="0" fontAlgn="base"/>
                      <a:r>
                        <a:rPr lang="en-US" sz="1800" b="0" i="0" dirty="0">
                          <a:solidFill>
                            <a:schemeClr val="tx1"/>
                          </a:solidFill>
                          <a:effectLst/>
                          <a:latin typeface="Calibri" panose="020F0502020204030204" pitchFamily="34" charset="0"/>
                        </a:rPr>
                        <a:t>25% </a:t>
                      </a:r>
                      <a:endParaRPr lang="en-US" sz="1800" b="0" i="0" dirty="0">
                        <a:solidFill>
                          <a:schemeClr val="tx1"/>
                        </a:solidFill>
                        <a:effectLst/>
                      </a:endParaRPr>
                    </a:p>
                  </a:txBody>
                  <a:tcPr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rtl="0" fontAlgn="base"/>
                      <a:r>
                        <a:rPr lang="en-US" sz="1800" b="0" i="0" dirty="0">
                          <a:solidFill>
                            <a:schemeClr val="tx1"/>
                          </a:solidFill>
                          <a:effectLst/>
                          <a:latin typeface="Segoe UI" panose="020B0502040204020203" pitchFamily="34" charset="0"/>
                        </a:rPr>
                        <a:t>Percent of general education teachers (K-5 ISD wide) who have attended CAST training </a:t>
                      </a:r>
                      <a:endParaRPr lang="en-US" sz="1800" b="0" i="0" dirty="0">
                        <a:solidFill>
                          <a:schemeClr val="tx1"/>
                        </a:solidFill>
                        <a:effectLst/>
                      </a:endParaRPr>
                    </a:p>
                  </a:txBody>
                  <a:tcPr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969300532"/>
                  </a:ext>
                </a:extLst>
              </a:tr>
              <a:tr h="1737931">
                <a:tc>
                  <a:txBody>
                    <a:bodyPr/>
                    <a:lstStyle/>
                    <a:p>
                      <a:pPr algn="l" rtl="0" fontAlgn="base"/>
                      <a:r>
                        <a:rPr lang="en-US" sz="1800" b="0" i="0" dirty="0">
                          <a:solidFill>
                            <a:schemeClr val="tx1"/>
                          </a:solidFill>
                          <a:effectLst/>
                          <a:latin typeface="Segoe UI" panose="020B0502040204020203" pitchFamily="34" charset="0"/>
                        </a:rPr>
                        <a:t>IEP Monitoring Data </a:t>
                      </a:r>
                      <a:endParaRPr lang="en-US" sz="1800" b="0" i="0" dirty="0">
                        <a:solidFill>
                          <a:schemeClr val="tx1"/>
                        </a:solidFill>
                        <a:effectLst/>
                      </a:endParaRPr>
                    </a:p>
                  </a:txBody>
                  <a:tcPr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rtl="0" fontAlgn="base"/>
                      <a:r>
                        <a:rPr lang="en-US" sz="1800" b="0" i="0" dirty="0">
                          <a:solidFill>
                            <a:schemeClr val="tx1"/>
                          </a:solidFill>
                          <a:effectLst/>
                          <a:latin typeface="Segoe UI" panose="020B0502040204020203" pitchFamily="34" charset="0"/>
                        </a:rPr>
                        <a:t>0 </a:t>
                      </a:r>
                      <a:endParaRPr lang="en-US" sz="1800" b="0" i="0" dirty="0">
                        <a:solidFill>
                          <a:schemeClr val="tx1"/>
                        </a:solidFill>
                        <a:effectLst/>
                      </a:endParaRPr>
                    </a:p>
                  </a:txBody>
                  <a:tcPr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rtl="0" fontAlgn="base"/>
                      <a:r>
                        <a:rPr lang="en-US" sz="1800" b="0" i="0" dirty="0">
                          <a:solidFill>
                            <a:schemeClr val="tx1"/>
                          </a:solidFill>
                          <a:effectLst/>
                          <a:latin typeface="Segoe UI" panose="020B0502040204020203" pitchFamily="34" charset="0"/>
                        </a:rPr>
                        <a:t>0 </a:t>
                      </a:r>
                      <a:endParaRPr lang="en-US" sz="1800" b="0" i="0" dirty="0">
                        <a:solidFill>
                          <a:schemeClr val="tx1"/>
                        </a:solidFill>
                        <a:effectLst/>
                      </a:endParaRPr>
                    </a:p>
                  </a:txBody>
                  <a:tcPr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rtl="0" fontAlgn="base"/>
                      <a:r>
                        <a:rPr lang="en-US" sz="1800" b="0" i="0" dirty="0">
                          <a:solidFill>
                            <a:schemeClr val="tx1"/>
                          </a:solidFill>
                          <a:effectLst/>
                          <a:latin typeface="Segoe UI" panose="020B0502040204020203" pitchFamily="34" charset="0"/>
                        </a:rPr>
                        <a:t>7% </a:t>
                      </a:r>
                      <a:endParaRPr lang="en-US" sz="1800" b="0" i="0" dirty="0">
                        <a:solidFill>
                          <a:schemeClr val="tx1"/>
                        </a:solidFill>
                        <a:effectLst/>
                      </a:endParaRPr>
                    </a:p>
                  </a:txBody>
                  <a:tcPr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rtl="0" fontAlgn="base"/>
                      <a:r>
                        <a:rPr lang="en-US" sz="1800" b="0" i="0" dirty="0">
                          <a:solidFill>
                            <a:schemeClr val="tx1"/>
                          </a:solidFill>
                          <a:effectLst/>
                          <a:latin typeface="Segoe UI" panose="020B0502040204020203" pitchFamily="34" charset="0"/>
                        </a:rPr>
                        <a:t>40% </a:t>
                      </a:r>
                      <a:endParaRPr lang="en-US" sz="1800" b="0" i="0" dirty="0">
                        <a:solidFill>
                          <a:schemeClr val="tx1"/>
                        </a:solidFill>
                        <a:effectLst/>
                      </a:endParaRPr>
                    </a:p>
                  </a:txBody>
                  <a:tcPr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rtl="0" fontAlgn="base"/>
                      <a:r>
                        <a:rPr lang="en-US" sz="1800" b="0" i="0" dirty="0">
                          <a:solidFill>
                            <a:schemeClr val="tx1"/>
                          </a:solidFill>
                          <a:effectLst/>
                          <a:latin typeface="Segoe UI" panose="020B0502040204020203" pitchFamily="34" charset="0"/>
                        </a:rPr>
                        <a:t>90% </a:t>
                      </a:r>
                      <a:endParaRPr lang="en-US" sz="1800" b="0" i="0" dirty="0">
                        <a:solidFill>
                          <a:schemeClr val="tx1"/>
                        </a:solidFill>
                        <a:effectLst/>
                      </a:endParaRPr>
                    </a:p>
                  </a:txBody>
                  <a:tcPr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rtl="0" fontAlgn="base"/>
                      <a:r>
                        <a:rPr lang="en-US" sz="1800" b="0" i="0" dirty="0">
                          <a:solidFill>
                            <a:schemeClr val="tx1"/>
                          </a:solidFill>
                          <a:effectLst/>
                          <a:latin typeface="Calibri" panose="020F0502020204030204" pitchFamily="34" charset="0"/>
                        </a:rPr>
                        <a:t>Percent of IEPs which document thorough consideration of LRE for students reported in B-5 B and C </a:t>
                      </a:r>
                      <a:endParaRPr lang="en-US" sz="3200" b="0" i="0" dirty="0">
                        <a:solidFill>
                          <a:schemeClr val="tx1"/>
                        </a:solidFill>
                        <a:effectLst/>
                      </a:endParaRPr>
                    </a:p>
                  </a:txBody>
                  <a:tcPr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6408787"/>
                  </a:ext>
                </a:extLst>
              </a:tr>
            </a:tbl>
          </a:graphicData>
        </a:graphic>
      </p:graphicFrame>
      <p:sp>
        <p:nvSpPr>
          <p:cNvPr id="5" name="Slide Number Placeholder 4">
            <a:extLst>
              <a:ext uri="{FF2B5EF4-FFF2-40B4-BE49-F238E27FC236}">
                <a16:creationId xmlns:a16="http://schemas.microsoft.com/office/drawing/2014/main" id="{7CB0A60C-EE51-4D13-9582-A6B65187B4DB}"/>
              </a:ext>
            </a:extLst>
          </p:cNvPr>
          <p:cNvSpPr>
            <a:spLocks noGrp="1"/>
          </p:cNvSpPr>
          <p:nvPr>
            <p:ph type="sldNum" sz="quarter" idx="12"/>
          </p:nvPr>
        </p:nvSpPr>
        <p:spPr/>
        <p:txBody>
          <a:bodyPr/>
          <a:lstStyle/>
          <a:p>
            <a:fld id="{46775F4D-6D42-4CD6-A802-0B48E0231625}" type="slidenum">
              <a:rPr lang="en-US" smtClean="0"/>
              <a:pPr/>
              <a:t>19</a:t>
            </a:fld>
            <a:endParaRPr lang="en-US"/>
          </a:p>
        </p:txBody>
      </p:sp>
      <p:sp>
        <p:nvSpPr>
          <p:cNvPr id="4" name="Footer Placeholder 3">
            <a:extLst>
              <a:ext uri="{FF2B5EF4-FFF2-40B4-BE49-F238E27FC236}">
                <a16:creationId xmlns:a16="http://schemas.microsoft.com/office/drawing/2014/main" id="{9D694B94-93A2-431F-A9BB-03DBA95B1ECB}"/>
              </a:ext>
            </a:extLst>
          </p:cNvPr>
          <p:cNvSpPr>
            <a:spLocks noGrp="1"/>
          </p:cNvSpPr>
          <p:nvPr>
            <p:ph type="ftr" sz="quarter" idx="11"/>
          </p:nvPr>
        </p:nvSpPr>
        <p:spPr/>
        <p:txBody>
          <a:bodyPr/>
          <a:lstStyle/>
          <a:p>
            <a:r>
              <a:rPr lang="en-US"/>
              <a:t>Michigan Department of Education | Office of Special Education </a:t>
            </a:r>
          </a:p>
        </p:txBody>
      </p:sp>
    </p:spTree>
    <p:extLst>
      <p:ext uri="{BB962C8B-B14F-4D97-AF65-F5344CB8AC3E}">
        <p14:creationId xmlns:p14="http://schemas.microsoft.com/office/powerpoint/2010/main" val="76847663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03A8C3-5840-46F4-BF08-9E0289E68838}"/>
              </a:ext>
            </a:extLst>
          </p:cNvPr>
          <p:cNvSpPr>
            <a:spLocks noGrp="1"/>
          </p:cNvSpPr>
          <p:nvPr>
            <p:ph type="title"/>
          </p:nvPr>
        </p:nvSpPr>
        <p:spPr>
          <a:xfrm>
            <a:off x="838204" y="365125"/>
            <a:ext cx="10515590" cy="1325563"/>
          </a:xfrm>
        </p:spPr>
        <p:txBody>
          <a:bodyPr anchor="b">
            <a:normAutofit/>
          </a:bodyPr>
          <a:lstStyle/>
          <a:p>
            <a:r>
              <a:rPr lang="en-US"/>
              <a:t>Zoom Webinar Control Panel</a:t>
            </a:r>
          </a:p>
        </p:txBody>
      </p:sp>
      <p:sp>
        <p:nvSpPr>
          <p:cNvPr id="6" name="Content Placeholder 5">
            <a:extLst>
              <a:ext uri="{FF2B5EF4-FFF2-40B4-BE49-F238E27FC236}">
                <a16:creationId xmlns:a16="http://schemas.microsoft.com/office/drawing/2014/main" id="{D392247F-9976-48FD-8F9C-2545A7F46970}"/>
              </a:ext>
            </a:extLst>
          </p:cNvPr>
          <p:cNvSpPr>
            <a:spLocks noGrp="1"/>
          </p:cNvSpPr>
          <p:nvPr>
            <p:ph sz="half" idx="1"/>
          </p:nvPr>
        </p:nvSpPr>
        <p:spPr>
          <a:xfrm>
            <a:off x="837386" y="1752537"/>
            <a:ext cx="5065427" cy="4813586"/>
          </a:xfrm>
        </p:spPr>
        <p:txBody>
          <a:bodyPr>
            <a:normAutofit lnSpcReduction="10000"/>
          </a:bodyPr>
          <a:lstStyle/>
          <a:p>
            <a:r>
              <a:rPr lang="en-US"/>
              <a:t>Mouse or tab down to the bottom of the webinar screen for the Zoom Webinar Control Panel to become visible. </a:t>
            </a:r>
          </a:p>
          <a:p>
            <a:r>
              <a:rPr lang="en-US"/>
              <a:t>Features available are:</a:t>
            </a:r>
          </a:p>
          <a:p>
            <a:pPr marL="741363" indent="-447675">
              <a:buFont typeface="+mj-lt"/>
              <a:buAutoNum type="arabicPeriod"/>
            </a:pPr>
            <a:r>
              <a:rPr lang="en-US" b="1"/>
              <a:t>Chat </a:t>
            </a:r>
            <a:r>
              <a:rPr lang="en-US"/>
              <a:t>– select to communicate with presenters.</a:t>
            </a:r>
          </a:p>
          <a:p>
            <a:pPr marL="741363" indent="-447675">
              <a:buFont typeface="+mj-lt"/>
              <a:buAutoNum type="arabicPeriod"/>
            </a:pPr>
            <a:r>
              <a:rPr lang="en-US" b="1"/>
              <a:t>Closed Captioning (CC)</a:t>
            </a:r>
            <a:r>
              <a:rPr lang="en-US"/>
              <a:t> – select the </a:t>
            </a:r>
            <a:r>
              <a:rPr lang="en-US" b="1"/>
              <a:t>CC</a:t>
            </a:r>
            <a:r>
              <a:rPr lang="en-US"/>
              <a:t> icon to turn on captions. </a:t>
            </a:r>
          </a:p>
          <a:p>
            <a:pPr marL="741363" indent="-447675">
              <a:buFont typeface="+mj-lt"/>
              <a:buAutoNum type="arabicPeriod"/>
            </a:pPr>
            <a:r>
              <a:rPr lang="en-US" b="1"/>
              <a:t>Leave</a:t>
            </a:r>
            <a:r>
              <a:rPr lang="en-US"/>
              <a:t> – select to exit the webinar.</a:t>
            </a:r>
          </a:p>
        </p:txBody>
      </p:sp>
      <p:pic>
        <p:nvPicPr>
          <p:cNvPr id="1026" name="Picture 2" descr="Zoom webinar control panel showing the chat, closed caption icon, and leave options.">
            <a:extLst>
              <a:ext uri="{FF2B5EF4-FFF2-40B4-BE49-F238E27FC236}">
                <a16:creationId xmlns:a16="http://schemas.microsoft.com/office/drawing/2014/main" id="{C725F229-3C5B-44DF-8F2F-880E835849C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17085" y="1679290"/>
            <a:ext cx="6284667" cy="4664000"/>
          </a:xfrm>
          <a:prstGeom prst="rect">
            <a:avLst/>
          </a:prstGeom>
          <a:noFill/>
          <a:extLst>
            <a:ext uri="{909E8E84-426E-40DD-AFC4-6F175D3DCCD1}">
              <a14:hiddenFill xmlns:a14="http://schemas.microsoft.com/office/drawing/2010/main">
                <a:solidFill>
                  <a:srgbClr val="FFFFFF"/>
                </a:solidFill>
              </a14:hiddenFill>
            </a:ext>
          </a:extLst>
        </p:spPr>
      </p:pic>
      <p:sp>
        <p:nvSpPr>
          <p:cNvPr id="5" name="Slide Number Placeholder 4">
            <a:extLst>
              <a:ext uri="{FF2B5EF4-FFF2-40B4-BE49-F238E27FC236}">
                <a16:creationId xmlns:a16="http://schemas.microsoft.com/office/drawing/2014/main" id="{65E381F9-5F04-4867-AD6C-55EACE3A192E}"/>
              </a:ext>
            </a:extLst>
          </p:cNvPr>
          <p:cNvSpPr>
            <a:spLocks noGrp="1"/>
          </p:cNvSpPr>
          <p:nvPr>
            <p:ph type="sldNum" sz="quarter" idx="12"/>
          </p:nvPr>
        </p:nvSpPr>
        <p:spPr>
          <a:xfrm>
            <a:off x="838203" y="6356352"/>
            <a:ext cx="409833" cy="365125"/>
          </a:xfrm>
        </p:spPr>
        <p:txBody>
          <a:bodyPr anchor="ctr">
            <a:normAutofit/>
          </a:bodyPr>
          <a:lstStyle/>
          <a:p>
            <a:pPr>
              <a:spcAft>
                <a:spcPts val="600"/>
              </a:spcAft>
            </a:pPr>
            <a:fld id="{46775F4D-6D42-4CD6-A802-0B48E0231625}" type="slidenum">
              <a:rPr lang="en-US" smtClean="0"/>
              <a:pPr>
                <a:spcAft>
                  <a:spcPts val="600"/>
                </a:spcAft>
              </a:pPr>
              <a:t>2</a:t>
            </a:fld>
            <a:endParaRPr lang="en-US"/>
          </a:p>
        </p:txBody>
      </p:sp>
      <p:sp>
        <p:nvSpPr>
          <p:cNvPr id="4" name="Footer Placeholder 3">
            <a:extLst>
              <a:ext uri="{FF2B5EF4-FFF2-40B4-BE49-F238E27FC236}">
                <a16:creationId xmlns:a16="http://schemas.microsoft.com/office/drawing/2014/main" id="{B429AB00-BE02-437F-BD76-35248F4F427A}"/>
              </a:ext>
            </a:extLst>
          </p:cNvPr>
          <p:cNvSpPr>
            <a:spLocks noGrp="1"/>
          </p:cNvSpPr>
          <p:nvPr>
            <p:ph type="ftr" sz="quarter" idx="11"/>
          </p:nvPr>
        </p:nvSpPr>
        <p:spPr>
          <a:xfrm>
            <a:off x="1371600" y="6356352"/>
            <a:ext cx="7673547" cy="365125"/>
          </a:xfrm>
        </p:spPr>
        <p:txBody>
          <a:bodyPr anchor="ctr">
            <a:normAutofit/>
          </a:bodyPr>
          <a:lstStyle/>
          <a:p>
            <a:pPr>
              <a:spcAft>
                <a:spcPts val="600"/>
              </a:spcAft>
            </a:pPr>
            <a:r>
              <a:rPr lang="en-US"/>
              <a:t>Michigan Department of Education | Office of Special Education </a:t>
            </a:r>
          </a:p>
        </p:txBody>
      </p:sp>
    </p:spTree>
    <p:extLst>
      <p:ext uri="{BB962C8B-B14F-4D97-AF65-F5344CB8AC3E}">
        <p14:creationId xmlns:p14="http://schemas.microsoft.com/office/powerpoint/2010/main" val="293666098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2B18DE7B-BB7D-4959-AB44-6CA52C140FC6}"/>
              </a:ext>
            </a:extLst>
          </p:cNvPr>
          <p:cNvSpPr>
            <a:spLocks noGrp="1"/>
          </p:cNvSpPr>
          <p:nvPr>
            <p:ph type="title"/>
          </p:nvPr>
        </p:nvSpPr>
        <p:spPr>
          <a:xfrm>
            <a:off x="838199" y="365125"/>
            <a:ext cx="10974355" cy="1325563"/>
          </a:xfrm>
        </p:spPr>
        <p:txBody>
          <a:bodyPr>
            <a:normAutofit/>
          </a:bodyPr>
          <a:lstStyle/>
          <a:p>
            <a:r>
              <a:rPr lang="en-US"/>
              <a:t>Fiscal Table – Personnel </a:t>
            </a:r>
          </a:p>
        </p:txBody>
      </p:sp>
      <p:graphicFrame>
        <p:nvGraphicFramePr>
          <p:cNvPr id="3" name="Table 3" descr="Fiscal - Personnel table with columns called Name, Position/Title, Amount, FTE Staff, and Description.">
            <a:extLst>
              <a:ext uri="{FF2B5EF4-FFF2-40B4-BE49-F238E27FC236}">
                <a16:creationId xmlns:a16="http://schemas.microsoft.com/office/drawing/2014/main" id="{CB6922EC-545D-415B-A046-C67850446C20}"/>
              </a:ext>
            </a:extLst>
          </p:cNvPr>
          <p:cNvGraphicFramePr>
            <a:graphicFrameLocks noGrp="1"/>
          </p:cNvGraphicFramePr>
          <p:nvPr>
            <p:extLst>
              <p:ext uri="{D42A27DB-BD31-4B8C-83A1-F6EECF244321}">
                <p14:modId xmlns:p14="http://schemas.microsoft.com/office/powerpoint/2010/main" val="969118822"/>
              </p:ext>
            </p:extLst>
          </p:nvPr>
        </p:nvGraphicFramePr>
        <p:xfrm>
          <a:off x="838199" y="2410833"/>
          <a:ext cx="10598428" cy="2534328"/>
        </p:xfrm>
        <a:graphic>
          <a:graphicData uri="http://schemas.openxmlformats.org/drawingml/2006/table">
            <a:tbl>
              <a:tblPr firstRow="1" bandRow="1">
                <a:tableStyleId>{073A0DAA-6AF3-43AB-8588-CEC1D06C72B9}</a:tableStyleId>
              </a:tblPr>
              <a:tblGrid>
                <a:gridCol w="2119686">
                  <a:extLst>
                    <a:ext uri="{9D8B030D-6E8A-4147-A177-3AD203B41FA5}">
                      <a16:colId xmlns:a16="http://schemas.microsoft.com/office/drawing/2014/main" val="975787095"/>
                    </a:ext>
                  </a:extLst>
                </a:gridCol>
                <a:gridCol w="2262764">
                  <a:extLst>
                    <a:ext uri="{9D8B030D-6E8A-4147-A177-3AD203B41FA5}">
                      <a16:colId xmlns:a16="http://schemas.microsoft.com/office/drawing/2014/main" val="2745421233"/>
                    </a:ext>
                  </a:extLst>
                </a:gridCol>
                <a:gridCol w="1976606">
                  <a:extLst>
                    <a:ext uri="{9D8B030D-6E8A-4147-A177-3AD203B41FA5}">
                      <a16:colId xmlns:a16="http://schemas.microsoft.com/office/drawing/2014/main" val="1820418951"/>
                    </a:ext>
                  </a:extLst>
                </a:gridCol>
                <a:gridCol w="2119686">
                  <a:extLst>
                    <a:ext uri="{9D8B030D-6E8A-4147-A177-3AD203B41FA5}">
                      <a16:colId xmlns:a16="http://schemas.microsoft.com/office/drawing/2014/main" val="2295625644"/>
                    </a:ext>
                  </a:extLst>
                </a:gridCol>
                <a:gridCol w="2119686">
                  <a:extLst>
                    <a:ext uri="{9D8B030D-6E8A-4147-A177-3AD203B41FA5}">
                      <a16:colId xmlns:a16="http://schemas.microsoft.com/office/drawing/2014/main" val="1942024278"/>
                    </a:ext>
                  </a:extLst>
                </a:gridCol>
              </a:tblGrid>
              <a:tr h="968471">
                <a:tc>
                  <a:txBody>
                    <a:bodyPr/>
                    <a:lstStyle/>
                    <a:p>
                      <a:r>
                        <a:rPr lang="en-US" sz="2800"/>
                        <a:t>Name</a:t>
                      </a:r>
                    </a:p>
                  </a:txBody>
                  <a:tcPr anchor="ctr"/>
                </a:tc>
                <a:tc>
                  <a:txBody>
                    <a:bodyPr/>
                    <a:lstStyle/>
                    <a:p>
                      <a:r>
                        <a:rPr lang="en-US" sz="2800"/>
                        <a:t>Position/Title</a:t>
                      </a:r>
                    </a:p>
                  </a:txBody>
                  <a:tcPr anchor="ctr"/>
                </a:tc>
                <a:tc>
                  <a:txBody>
                    <a:bodyPr/>
                    <a:lstStyle/>
                    <a:p>
                      <a:r>
                        <a:rPr lang="en-US" sz="2800"/>
                        <a:t>Amount</a:t>
                      </a:r>
                    </a:p>
                  </a:txBody>
                  <a:tcPr anchor="ctr"/>
                </a:tc>
                <a:tc>
                  <a:txBody>
                    <a:bodyPr/>
                    <a:lstStyle/>
                    <a:p>
                      <a:r>
                        <a:rPr lang="en-US" sz="2800"/>
                        <a:t>FTE Staff</a:t>
                      </a:r>
                    </a:p>
                  </a:txBody>
                  <a:tcPr anchor="ctr"/>
                </a:tc>
                <a:tc>
                  <a:txBody>
                    <a:bodyPr/>
                    <a:lstStyle/>
                    <a:p>
                      <a:r>
                        <a:rPr lang="en-US" sz="2800"/>
                        <a:t>Description</a:t>
                      </a:r>
                    </a:p>
                  </a:txBody>
                  <a:tcPr anchor="ctr"/>
                </a:tc>
                <a:extLst>
                  <a:ext uri="{0D108BD9-81ED-4DB2-BD59-A6C34878D82A}">
                    <a16:rowId xmlns:a16="http://schemas.microsoft.com/office/drawing/2014/main" val="1370155003"/>
                  </a:ext>
                </a:extLst>
              </a:tr>
              <a:tr h="1565857">
                <a:tc>
                  <a:txBody>
                    <a:bodyPr/>
                    <a:lstStyle/>
                    <a:p>
                      <a:r>
                        <a:rPr lang="en-US" sz="2000" b="1"/>
                        <a:t>Enter the staff member’s name</a:t>
                      </a:r>
                    </a:p>
                  </a:txBody>
                  <a:tcPr/>
                </a:tc>
                <a:tc>
                  <a:txBody>
                    <a:bodyPr/>
                    <a:lstStyle/>
                    <a:p>
                      <a:r>
                        <a:rPr lang="en-US" sz="2000" b="1"/>
                        <a:t>Enter the staff member’s title</a:t>
                      </a:r>
                    </a:p>
                  </a:txBody>
                  <a:tcPr/>
                </a:tc>
                <a:tc>
                  <a:txBody>
                    <a:bodyPr/>
                    <a:lstStyle/>
                    <a:p>
                      <a:r>
                        <a:rPr lang="en-US" sz="2000" b="1"/>
                        <a:t>Enter the budgeted amount</a:t>
                      </a:r>
                    </a:p>
                  </a:txBody>
                  <a:tcPr/>
                </a:tc>
                <a:tc>
                  <a:txBody>
                    <a:bodyPr/>
                    <a:lstStyle/>
                    <a:p>
                      <a:r>
                        <a:rPr lang="en-US" sz="2000" b="1"/>
                        <a:t>Enter the FTE (Decimal)</a:t>
                      </a:r>
                    </a:p>
                  </a:txBody>
                  <a:tcPr/>
                </a:tc>
                <a:tc>
                  <a:txBody>
                    <a:bodyPr/>
                    <a:lstStyle/>
                    <a:p>
                      <a:r>
                        <a:rPr lang="en-US" sz="2000" b="1" dirty="0"/>
                        <a:t>Provide a description</a:t>
                      </a:r>
                    </a:p>
                  </a:txBody>
                  <a:tcPr/>
                </a:tc>
                <a:extLst>
                  <a:ext uri="{0D108BD9-81ED-4DB2-BD59-A6C34878D82A}">
                    <a16:rowId xmlns:a16="http://schemas.microsoft.com/office/drawing/2014/main" val="1332419629"/>
                  </a:ext>
                </a:extLst>
              </a:tr>
            </a:tbl>
          </a:graphicData>
        </a:graphic>
      </p:graphicFrame>
      <p:sp>
        <p:nvSpPr>
          <p:cNvPr id="5" name="Slide Number Placeholder 4">
            <a:extLst>
              <a:ext uri="{FF2B5EF4-FFF2-40B4-BE49-F238E27FC236}">
                <a16:creationId xmlns:a16="http://schemas.microsoft.com/office/drawing/2014/main" id="{92A1AAC7-B14E-4483-8F09-7B06DEE3E751}"/>
              </a:ext>
            </a:extLst>
          </p:cNvPr>
          <p:cNvSpPr>
            <a:spLocks noGrp="1"/>
          </p:cNvSpPr>
          <p:nvPr>
            <p:ph type="sldNum" sz="quarter" idx="12"/>
          </p:nvPr>
        </p:nvSpPr>
        <p:spPr/>
        <p:txBody>
          <a:bodyPr/>
          <a:lstStyle/>
          <a:p>
            <a:fld id="{2E6F2232-818B-4E09-954B-6E16973FF9E0}" type="slidenum">
              <a:rPr lang="en-US" smtClean="0"/>
              <a:pPr/>
              <a:t>20</a:t>
            </a:fld>
            <a:endParaRPr lang="en-US"/>
          </a:p>
        </p:txBody>
      </p:sp>
      <p:sp>
        <p:nvSpPr>
          <p:cNvPr id="2" name="Footer Placeholder 1">
            <a:extLst>
              <a:ext uri="{FF2B5EF4-FFF2-40B4-BE49-F238E27FC236}">
                <a16:creationId xmlns:a16="http://schemas.microsoft.com/office/drawing/2014/main" id="{00C506F3-74A0-4FB9-B7D1-C6B77FE06314}"/>
              </a:ext>
            </a:extLst>
          </p:cNvPr>
          <p:cNvSpPr>
            <a:spLocks noGrp="1"/>
          </p:cNvSpPr>
          <p:nvPr>
            <p:ph type="ftr" sz="quarter" idx="11"/>
          </p:nvPr>
        </p:nvSpPr>
        <p:spPr>
          <a:xfrm>
            <a:off x="1371600" y="6310312"/>
            <a:ext cx="7673547" cy="365125"/>
          </a:xfrm>
        </p:spPr>
        <p:txBody>
          <a:bodyPr/>
          <a:lstStyle/>
          <a:p>
            <a:r>
              <a:rPr lang="en-US"/>
              <a:t>Michigan Department of Education | Office of Special Education </a:t>
            </a:r>
          </a:p>
        </p:txBody>
      </p:sp>
    </p:spTree>
    <p:extLst>
      <p:ext uri="{BB962C8B-B14F-4D97-AF65-F5344CB8AC3E}">
        <p14:creationId xmlns:p14="http://schemas.microsoft.com/office/powerpoint/2010/main" val="53200474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2B18DE7B-BB7D-4959-AB44-6CA52C140FC6}"/>
              </a:ext>
            </a:extLst>
          </p:cNvPr>
          <p:cNvSpPr>
            <a:spLocks noGrp="1"/>
          </p:cNvSpPr>
          <p:nvPr>
            <p:ph type="title"/>
          </p:nvPr>
        </p:nvSpPr>
        <p:spPr>
          <a:xfrm>
            <a:off x="838199" y="365125"/>
            <a:ext cx="10974355" cy="1325563"/>
          </a:xfrm>
        </p:spPr>
        <p:txBody>
          <a:bodyPr>
            <a:normAutofit/>
          </a:bodyPr>
          <a:lstStyle/>
          <a:p>
            <a:r>
              <a:rPr lang="en-US"/>
              <a:t>Fiscal Table – Non-Personnel </a:t>
            </a:r>
          </a:p>
        </p:txBody>
      </p:sp>
      <p:graphicFrame>
        <p:nvGraphicFramePr>
          <p:cNvPr id="7" name="Table 3" descr="Fiscal - Non-personnel table with columns labeled Expense Type, Amount, and Description">
            <a:extLst>
              <a:ext uri="{FF2B5EF4-FFF2-40B4-BE49-F238E27FC236}">
                <a16:creationId xmlns:a16="http://schemas.microsoft.com/office/drawing/2014/main" id="{FD8CAF8D-83FB-41C9-A0D8-29C995FDDB57}"/>
              </a:ext>
            </a:extLst>
          </p:cNvPr>
          <p:cNvGraphicFramePr>
            <a:graphicFrameLocks noGrp="1"/>
          </p:cNvGraphicFramePr>
          <p:nvPr>
            <p:extLst>
              <p:ext uri="{D42A27DB-BD31-4B8C-83A1-F6EECF244321}">
                <p14:modId xmlns:p14="http://schemas.microsoft.com/office/powerpoint/2010/main" val="4175527606"/>
              </p:ext>
            </p:extLst>
          </p:nvPr>
        </p:nvGraphicFramePr>
        <p:xfrm>
          <a:off x="838199" y="2704952"/>
          <a:ext cx="10532166" cy="1747778"/>
        </p:xfrm>
        <a:graphic>
          <a:graphicData uri="http://schemas.openxmlformats.org/drawingml/2006/table">
            <a:tbl>
              <a:tblPr firstRow="1" bandRow="1">
                <a:tableStyleId>{073A0DAA-6AF3-43AB-8588-CEC1D06C72B9}</a:tableStyleId>
              </a:tblPr>
              <a:tblGrid>
                <a:gridCol w="3853071">
                  <a:extLst>
                    <a:ext uri="{9D8B030D-6E8A-4147-A177-3AD203B41FA5}">
                      <a16:colId xmlns:a16="http://schemas.microsoft.com/office/drawing/2014/main" val="975787095"/>
                    </a:ext>
                  </a:extLst>
                </a:gridCol>
                <a:gridCol w="2703443">
                  <a:extLst>
                    <a:ext uri="{9D8B030D-6E8A-4147-A177-3AD203B41FA5}">
                      <a16:colId xmlns:a16="http://schemas.microsoft.com/office/drawing/2014/main" val="2295625644"/>
                    </a:ext>
                  </a:extLst>
                </a:gridCol>
                <a:gridCol w="3975652">
                  <a:extLst>
                    <a:ext uri="{9D8B030D-6E8A-4147-A177-3AD203B41FA5}">
                      <a16:colId xmlns:a16="http://schemas.microsoft.com/office/drawing/2014/main" val="1942024278"/>
                    </a:ext>
                  </a:extLst>
                </a:gridCol>
              </a:tblGrid>
              <a:tr h="886388">
                <a:tc>
                  <a:txBody>
                    <a:bodyPr/>
                    <a:lstStyle/>
                    <a:p>
                      <a:r>
                        <a:rPr lang="en-US" sz="2800"/>
                        <a:t>Expense Type</a:t>
                      </a:r>
                    </a:p>
                  </a:txBody>
                  <a:tcPr anchor="ctr"/>
                </a:tc>
                <a:tc>
                  <a:txBody>
                    <a:bodyPr/>
                    <a:lstStyle/>
                    <a:p>
                      <a:r>
                        <a:rPr lang="en-US" sz="2800"/>
                        <a:t>Amount</a:t>
                      </a:r>
                    </a:p>
                  </a:txBody>
                  <a:tcPr anchor="ctr"/>
                </a:tc>
                <a:tc>
                  <a:txBody>
                    <a:bodyPr/>
                    <a:lstStyle/>
                    <a:p>
                      <a:r>
                        <a:rPr lang="en-US" sz="2800"/>
                        <a:t>Description</a:t>
                      </a:r>
                    </a:p>
                  </a:txBody>
                  <a:tcPr anchor="ctr"/>
                </a:tc>
                <a:extLst>
                  <a:ext uri="{0D108BD9-81ED-4DB2-BD59-A6C34878D82A}">
                    <a16:rowId xmlns:a16="http://schemas.microsoft.com/office/drawing/2014/main" val="1370155003"/>
                  </a:ext>
                </a:extLst>
              </a:tr>
              <a:tr h="861390">
                <a:tc>
                  <a:txBody>
                    <a:bodyPr/>
                    <a:lstStyle/>
                    <a:p>
                      <a:r>
                        <a:rPr lang="en-US" sz="2000" b="1"/>
                        <a:t>Select the non-personnel expense type</a:t>
                      </a:r>
                    </a:p>
                  </a:txBody>
                  <a:tcPr/>
                </a:tc>
                <a:tc>
                  <a:txBody>
                    <a:bodyPr/>
                    <a:lstStyle/>
                    <a:p>
                      <a:r>
                        <a:rPr lang="en-US" sz="2000" b="1"/>
                        <a:t>Enter the budgeted amount</a:t>
                      </a:r>
                    </a:p>
                  </a:txBody>
                  <a:tcPr/>
                </a:tc>
                <a:tc>
                  <a:txBody>
                    <a:bodyPr/>
                    <a:lstStyle/>
                    <a:p>
                      <a:r>
                        <a:rPr lang="en-US" sz="2000" b="1" dirty="0"/>
                        <a:t>Provide a description</a:t>
                      </a:r>
                    </a:p>
                  </a:txBody>
                  <a:tcPr/>
                </a:tc>
                <a:extLst>
                  <a:ext uri="{0D108BD9-81ED-4DB2-BD59-A6C34878D82A}">
                    <a16:rowId xmlns:a16="http://schemas.microsoft.com/office/drawing/2014/main" val="1332419629"/>
                  </a:ext>
                </a:extLst>
              </a:tr>
            </a:tbl>
          </a:graphicData>
        </a:graphic>
      </p:graphicFrame>
      <p:sp>
        <p:nvSpPr>
          <p:cNvPr id="5" name="Slide Number Placeholder 4">
            <a:extLst>
              <a:ext uri="{FF2B5EF4-FFF2-40B4-BE49-F238E27FC236}">
                <a16:creationId xmlns:a16="http://schemas.microsoft.com/office/drawing/2014/main" id="{92A1AAC7-B14E-4483-8F09-7B06DEE3E751}"/>
              </a:ext>
            </a:extLst>
          </p:cNvPr>
          <p:cNvSpPr>
            <a:spLocks noGrp="1"/>
          </p:cNvSpPr>
          <p:nvPr>
            <p:ph type="sldNum" sz="quarter" idx="12"/>
          </p:nvPr>
        </p:nvSpPr>
        <p:spPr/>
        <p:txBody>
          <a:bodyPr/>
          <a:lstStyle/>
          <a:p>
            <a:fld id="{2E6F2232-818B-4E09-954B-6E16973FF9E0}" type="slidenum">
              <a:rPr lang="en-US" smtClean="0"/>
              <a:pPr/>
              <a:t>21</a:t>
            </a:fld>
            <a:endParaRPr lang="en-US"/>
          </a:p>
        </p:txBody>
      </p:sp>
      <p:sp>
        <p:nvSpPr>
          <p:cNvPr id="2" name="Footer Placeholder 1">
            <a:extLst>
              <a:ext uri="{FF2B5EF4-FFF2-40B4-BE49-F238E27FC236}">
                <a16:creationId xmlns:a16="http://schemas.microsoft.com/office/drawing/2014/main" id="{00C506F3-74A0-4FB9-B7D1-C6B77FE06314}"/>
              </a:ext>
            </a:extLst>
          </p:cNvPr>
          <p:cNvSpPr>
            <a:spLocks noGrp="1"/>
          </p:cNvSpPr>
          <p:nvPr>
            <p:ph type="ftr" sz="quarter" idx="11"/>
          </p:nvPr>
        </p:nvSpPr>
        <p:spPr>
          <a:xfrm>
            <a:off x="1371600" y="6310312"/>
            <a:ext cx="7673547" cy="365125"/>
          </a:xfrm>
        </p:spPr>
        <p:txBody>
          <a:bodyPr/>
          <a:lstStyle/>
          <a:p>
            <a:r>
              <a:rPr lang="en-US"/>
              <a:t>Michigan Department of Education | Office of Special Education </a:t>
            </a:r>
          </a:p>
        </p:txBody>
      </p:sp>
    </p:spTree>
    <p:extLst>
      <p:ext uri="{BB962C8B-B14F-4D97-AF65-F5344CB8AC3E}">
        <p14:creationId xmlns:p14="http://schemas.microsoft.com/office/powerpoint/2010/main" val="31232738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2B18DE7B-BB7D-4959-AB44-6CA52C140FC6}"/>
              </a:ext>
            </a:extLst>
          </p:cNvPr>
          <p:cNvSpPr>
            <a:spLocks noGrp="1"/>
          </p:cNvSpPr>
          <p:nvPr>
            <p:ph type="title"/>
          </p:nvPr>
        </p:nvSpPr>
        <p:spPr>
          <a:xfrm>
            <a:off x="838204" y="365125"/>
            <a:ext cx="10515600" cy="1325563"/>
          </a:xfrm>
        </p:spPr>
        <p:txBody>
          <a:bodyPr anchor="b">
            <a:normAutofit/>
          </a:bodyPr>
          <a:lstStyle/>
          <a:p>
            <a:r>
              <a:rPr lang="en-US"/>
              <a:t>Fiscal: Access to Grant Funds</a:t>
            </a:r>
          </a:p>
        </p:txBody>
      </p:sp>
      <p:sp>
        <p:nvSpPr>
          <p:cNvPr id="7" name="Content Placeholder 2">
            <a:extLst>
              <a:ext uri="{FF2B5EF4-FFF2-40B4-BE49-F238E27FC236}">
                <a16:creationId xmlns:a16="http://schemas.microsoft.com/office/drawing/2014/main" id="{63D88D66-59B7-449B-8176-1FECE6D7547B}"/>
              </a:ext>
            </a:extLst>
          </p:cNvPr>
          <p:cNvSpPr>
            <a:spLocks noGrp="1"/>
          </p:cNvSpPr>
          <p:nvPr>
            <p:ph sz="half" idx="1"/>
          </p:nvPr>
        </p:nvSpPr>
        <p:spPr>
          <a:xfrm>
            <a:off x="838200" y="1825625"/>
            <a:ext cx="10472529" cy="4530728"/>
          </a:xfrm>
        </p:spPr>
        <p:txBody>
          <a:bodyPr vert="horz" lIns="91440" tIns="45720" rIns="91440" bIns="45720" rtlCol="0" anchor="t">
            <a:normAutofit/>
          </a:bodyPr>
          <a:lstStyle/>
          <a:p>
            <a:pPr marL="228600" indent="-228600"/>
            <a:r>
              <a:rPr lang="en-US" sz="3600" b="1">
                <a:latin typeface="Arial"/>
                <a:cs typeface="Arial"/>
              </a:rPr>
              <a:t>Initial 50 percent </a:t>
            </a:r>
            <a:r>
              <a:rPr lang="en-US" sz="3600">
                <a:latin typeface="Arial"/>
                <a:cs typeface="Arial"/>
              </a:rPr>
              <a:t>released upon submission of the grant in Catamaran and initial review of the submitted budget and current credential(s) in </a:t>
            </a:r>
            <a:r>
              <a:rPr lang="en-US" sz="3600" err="1">
                <a:latin typeface="Arial"/>
                <a:cs typeface="Arial"/>
              </a:rPr>
              <a:t>NexSys</a:t>
            </a:r>
            <a:r>
              <a:rPr lang="en-US" sz="3600">
                <a:latin typeface="Arial"/>
                <a:cs typeface="Arial"/>
              </a:rPr>
              <a:t>.</a:t>
            </a:r>
            <a:endParaRPr lang="en-US">
              <a:latin typeface="Arial"/>
              <a:cs typeface="Arial"/>
            </a:endParaRPr>
          </a:p>
          <a:p>
            <a:pPr marL="228600" indent="-228600"/>
            <a:r>
              <a:rPr lang="en-US" sz="3600" b="1">
                <a:latin typeface="Arial"/>
                <a:cs typeface="Arial"/>
              </a:rPr>
              <a:t>Final 50 percent </a:t>
            </a:r>
            <a:r>
              <a:rPr lang="en-US" sz="3600">
                <a:latin typeface="Arial"/>
                <a:cs typeface="Arial"/>
              </a:rPr>
              <a:t>released once the application is at Michigan Department of Education (</a:t>
            </a:r>
            <a:r>
              <a:rPr lang="en-US" sz="3600" i="1">
                <a:latin typeface="Arial"/>
                <a:cs typeface="Arial"/>
              </a:rPr>
              <a:t>MDE) Accepted</a:t>
            </a:r>
            <a:r>
              <a:rPr lang="en-US" sz="3600">
                <a:latin typeface="Arial"/>
                <a:cs typeface="Arial"/>
              </a:rPr>
              <a:t>.</a:t>
            </a:r>
          </a:p>
        </p:txBody>
      </p:sp>
      <p:sp>
        <p:nvSpPr>
          <p:cNvPr id="5" name="Slide Number Placeholder 4">
            <a:extLst>
              <a:ext uri="{FF2B5EF4-FFF2-40B4-BE49-F238E27FC236}">
                <a16:creationId xmlns:a16="http://schemas.microsoft.com/office/drawing/2014/main" id="{92A1AAC7-B14E-4483-8F09-7B06DEE3E751}"/>
              </a:ext>
            </a:extLst>
          </p:cNvPr>
          <p:cNvSpPr>
            <a:spLocks noGrp="1"/>
          </p:cNvSpPr>
          <p:nvPr>
            <p:ph type="sldNum" sz="quarter" idx="12"/>
          </p:nvPr>
        </p:nvSpPr>
        <p:spPr>
          <a:xfrm>
            <a:off x="838203" y="6356352"/>
            <a:ext cx="409833" cy="365125"/>
          </a:xfrm>
        </p:spPr>
        <p:txBody>
          <a:bodyPr anchor="ctr">
            <a:normAutofit/>
          </a:bodyPr>
          <a:lstStyle/>
          <a:p>
            <a:pPr>
              <a:spcAft>
                <a:spcPts val="600"/>
              </a:spcAft>
            </a:pPr>
            <a:fld id="{2E6F2232-818B-4E09-954B-6E16973FF9E0}" type="slidenum">
              <a:rPr lang="en-US" smtClean="0"/>
              <a:pPr>
                <a:spcAft>
                  <a:spcPts val="600"/>
                </a:spcAft>
              </a:pPr>
              <a:t>22</a:t>
            </a:fld>
            <a:endParaRPr lang="en-US"/>
          </a:p>
        </p:txBody>
      </p:sp>
      <p:sp>
        <p:nvSpPr>
          <p:cNvPr id="2" name="Footer Placeholder 1">
            <a:extLst>
              <a:ext uri="{FF2B5EF4-FFF2-40B4-BE49-F238E27FC236}">
                <a16:creationId xmlns:a16="http://schemas.microsoft.com/office/drawing/2014/main" id="{00C506F3-74A0-4FB9-B7D1-C6B77FE06314}"/>
              </a:ext>
            </a:extLst>
          </p:cNvPr>
          <p:cNvSpPr>
            <a:spLocks noGrp="1"/>
          </p:cNvSpPr>
          <p:nvPr>
            <p:ph type="ftr" sz="quarter" idx="11"/>
          </p:nvPr>
        </p:nvSpPr>
        <p:spPr>
          <a:xfrm>
            <a:off x="1371600" y="6356352"/>
            <a:ext cx="7673547" cy="365125"/>
          </a:xfrm>
        </p:spPr>
        <p:txBody>
          <a:bodyPr anchor="ctr">
            <a:normAutofit/>
          </a:bodyPr>
          <a:lstStyle/>
          <a:p>
            <a:pPr>
              <a:spcAft>
                <a:spcPts val="600"/>
              </a:spcAft>
            </a:pPr>
            <a:r>
              <a:rPr lang="en-US"/>
              <a:t>Michigan Department of Education | Office of Special Education </a:t>
            </a:r>
          </a:p>
        </p:txBody>
      </p:sp>
    </p:spTree>
    <p:extLst>
      <p:ext uri="{BB962C8B-B14F-4D97-AF65-F5344CB8AC3E}">
        <p14:creationId xmlns:p14="http://schemas.microsoft.com/office/powerpoint/2010/main" val="223299452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C633BD-1CD3-4FDF-852C-845CCD2B2F1E}"/>
              </a:ext>
            </a:extLst>
          </p:cNvPr>
          <p:cNvSpPr>
            <a:spLocks noGrp="1"/>
          </p:cNvSpPr>
          <p:nvPr>
            <p:ph type="title"/>
          </p:nvPr>
        </p:nvSpPr>
        <p:spPr>
          <a:xfrm>
            <a:off x="838204" y="365125"/>
            <a:ext cx="10515600" cy="1325563"/>
          </a:xfrm>
        </p:spPr>
        <p:txBody>
          <a:bodyPr/>
          <a:lstStyle/>
          <a:p>
            <a:r>
              <a:rPr lang="en-US" dirty="0"/>
              <a:t>Remaining GSSG 2022-23 Timelines</a:t>
            </a:r>
          </a:p>
        </p:txBody>
      </p:sp>
      <p:sp>
        <p:nvSpPr>
          <p:cNvPr id="3" name="Content Placeholder 2">
            <a:extLst>
              <a:ext uri="{FF2B5EF4-FFF2-40B4-BE49-F238E27FC236}">
                <a16:creationId xmlns:a16="http://schemas.microsoft.com/office/drawing/2014/main" id="{39FB148A-F09A-46E2-A995-020748503123}"/>
              </a:ext>
            </a:extLst>
          </p:cNvPr>
          <p:cNvSpPr>
            <a:spLocks noGrp="1"/>
          </p:cNvSpPr>
          <p:nvPr>
            <p:ph idx="1"/>
          </p:nvPr>
        </p:nvSpPr>
        <p:spPr>
          <a:xfrm>
            <a:off x="838204" y="1825625"/>
            <a:ext cx="10515600" cy="4351338"/>
          </a:xfrm>
        </p:spPr>
        <p:txBody>
          <a:bodyPr>
            <a:normAutofit/>
          </a:bodyPr>
          <a:lstStyle/>
          <a:p>
            <a:r>
              <a:rPr lang="en-US" sz="3200" dirty="0"/>
              <a:t>Final Report</a:t>
            </a:r>
          </a:p>
          <a:p>
            <a:pPr lvl="1"/>
            <a:r>
              <a:rPr lang="en-US" sz="3200" dirty="0"/>
              <a:t>Live May 1, 2023</a:t>
            </a:r>
          </a:p>
          <a:p>
            <a:pPr lvl="1"/>
            <a:r>
              <a:rPr lang="en-US" sz="3200" dirty="0"/>
              <a:t>Due June 1, 2023</a:t>
            </a:r>
          </a:p>
          <a:p>
            <a:r>
              <a:rPr lang="en-US" sz="3200" dirty="0"/>
              <a:t>Final Expenditure Report</a:t>
            </a:r>
          </a:p>
          <a:p>
            <a:pPr lvl="1"/>
            <a:r>
              <a:rPr lang="en-US" sz="3200" dirty="0"/>
              <a:t>Due August 29, 2023 (in NexSys)</a:t>
            </a:r>
          </a:p>
          <a:p>
            <a:endParaRPr lang="en-US" dirty="0"/>
          </a:p>
        </p:txBody>
      </p:sp>
      <p:sp>
        <p:nvSpPr>
          <p:cNvPr id="5" name="Slide Number Placeholder 4">
            <a:extLst>
              <a:ext uri="{FF2B5EF4-FFF2-40B4-BE49-F238E27FC236}">
                <a16:creationId xmlns:a16="http://schemas.microsoft.com/office/drawing/2014/main" id="{B7AA5456-D0A7-4FB2-B237-066FFACFDBB0}"/>
              </a:ext>
            </a:extLst>
          </p:cNvPr>
          <p:cNvSpPr>
            <a:spLocks noGrp="1"/>
          </p:cNvSpPr>
          <p:nvPr>
            <p:ph type="sldNum" sz="quarter" idx="12"/>
          </p:nvPr>
        </p:nvSpPr>
        <p:spPr>
          <a:xfrm>
            <a:off x="838203" y="6356352"/>
            <a:ext cx="409833" cy="365125"/>
          </a:xfrm>
        </p:spPr>
        <p:txBody>
          <a:bodyPr/>
          <a:lstStyle/>
          <a:p>
            <a:fld id="{46775F4D-6D42-4CD6-A802-0B48E0231625}" type="slidenum">
              <a:rPr lang="en-US" smtClean="0"/>
              <a:pPr/>
              <a:t>23</a:t>
            </a:fld>
            <a:endParaRPr lang="en-US"/>
          </a:p>
        </p:txBody>
      </p:sp>
      <p:sp>
        <p:nvSpPr>
          <p:cNvPr id="4" name="Footer Placeholder 3">
            <a:extLst>
              <a:ext uri="{FF2B5EF4-FFF2-40B4-BE49-F238E27FC236}">
                <a16:creationId xmlns:a16="http://schemas.microsoft.com/office/drawing/2014/main" id="{49D54BB1-ED41-4A2C-A040-3A474D0E7FB8}"/>
              </a:ext>
            </a:extLst>
          </p:cNvPr>
          <p:cNvSpPr>
            <a:spLocks noGrp="1"/>
          </p:cNvSpPr>
          <p:nvPr>
            <p:ph type="ftr" sz="quarter" idx="11"/>
          </p:nvPr>
        </p:nvSpPr>
        <p:spPr>
          <a:xfrm>
            <a:off x="1371600" y="6356352"/>
            <a:ext cx="7673547" cy="365125"/>
          </a:xfrm>
        </p:spPr>
        <p:txBody>
          <a:bodyPr/>
          <a:lstStyle/>
          <a:p>
            <a:r>
              <a:rPr lang="en-US"/>
              <a:t>Michigan Department of Education | Office of Special Education </a:t>
            </a:r>
          </a:p>
        </p:txBody>
      </p:sp>
    </p:spTree>
    <p:extLst>
      <p:ext uri="{BB962C8B-B14F-4D97-AF65-F5344CB8AC3E}">
        <p14:creationId xmlns:p14="http://schemas.microsoft.com/office/powerpoint/2010/main" val="37016497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ECD1E6-BD88-4B53-90AA-8BAA4336655D}"/>
              </a:ext>
            </a:extLst>
          </p:cNvPr>
          <p:cNvSpPr>
            <a:spLocks noGrp="1"/>
          </p:cNvSpPr>
          <p:nvPr>
            <p:ph type="title"/>
          </p:nvPr>
        </p:nvSpPr>
        <p:spPr/>
        <p:txBody>
          <a:bodyPr/>
          <a:lstStyle/>
          <a:p>
            <a:r>
              <a:rPr lang="en-US"/>
              <a:t>Questions – Application Overview</a:t>
            </a:r>
          </a:p>
        </p:txBody>
      </p:sp>
      <p:pic>
        <p:nvPicPr>
          <p:cNvPr id="7" name="Content Placeholder 6">
            <a:extLst>
              <a:ext uri="{FF2B5EF4-FFF2-40B4-BE49-F238E27FC236}">
                <a16:creationId xmlns:a16="http://schemas.microsoft.com/office/drawing/2014/main" id="{7AE5304E-DBEF-41B7-B25D-9E97EA1DF523}"/>
              </a:ext>
              <a:ext uri="{C183D7F6-B498-43B3-948B-1728B52AA6E4}">
                <adec:decorative xmlns:adec="http://schemas.microsoft.com/office/drawing/2017/decorative" val="1"/>
              </a:ext>
            </a:extLst>
          </p:cNvPr>
          <p:cNvPicPr>
            <a:picLocks noGrp="1" noChangeAspect="1"/>
          </p:cNvPicPr>
          <p:nvPr>
            <p:ph idx="1"/>
          </p:nvPr>
        </p:nvPicPr>
        <p:blipFill>
          <a:blip r:embed="rId3">
            <a:extLst>
              <a:ext uri="{837473B0-CC2E-450A-ABE3-18F120FF3D39}">
                <a1611:picAttrSrcUrl xmlns:a1611="http://schemas.microsoft.com/office/drawing/2016/11/main" r:id="rId4"/>
              </a:ext>
            </a:extLst>
          </a:blip>
          <a:stretch>
            <a:fillRect/>
          </a:stretch>
        </p:blipFill>
        <p:spPr>
          <a:xfrm>
            <a:off x="3178805" y="1889430"/>
            <a:ext cx="4957809" cy="3966247"/>
          </a:xfrm>
        </p:spPr>
      </p:pic>
      <p:sp>
        <p:nvSpPr>
          <p:cNvPr id="5" name="Slide Number Placeholder 4">
            <a:extLst>
              <a:ext uri="{FF2B5EF4-FFF2-40B4-BE49-F238E27FC236}">
                <a16:creationId xmlns:a16="http://schemas.microsoft.com/office/drawing/2014/main" id="{B08A76B9-4940-485E-A39A-B6AF91162E11}"/>
              </a:ext>
            </a:extLst>
          </p:cNvPr>
          <p:cNvSpPr>
            <a:spLocks noGrp="1"/>
          </p:cNvSpPr>
          <p:nvPr>
            <p:ph type="sldNum" sz="quarter" idx="12"/>
          </p:nvPr>
        </p:nvSpPr>
        <p:spPr/>
        <p:txBody>
          <a:bodyPr/>
          <a:lstStyle/>
          <a:p>
            <a:fld id="{46775F4D-6D42-4CD6-A802-0B48E0231625}" type="slidenum">
              <a:rPr lang="en-US" smtClean="0"/>
              <a:pPr/>
              <a:t>24</a:t>
            </a:fld>
            <a:endParaRPr lang="en-US"/>
          </a:p>
        </p:txBody>
      </p:sp>
      <p:sp>
        <p:nvSpPr>
          <p:cNvPr id="4" name="Footer Placeholder 3">
            <a:extLst>
              <a:ext uri="{FF2B5EF4-FFF2-40B4-BE49-F238E27FC236}">
                <a16:creationId xmlns:a16="http://schemas.microsoft.com/office/drawing/2014/main" id="{9BB50401-F99F-4063-976B-462E2C1DCBDB}"/>
              </a:ext>
            </a:extLst>
          </p:cNvPr>
          <p:cNvSpPr>
            <a:spLocks noGrp="1"/>
          </p:cNvSpPr>
          <p:nvPr>
            <p:ph type="ftr" sz="quarter" idx="11"/>
          </p:nvPr>
        </p:nvSpPr>
        <p:spPr/>
        <p:txBody>
          <a:bodyPr/>
          <a:lstStyle/>
          <a:p>
            <a:r>
              <a:rPr lang="en-US"/>
              <a:t>Michigan Department of Education | Office of Special Education </a:t>
            </a:r>
          </a:p>
        </p:txBody>
      </p:sp>
    </p:spTree>
    <p:extLst>
      <p:ext uri="{BB962C8B-B14F-4D97-AF65-F5344CB8AC3E}">
        <p14:creationId xmlns:p14="http://schemas.microsoft.com/office/powerpoint/2010/main" val="94071690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B9E3789E-6165-4517-A59E-E68081C8ADF8}"/>
              </a:ext>
            </a:extLst>
          </p:cNvPr>
          <p:cNvSpPr>
            <a:spLocks noGrp="1"/>
          </p:cNvSpPr>
          <p:nvPr>
            <p:ph type="ctrTitle"/>
          </p:nvPr>
        </p:nvSpPr>
        <p:spPr/>
        <p:txBody>
          <a:bodyPr/>
          <a:lstStyle/>
          <a:p>
            <a:r>
              <a:rPr lang="en-US"/>
              <a:t>Completing the Application in Catamaran</a:t>
            </a:r>
          </a:p>
        </p:txBody>
      </p:sp>
      <p:sp>
        <p:nvSpPr>
          <p:cNvPr id="5" name="Slide Number Placeholder 4">
            <a:extLst>
              <a:ext uri="{FF2B5EF4-FFF2-40B4-BE49-F238E27FC236}">
                <a16:creationId xmlns:a16="http://schemas.microsoft.com/office/drawing/2014/main" id="{0B0D1661-DCD4-4CF8-BC89-40DDCAE212B2}"/>
              </a:ext>
            </a:extLst>
          </p:cNvPr>
          <p:cNvSpPr>
            <a:spLocks noGrp="1"/>
          </p:cNvSpPr>
          <p:nvPr>
            <p:ph type="sldNum" sz="quarter" idx="12"/>
          </p:nvPr>
        </p:nvSpPr>
        <p:spPr/>
        <p:txBody>
          <a:bodyPr/>
          <a:lstStyle/>
          <a:p>
            <a:fld id="{46775F4D-6D42-4CD6-A802-0B48E0231625}" type="slidenum">
              <a:rPr lang="en-US" smtClean="0"/>
              <a:pPr/>
              <a:t>25</a:t>
            </a:fld>
            <a:endParaRPr lang="en-US"/>
          </a:p>
        </p:txBody>
      </p:sp>
      <p:sp>
        <p:nvSpPr>
          <p:cNvPr id="4" name="Footer Placeholder 3">
            <a:extLst>
              <a:ext uri="{FF2B5EF4-FFF2-40B4-BE49-F238E27FC236}">
                <a16:creationId xmlns:a16="http://schemas.microsoft.com/office/drawing/2014/main" id="{38CE65A3-B6CB-4298-8CD8-FDD8F1E19115}"/>
              </a:ext>
            </a:extLst>
          </p:cNvPr>
          <p:cNvSpPr>
            <a:spLocks noGrp="1"/>
          </p:cNvSpPr>
          <p:nvPr>
            <p:ph type="ftr" sz="quarter" idx="11"/>
          </p:nvPr>
        </p:nvSpPr>
        <p:spPr/>
        <p:txBody>
          <a:bodyPr/>
          <a:lstStyle/>
          <a:p>
            <a:r>
              <a:rPr lang="en-US"/>
              <a:t>Michigan Department of Education | Office of Special Education </a:t>
            </a:r>
          </a:p>
        </p:txBody>
      </p:sp>
    </p:spTree>
    <p:extLst>
      <p:ext uri="{BB962C8B-B14F-4D97-AF65-F5344CB8AC3E}">
        <p14:creationId xmlns:p14="http://schemas.microsoft.com/office/powerpoint/2010/main" val="56661461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3322017A-9FA5-448B-839F-1A1AB51DAD74}"/>
              </a:ext>
            </a:extLst>
          </p:cNvPr>
          <p:cNvSpPr>
            <a:spLocks noGrp="1"/>
          </p:cNvSpPr>
          <p:nvPr>
            <p:ph type="title"/>
          </p:nvPr>
        </p:nvSpPr>
        <p:spPr/>
        <p:txBody>
          <a:bodyPr/>
          <a:lstStyle/>
          <a:p>
            <a:r>
              <a:rPr lang="en-US"/>
              <a:t>Login</a:t>
            </a:r>
          </a:p>
        </p:txBody>
      </p:sp>
      <p:sp>
        <p:nvSpPr>
          <p:cNvPr id="5" name="Slide Number Placeholder 4">
            <a:extLst>
              <a:ext uri="{FF2B5EF4-FFF2-40B4-BE49-F238E27FC236}">
                <a16:creationId xmlns:a16="http://schemas.microsoft.com/office/drawing/2014/main" id="{02A239B0-F315-4F7D-8A72-092387D692B6}"/>
              </a:ext>
            </a:extLst>
          </p:cNvPr>
          <p:cNvSpPr>
            <a:spLocks noGrp="1"/>
          </p:cNvSpPr>
          <p:nvPr>
            <p:ph type="sldNum" sz="quarter" idx="12"/>
          </p:nvPr>
        </p:nvSpPr>
        <p:spPr/>
        <p:txBody>
          <a:bodyPr/>
          <a:lstStyle/>
          <a:p>
            <a:fld id="{2E6F2232-818B-4E09-954B-6E16973FF9E0}" type="slidenum">
              <a:rPr lang="en-US" smtClean="0"/>
              <a:pPr/>
              <a:t>26</a:t>
            </a:fld>
            <a:endParaRPr lang="en-US"/>
          </a:p>
        </p:txBody>
      </p:sp>
      <p:sp>
        <p:nvSpPr>
          <p:cNvPr id="2" name="Footer Placeholder 1">
            <a:extLst>
              <a:ext uri="{FF2B5EF4-FFF2-40B4-BE49-F238E27FC236}">
                <a16:creationId xmlns:a16="http://schemas.microsoft.com/office/drawing/2014/main" id="{AD06A7D1-8E64-443E-84F5-BCC66281282F}"/>
              </a:ext>
            </a:extLst>
          </p:cNvPr>
          <p:cNvSpPr>
            <a:spLocks noGrp="1"/>
          </p:cNvSpPr>
          <p:nvPr>
            <p:ph type="ftr" sz="quarter" idx="11"/>
          </p:nvPr>
        </p:nvSpPr>
        <p:spPr/>
        <p:txBody>
          <a:bodyPr/>
          <a:lstStyle/>
          <a:p>
            <a:r>
              <a:rPr lang="en-US"/>
              <a:t>Michigan Department of Education | Office of Special Education </a:t>
            </a:r>
          </a:p>
        </p:txBody>
      </p:sp>
      <p:pic>
        <p:nvPicPr>
          <p:cNvPr id="9" name="Picture 8" descr="Catamaran Login Screen">
            <a:extLst>
              <a:ext uri="{FF2B5EF4-FFF2-40B4-BE49-F238E27FC236}">
                <a16:creationId xmlns:a16="http://schemas.microsoft.com/office/drawing/2014/main" id="{7DDA4236-D2A8-4EC3-85F5-9C42154C2096}"/>
              </a:ext>
            </a:extLst>
          </p:cNvPr>
          <p:cNvPicPr>
            <a:picLocks noChangeAspect="1"/>
          </p:cNvPicPr>
          <p:nvPr/>
        </p:nvPicPr>
        <p:blipFill>
          <a:blip r:embed="rId3"/>
          <a:stretch>
            <a:fillRect/>
          </a:stretch>
        </p:blipFill>
        <p:spPr>
          <a:xfrm>
            <a:off x="154749" y="692345"/>
            <a:ext cx="11870476" cy="5493334"/>
          </a:xfrm>
          <a:prstGeom prst="rect">
            <a:avLst/>
          </a:prstGeom>
          <a:ln>
            <a:solidFill>
              <a:schemeClr val="bg1">
                <a:lumMod val="50000"/>
              </a:schemeClr>
            </a:solidFill>
          </a:ln>
        </p:spPr>
      </p:pic>
    </p:spTree>
    <p:extLst>
      <p:ext uri="{BB962C8B-B14F-4D97-AF65-F5344CB8AC3E}">
        <p14:creationId xmlns:p14="http://schemas.microsoft.com/office/powerpoint/2010/main" val="132653729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2B18DE7B-BB7D-4959-AB44-6CA52C140FC6}"/>
              </a:ext>
            </a:extLst>
          </p:cNvPr>
          <p:cNvSpPr>
            <a:spLocks noGrp="1"/>
          </p:cNvSpPr>
          <p:nvPr>
            <p:ph type="title"/>
          </p:nvPr>
        </p:nvSpPr>
        <p:spPr/>
        <p:txBody>
          <a:bodyPr/>
          <a:lstStyle/>
          <a:p>
            <a:r>
              <a:rPr lang="en-US"/>
              <a:t>Access the Activity</a:t>
            </a:r>
          </a:p>
        </p:txBody>
      </p:sp>
      <p:sp>
        <p:nvSpPr>
          <p:cNvPr id="12" name="Content Placeholder 2">
            <a:extLst>
              <a:ext uri="{FF2B5EF4-FFF2-40B4-BE49-F238E27FC236}">
                <a16:creationId xmlns:a16="http://schemas.microsoft.com/office/drawing/2014/main" id="{3C193387-56AD-4E70-90EE-3F329B9109AE}"/>
              </a:ext>
            </a:extLst>
          </p:cNvPr>
          <p:cNvSpPr>
            <a:spLocks noGrp="1"/>
          </p:cNvSpPr>
          <p:nvPr>
            <p:ph idx="1"/>
          </p:nvPr>
        </p:nvSpPr>
        <p:spPr>
          <a:xfrm>
            <a:off x="838203" y="1690688"/>
            <a:ext cx="10515597" cy="2719053"/>
          </a:xfrm>
        </p:spPr>
        <p:txBody>
          <a:bodyPr>
            <a:normAutofit/>
          </a:bodyPr>
          <a:lstStyle/>
          <a:p>
            <a:r>
              <a:rPr lang="en-US" sz="2600" dirty="0"/>
              <a:t>Log in to </a:t>
            </a:r>
            <a:r>
              <a:rPr lang="en-US" sz="2600" dirty="0">
                <a:hlinkClick r:id="rId3"/>
              </a:rPr>
              <a:t>Catamaran</a:t>
            </a:r>
            <a:r>
              <a:rPr lang="en-US" sz="2600" dirty="0"/>
              <a:t> (https://catamaran.partners)</a:t>
            </a:r>
          </a:p>
          <a:p>
            <a:r>
              <a:rPr lang="en-US" sz="2600" dirty="0"/>
              <a:t>On the Dashboard, scroll down to the Tasks Overview section. </a:t>
            </a:r>
          </a:p>
          <a:p>
            <a:r>
              <a:rPr lang="en-US" sz="2600" dirty="0"/>
              <a:t>Use the filters, as needed, to narrow tasks.</a:t>
            </a:r>
          </a:p>
          <a:p>
            <a:r>
              <a:rPr lang="en-US" sz="2600" dirty="0"/>
              <a:t>Select the link in the </a:t>
            </a:r>
            <a:r>
              <a:rPr lang="en-US" sz="2600" b="1" dirty="0"/>
              <a:t>Activity </a:t>
            </a:r>
            <a:r>
              <a:rPr lang="en-US" sz="2600" dirty="0"/>
              <a:t>column to open the activity.</a:t>
            </a:r>
          </a:p>
          <a:p>
            <a:pPr lvl="1"/>
            <a:r>
              <a:rPr lang="en-US" sz="2200" dirty="0"/>
              <a:t>Note: The activity name is </a:t>
            </a:r>
            <a:r>
              <a:rPr lang="en-US" sz="2200" b="1" dirty="0"/>
              <a:t>2022-23 GSSG Activity</a:t>
            </a:r>
            <a:endParaRPr lang="en-US" sz="2200" dirty="0"/>
          </a:p>
          <a:p>
            <a:endParaRPr lang="en-US" dirty="0"/>
          </a:p>
        </p:txBody>
      </p:sp>
      <p:pic>
        <p:nvPicPr>
          <p:cNvPr id="4" name="Picture 3" descr="Tasks Overview with 2022-23 GSSG Activity circled.">
            <a:extLst>
              <a:ext uri="{FF2B5EF4-FFF2-40B4-BE49-F238E27FC236}">
                <a16:creationId xmlns:a16="http://schemas.microsoft.com/office/drawing/2014/main" id="{B136E7AC-A81A-4B66-BE63-9C431EB8E218}"/>
              </a:ext>
            </a:extLst>
          </p:cNvPr>
          <p:cNvPicPr>
            <a:picLocks noChangeAspect="1"/>
          </p:cNvPicPr>
          <p:nvPr/>
        </p:nvPicPr>
        <p:blipFill>
          <a:blip r:embed="rId4"/>
          <a:stretch>
            <a:fillRect/>
          </a:stretch>
        </p:blipFill>
        <p:spPr>
          <a:xfrm>
            <a:off x="704484" y="4192542"/>
            <a:ext cx="10986666" cy="2163810"/>
          </a:xfrm>
          <a:prstGeom prst="rect">
            <a:avLst/>
          </a:prstGeom>
          <a:ln>
            <a:solidFill>
              <a:schemeClr val="tx1"/>
            </a:solidFill>
          </a:ln>
        </p:spPr>
      </p:pic>
      <p:sp>
        <p:nvSpPr>
          <p:cNvPr id="5" name="Slide Number Placeholder 4">
            <a:extLst>
              <a:ext uri="{FF2B5EF4-FFF2-40B4-BE49-F238E27FC236}">
                <a16:creationId xmlns:a16="http://schemas.microsoft.com/office/drawing/2014/main" id="{92A1AAC7-B14E-4483-8F09-7B06DEE3E751}"/>
              </a:ext>
            </a:extLst>
          </p:cNvPr>
          <p:cNvSpPr>
            <a:spLocks noGrp="1"/>
          </p:cNvSpPr>
          <p:nvPr>
            <p:ph type="sldNum" sz="quarter" idx="12"/>
          </p:nvPr>
        </p:nvSpPr>
        <p:spPr/>
        <p:txBody>
          <a:bodyPr/>
          <a:lstStyle/>
          <a:p>
            <a:fld id="{2E6F2232-818B-4E09-954B-6E16973FF9E0}" type="slidenum">
              <a:rPr lang="en-US" smtClean="0"/>
              <a:pPr/>
              <a:t>27</a:t>
            </a:fld>
            <a:endParaRPr lang="en-US"/>
          </a:p>
        </p:txBody>
      </p:sp>
      <p:sp>
        <p:nvSpPr>
          <p:cNvPr id="2" name="Footer Placeholder 1">
            <a:extLst>
              <a:ext uri="{FF2B5EF4-FFF2-40B4-BE49-F238E27FC236}">
                <a16:creationId xmlns:a16="http://schemas.microsoft.com/office/drawing/2014/main" id="{00C506F3-74A0-4FB9-B7D1-C6B77FE06314}"/>
              </a:ext>
            </a:extLst>
          </p:cNvPr>
          <p:cNvSpPr>
            <a:spLocks noGrp="1"/>
          </p:cNvSpPr>
          <p:nvPr>
            <p:ph type="ftr" sz="quarter" idx="11"/>
          </p:nvPr>
        </p:nvSpPr>
        <p:spPr/>
        <p:txBody>
          <a:bodyPr/>
          <a:lstStyle/>
          <a:p>
            <a:r>
              <a:rPr lang="en-US"/>
              <a:t>Michigan Department of Education | Office of Special Education </a:t>
            </a:r>
          </a:p>
        </p:txBody>
      </p:sp>
    </p:spTree>
    <p:extLst>
      <p:ext uri="{BB962C8B-B14F-4D97-AF65-F5344CB8AC3E}">
        <p14:creationId xmlns:p14="http://schemas.microsoft.com/office/powerpoint/2010/main" val="213722191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4055FE67-63DB-4653-8F53-CACC01ADA762}"/>
              </a:ext>
            </a:extLst>
          </p:cNvPr>
          <p:cNvSpPr>
            <a:spLocks noGrp="1"/>
          </p:cNvSpPr>
          <p:nvPr>
            <p:ph type="title" idx="4294967295"/>
          </p:nvPr>
        </p:nvSpPr>
        <p:spPr>
          <a:xfrm>
            <a:off x="838200" y="204177"/>
            <a:ext cx="10515600" cy="1325563"/>
          </a:xfrm>
        </p:spPr>
        <p:txBody>
          <a:bodyPr/>
          <a:lstStyle/>
          <a:p>
            <a:r>
              <a:rPr lang="en-US">
                <a:solidFill>
                  <a:schemeClr val="bg1"/>
                </a:solidFill>
              </a:rPr>
              <a:t>Open the Application &amp; Review Resources</a:t>
            </a:r>
          </a:p>
        </p:txBody>
      </p:sp>
      <p:sp>
        <p:nvSpPr>
          <p:cNvPr id="3" name="Slide Number Placeholder 2">
            <a:extLst>
              <a:ext uri="{FF2B5EF4-FFF2-40B4-BE49-F238E27FC236}">
                <a16:creationId xmlns:a16="http://schemas.microsoft.com/office/drawing/2014/main" id="{54D3DEFF-3F12-4314-AC40-D7CC408C4CB9}"/>
              </a:ext>
            </a:extLst>
          </p:cNvPr>
          <p:cNvSpPr>
            <a:spLocks noGrp="1"/>
          </p:cNvSpPr>
          <p:nvPr>
            <p:ph type="sldNum" sz="quarter" idx="12"/>
          </p:nvPr>
        </p:nvSpPr>
        <p:spPr/>
        <p:txBody>
          <a:bodyPr/>
          <a:lstStyle/>
          <a:p>
            <a:fld id="{F782C1E8-CA2E-47FF-89F1-29AE34FB2263}" type="slidenum">
              <a:rPr lang="en-US" smtClean="0"/>
              <a:pPr/>
              <a:t>28</a:t>
            </a:fld>
            <a:endParaRPr lang="en-US"/>
          </a:p>
        </p:txBody>
      </p:sp>
      <p:sp>
        <p:nvSpPr>
          <p:cNvPr id="2" name="Footer Placeholder 1">
            <a:extLst>
              <a:ext uri="{FF2B5EF4-FFF2-40B4-BE49-F238E27FC236}">
                <a16:creationId xmlns:a16="http://schemas.microsoft.com/office/drawing/2014/main" id="{25955AA4-C515-48C8-A2E3-9F8CF96CD001}"/>
              </a:ext>
            </a:extLst>
          </p:cNvPr>
          <p:cNvSpPr>
            <a:spLocks noGrp="1"/>
          </p:cNvSpPr>
          <p:nvPr>
            <p:ph type="ftr" sz="quarter" idx="11"/>
          </p:nvPr>
        </p:nvSpPr>
        <p:spPr/>
        <p:txBody>
          <a:bodyPr/>
          <a:lstStyle/>
          <a:p>
            <a:r>
              <a:rPr lang="en-US"/>
              <a:t>Michigan Department of Education | Office of Special Education </a:t>
            </a:r>
          </a:p>
        </p:txBody>
      </p:sp>
      <p:pic>
        <p:nvPicPr>
          <p:cNvPr id="8" name="Picture 7" descr="General Supervision System Grant Menu with an arrow pointing to the application how-to in the Resources box.">
            <a:extLst>
              <a:ext uri="{FF2B5EF4-FFF2-40B4-BE49-F238E27FC236}">
                <a16:creationId xmlns:a16="http://schemas.microsoft.com/office/drawing/2014/main" id="{6288966D-5B44-47D7-B087-009B2AE2B986}"/>
              </a:ext>
            </a:extLst>
          </p:cNvPr>
          <p:cNvPicPr>
            <a:picLocks noChangeAspect="1"/>
          </p:cNvPicPr>
          <p:nvPr/>
        </p:nvPicPr>
        <p:blipFill>
          <a:blip r:embed="rId3"/>
          <a:stretch>
            <a:fillRect/>
          </a:stretch>
        </p:blipFill>
        <p:spPr>
          <a:xfrm>
            <a:off x="1248036" y="136523"/>
            <a:ext cx="9706000" cy="6104857"/>
          </a:xfrm>
          <a:prstGeom prst="rect">
            <a:avLst/>
          </a:prstGeom>
          <a:ln>
            <a:solidFill>
              <a:schemeClr val="tx1"/>
            </a:solidFill>
          </a:ln>
        </p:spPr>
      </p:pic>
    </p:spTree>
    <p:extLst>
      <p:ext uri="{BB962C8B-B14F-4D97-AF65-F5344CB8AC3E}">
        <p14:creationId xmlns:p14="http://schemas.microsoft.com/office/powerpoint/2010/main" val="173651486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CCDD18A1-56A2-4BC6-A1C8-E53F6802B95D}"/>
              </a:ext>
            </a:extLst>
          </p:cNvPr>
          <p:cNvSpPr>
            <a:spLocks noGrp="1"/>
          </p:cNvSpPr>
          <p:nvPr>
            <p:ph type="title" idx="4294967295"/>
          </p:nvPr>
        </p:nvSpPr>
        <p:spPr>
          <a:xfrm>
            <a:off x="838204" y="-987552"/>
            <a:ext cx="10515600" cy="841248"/>
          </a:xfrm>
        </p:spPr>
        <p:txBody>
          <a:bodyPr/>
          <a:lstStyle/>
          <a:p>
            <a:r>
              <a:rPr lang="en-US" dirty="0"/>
              <a:t>Complete</a:t>
            </a:r>
            <a:r>
              <a:rPr lang="en-US" baseline="0" dirty="0"/>
              <a:t> Each Section of the Application</a:t>
            </a:r>
            <a:endParaRPr lang="en-US" dirty="0"/>
          </a:p>
        </p:txBody>
      </p:sp>
      <p:pic>
        <p:nvPicPr>
          <p:cNvPr id="5" name="Picture 4" descr="Components of General Supervision page showing the left navigation and save buttons at the top of the page.">
            <a:extLst>
              <a:ext uri="{FF2B5EF4-FFF2-40B4-BE49-F238E27FC236}">
                <a16:creationId xmlns:a16="http://schemas.microsoft.com/office/drawing/2014/main" id="{F41A891C-7BA7-4098-AEB0-692AE6AAE46E}"/>
              </a:ext>
            </a:extLst>
          </p:cNvPr>
          <p:cNvPicPr>
            <a:picLocks noChangeAspect="1"/>
          </p:cNvPicPr>
          <p:nvPr/>
        </p:nvPicPr>
        <p:blipFill>
          <a:blip r:embed="rId3"/>
          <a:stretch>
            <a:fillRect/>
          </a:stretch>
        </p:blipFill>
        <p:spPr>
          <a:xfrm>
            <a:off x="318047" y="397767"/>
            <a:ext cx="11555905" cy="5857714"/>
          </a:xfrm>
          <a:prstGeom prst="rect">
            <a:avLst/>
          </a:prstGeom>
          <a:ln>
            <a:solidFill>
              <a:schemeClr val="tx1"/>
            </a:solidFill>
          </a:ln>
        </p:spPr>
      </p:pic>
      <p:sp>
        <p:nvSpPr>
          <p:cNvPr id="3" name="Slide Number Placeholder 2">
            <a:extLst>
              <a:ext uri="{FF2B5EF4-FFF2-40B4-BE49-F238E27FC236}">
                <a16:creationId xmlns:a16="http://schemas.microsoft.com/office/drawing/2014/main" id="{AA87D505-C4CB-455B-9DDA-500B403BE182}"/>
              </a:ext>
            </a:extLst>
          </p:cNvPr>
          <p:cNvSpPr>
            <a:spLocks noGrp="1"/>
          </p:cNvSpPr>
          <p:nvPr>
            <p:ph type="sldNum" sz="quarter" idx="12"/>
          </p:nvPr>
        </p:nvSpPr>
        <p:spPr/>
        <p:txBody>
          <a:bodyPr/>
          <a:lstStyle/>
          <a:p>
            <a:fld id="{F782C1E8-CA2E-47FF-89F1-29AE34FB2263}" type="slidenum">
              <a:rPr lang="en-US" smtClean="0"/>
              <a:pPr/>
              <a:t>29</a:t>
            </a:fld>
            <a:endParaRPr lang="en-US"/>
          </a:p>
        </p:txBody>
      </p:sp>
      <p:sp>
        <p:nvSpPr>
          <p:cNvPr id="2" name="Footer Placeholder 1">
            <a:extLst>
              <a:ext uri="{FF2B5EF4-FFF2-40B4-BE49-F238E27FC236}">
                <a16:creationId xmlns:a16="http://schemas.microsoft.com/office/drawing/2014/main" id="{CC436FB6-684B-4845-B10C-CCE0F5543FBF}"/>
              </a:ext>
            </a:extLst>
          </p:cNvPr>
          <p:cNvSpPr>
            <a:spLocks noGrp="1"/>
          </p:cNvSpPr>
          <p:nvPr>
            <p:ph type="ftr" sz="quarter" idx="11"/>
          </p:nvPr>
        </p:nvSpPr>
        <p:spPr/>
        <p:txBody>
          <a:bodyPr/>
          <a:lstStyle/>
          <a:p>
            <a:r>
              <a:rPr lang="en-US"/>
              <a:t>Michigan Department of Education | Office of Special Education </a:t>
            </a:r>
          </a:p>
        </p:txBody>
      </p:sp>
    </p:spTree>
    <p:extLst>
      <p:ext uri="{BB962C8B-B14F-4D97-AF65-F5344CB8AC3E}">
        <p14:creationId xmlns:p14="http://schemas.microsoft.com/office/powerpoint/2010/main" val="113529759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848191" y="1729676"/>
            <a:ext cx="8343810" cy="2306637"/>
          </a:xfrm>
        </p:spPr>
        <p:txBody>
          <a:bodyPr>
            <a:normAutofit/>
          </a:bodyPr>
          <a:lstStyle/>
          <a:p>
            <a:pPr algn="l"/>
            <a:r>
              <a:rPr lang="en-US" sz="4800"/>
              <a:t>General Supervision System Grant (GSSG)</a:t>
            </a:r>
            <a:br>
              <a:rPr lang="en-US" sz="4800"/>
            </a:br>
            <a:r>
              <a:rPr lang="en-US" sz="4800"/>
              <a:t>Application Preview</a:t>
            </a:r>
          </a:p>
        </p:txBody>
      </p:sp>
      <p:sp>
        <p:nvSpPr>
          <p:cNvPr id="3" name="Subtitle 2"/>
          <p:cNvSpPr>
            <a:spLocks noGrp="1"/>
          </p:cNvSpPr>
          <p:nvPr>
            <p:ph type="subTitle" idx="1"/>
          </p:nvPr>
        </p:nvSpPr>
        <p:spPr>
          <a:xfrm>
            <a:off x="3848190" y="4349577"/>
            <a:ext cx="7723125" cy="1602335"/>
          </a:xfrm>
        </p:spPr>
        <p:txBody>
          <a:bodyPr>
            <a:normAutofit/>
          </a:bodyPr>
          <a:lstStyle/>
          <a:p>
            <a:pPr algn="l"/>
            <a:r>
              <a:rPr lang="en-US"/>
              <a:t>2022-2023 Grant Year</a:t>
            </a:r>
          </a:p>
          <a:p>
            <a:pPr algn="l"/>
            <a:r>
              <a:rPr lang="en-US"/>
              <a:t>For Intermediate School District (ISD) Directors of Special Education</a:t>
            </a:r>
          </a:p>
        </p:txBody>
      </p:sp>
      <p:sp>
        <p:nvSpPr>
          <p:cNvPr id="5" name="Footer Placeholder 4"/>
          <p:cNvSpPr>
            <a:spLocks noGrp="1"/>
          </p:cNvSpPr>
          <p:nvPr>
            <p:ph type="ftr" sz="quarter" idx="11"/>
          </p:nvPr>
        </p:nvSpPr>
        <p:spPr/>
        <p:txBody>
          <a:bodyPr/>
          <a:lstStyle/>
          <a:p>
            <a:r>
              <a:rPr lang="en-US"/>
              <a:t>Michigan Department of Education | Office of Special Education </a:t>
            </a:r>
          </a:p>
        </p:txBody>
      </p:sp>
      <p:sp>
        <p:nvSpPr>
          <p:cNvPr id="7" name="Date Placeholder 6"/>
          <p:cNvSpPr>
            <a:spLocks noGrp="1"/>
          </p:cNvSpPr>
          <p:nvPr>
            <p:ph type="dt" sz="half" idx="2"/>
          </p:nvPr>
        </p:nvSpPr>
        <p:spPr/>
        <p:txBody>
          <a:bodyPr/>
          <a:lstStyle/>
          <a:p>
            <a:r>
              <a:rPr lang="en-US"/>
              <a:t>June 2022</a:t>
            </a:r>
          </a:p>
        </p:txBody>
      </p:sp>
    </p:spTree>
    <p:extLst>
      <p:ext uri="{BB962C8B-B14F-4D97-AF65-F5344CB8AC3E}">
        <p14:creationId xmlns:p14="http://schemas.microsoft.com/office/powerpoint/2010/main" val="184954047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2B18DE7B-BB7D-4959-AB44-6CA52C140FC6}"/>
              </a:ext>
            </a:extLst>
          </p:cNvPr>
          <p:cNvSpPr>
            <a:spLocks noGrp="1"/>
          </p:cNvSpPr>
          <p:nvPr>
            <p:ph type="title"/>
          </p:nvPr>
        </p:nvSpPr>
        <p:spPr>
          <a:xfrm>
            <a:off x="838199" y="365125"/>
            <a:ext cx="10974355" cy="1325563"/>
          </a:xfrm>
        </p:spPr>
        <p:txBody>
          <a:bodyPr/>
          <a:lstStyle/>
          <a:p>
            <a:r>
              <a:rPr lang="en-US"/>
              <a:t>Navigation Notes</a:t>
            </a:r>
          </a:p>
        </p:txBody>
      </p:sp>
      <p:sp>
        <p:nvSpPr>
          <p:cNvPr id="7" name="Content Placeholder 2">
            <a:extLst>
              <a:ext uri="{FF2B5EF4-FFF2-40B4-BE49-F238E27FC236}">
                <a16:creationId xmlns:a16="http://schemas.microsoft.com/office/drawing/2014/main" id="{35B97AC2-4095-44FC-95C7-F4A5F512D0CF}"/>
              </a:ext>
            </a:extLst>
          </p:cNvPr>
          <p:cNvSpPr>
            <a:spLocks noGrp="1"/>
          </p:cNvSpPr>
          <p:nvPr>
            <p:ph idx="1"/>
          </p:nvPr>
        </p:nvSpPr>
        <p:spPr>
          <a:xfrm>
            <a:off x="838205" y="1782611"/>
            <a:ext cx="10515597" cy="2589363"/>
          </a:xfrm>
        </p:spPr>
        <p:txBody>
          <a:bodyPr>
            <a:normAutofit/>
          </a:bodyPr>
          <a:lstStyle/>
          <a:p>
            <a:r>
              <a:rPr lang="en-US" sz="2800"/>
              <a:t>Access spell check by selecting the </a:t>
            </a:r>
            <a:r>
              <a:rPr lang="en-US" sz="2800" b="1"/>
              <a:t>Spell Check</a:t>
            </a:r>
            <a:r>
              <a:rPr lang="en-US" sz="2800"/>
              <a:t> link at the top of the page. </a:t>
            </a:r>
            <a:r>
              <a:rPr lang="en-US" sz="3200"/>
              <a:t>The spell check feature functions within each field/cell of text that is currently being completed.</a:t>
            </a:r>
          </a:p>
          <a:p>
            <a:r>
              <a:rPr lang="en-US" sz="2800"/>
              <a:t>Users may return to the menu by selecting the </a:t>
            </a:r>
            <a:r>
              <a:rPr lang="en-US" sz="2800" b="1"/>
              <a:t>breadcrumbs link </a:t>
            </a:r>
            <a:r>
              <a:rPr lang="en-US" sz="2800"/>
              <a:t>at the top of the page.</a:t>
            </a:r>
            <a:endParaRPr lang="en-US" sz="3200"/>
          </a:p>
        </p:txBody>
      </p:sp>
      <p:pic>
        <p:nvPicPr>
          <p:cNvPr id="10" name="Picture 9" descr="Top portion of the Fiscal page showing Spell Check and breadcrumbs links circled.">
            <a:extLst>
              <a:ext uri="{FF2B5EF4-FFF2-40B4-BE49-F238E27FC236}">
                <a16:creationId xmlns:a16="http://schemas.microsoft.com/office/drawing/2014/main" id="{41C88754-26FA-46D9-AFF4-A9577C4253D8}"/>
              </a:ext>
            </a:extLst>
          </p:cNvPr>
          <p:cNvPicPr>
            <a:picLocks noChangeAspect="1"/>
          </p:cNvPicPr>
          <p:nvPr/>
        </p:nvPicPr>
        <p:blipFill rotWithShape="1">
          <a:blip r:embed="rId3"/>
          <a:srcRect l="3400"/>
          <a:stretch/>
        </p:blipFill>
        <p:spPr>
          <a:xfrm>
            <a:off x="1067577" y="4371974"/>
            <a:ext cx="10515598" cy="1800000"/>
          </a:xfrm>
          <a:prstGeom prst="rect">
            <a:avLst/>
          </a:prstGeom>
          <a:ln>
            <a:solidFill>
              <a:srgbClr val="3A3A3A"/>
            </a:solidFill>
          </a:ln>
        </p:spPr>
      </p:pic>
      <p:sp>
        <p:nvSpPr>
          <p:cNvPr id="5" name="Slide Number Placeholder 4">
            <a:extLst>
              <a:ext uri="{FF2B5EF4-FFF2-40B4-BE49-F238E27FC236}">
                <a16:creationId xmlns:a16="http://schemas.microsoft.com/office/drawing/2014/main" id="{92A1AAC7-B14E-4483-8F09-7B06DEE3E751}"/>
              </a:ext>
            </a:extLst>
          </p:cNvPr>
          <p:cNvSpPr>
            <a:spLocks noGrp="1"/>
          </p:cNvSpPr>
          <p:nvPr>
            <p:ph type="sldNum" sz="quarter" idx="12"/>
          </p:nvPr>
        </p:nvSpPr>
        <p:spPr/>
        <p:txBody>
          <a:bodyPr/>
          <a:lstStyle/>
          <a:p>
            <a:fld id="{2E6F2232-818B-4E09-954B-6E16973FF9E0}" type="slidenum">
              <a:rPr lang="en-US" smtClean="0"/>
              <a:pPr/>
              <a:t>30</a:t>
            </a:fld>
            <a:endParaRPr lang="en-US"/>
          </a:p>
        </p:txBody>
      </p:sp>
      <p:sp>
        <p:nvSpPr>
          <p:cNvPr id="2" name="Footer Placeholder 1">
            <a:extLst>
              <a:ext uri="{FF2B5EF4-FFF2-40B4-BE49-F238E27FC236}">
                <a16:creationId xmlns:a16="http://schemas.microsoft.com/office/drawing/2014/main" id="{00C506F3-74A0-4FB9-B7D1-C6B77FE06314}"/>
              </a:ext>
            </a:extLst>
          </p:cNvPr>
          <p:cNvSpPr>
            <a:spLocks noGrp="1"/>
          </p:cNvSpPr>
          <p:nvPr>
            <p:ph type="ftr" sz="quarter" idx="11"/>
          </p:nvPr>
        </p:nvSpPr>
        <p:spPr/>
        <p:txBody>
          <a:bodyPr/>
          <a:lstStyle/>
          <a:p>
            <a:r>
              <a:rPr lang="en-US"/>
              <a:t>Michigan Department of Education | Office of Special Education </a:t>
            </a:r>
          </a:p>
        </p:txBody>
      </p:sp>
    </p:spTree>
    <p:extLst>
      <p:ext uri="{BB962C8B-B14F-4D97-AF65-F5344CB8AC3E}">
        <p14:creationId xmlns:p14="http://schemas.microsoft.com/office/powerpoint/2010/main" val="247682871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2B18DE7B-BB7D-4959-AB44-6CA52C140FC6}"/>
              </a:ext>
            </a:extLst>
          </p:cNvPr>
          <p:cNvSpPr>
            <a:spLocks noGrp="1"/>
          </p:cNvSpPr>
          <p:nvPr>
            <p:ph type="title"/>
          </p:nvPr>
        </p:nvSpPr>
        <p:spPr>
          <a:xfrm>
            <a:off x="838204" y="365125"/>
            <a:ext cx="10515600" cy="1325563"/>
          </a:xfrm>
        </p:spPr>
        <p:txBody>
          <a:bodyPr anchor="b">
            <a:normAutofit/>
          </a:bodyPr>
          <a:lstStyle/>
          <a:p>
            <a:r>
              <a:rPr lang="en-US"/>
              <a:t>Additional Supporting Documentation or Comments (optional)</a:t>
            </a:r>
          </a:p>
        </p:txBody>
      </p:sp>
      <p:pic>
        <p:nvPicPr>
          <p:cNvPr id="7" name="Picture 6" descr="Optional supporting documentation upload and ISD Comments.">
            <a:extLst>
              <a:ext uri="{FF2B5EF4-FFF2-40B4-BE49-F238E27FC236}">
                <a16:creationId xmlns:a16="http://schemas.microsoft.com/office/drawing/2014/main" id="{4A604037-FBE4-452F-9369-EF8E6D195701}"/>
              </a:ext>
            </a:extLst>
          </p:cNvPr>
          <p:cNvPicPr>
            <a:picLocks noChangeAspect="1"/>
          </p:cNvPicPr>
          <p:nvPr/>
        </p:nvPicPr>
        <p:blipFill>
          <a:blip r:embed="rId3"/>
          <a:stretch>
            <a:fillRect/>
          </a:stretch>
        </p:blipFill>
        <p:spPr>
          <a:xfrm>
            <a:off x="838204" y="2161064"/>
            <a:ext cx="10515600" cy="3680459"/>
          </a:xfrm>
          <a:prstGeom prst="rect">
            <a:avLst/>
          </a:prstGeom>
          <a:noFill/>
          <a:ln>
            <a:solidFill>
              <a:srgbClr val="3A3A3A"/>
            </a:solidFill>
          </a:ln>
        </p:spPr>
      </p:pic>
      <p:sp>
        <p:nvSpPr>
          <p:cNvPr id="5" name="Slide Number Placeholder 4">
            <a:extLst>
              <a:ext uri="{FF2B5EF4-FFF2-40B4-BE49-F238E27FC236}">
                <a16:creationId xmlns:a16="http://schemas.microsoft.com/office/drawing/2014/main" id="{92A1AAC7-B14E-4483-8F09-7B06DEE3E751}"/>
              </a:ext>
            </a:extLst>
          </p:cNvPr>
          <p:cNvSpPr>
            <a:spLocks noGrp="1"/>
          </p:cNvSpPr>
          <p:nvPr>
            <p:ph type="sldNum" sz="quarter" idx="12"/>
          </p:nvPr>
        </p:nvSpPr>
        <p:spPr>
          <a:xfrm>
            <a:off x="838203" y="6356352"/>
            <a:ext cx="409833" cy="365125"/>
          </a:xfrm>
        </p:spPr>
        <p:txBody>
          <a:bodyPr anchor="ctr">
            <a:normAutofit/>
          </a:bodyPr>
          <a:lstStyle/>
          <a:p>
            <a:pPr>
              <a:spcAft>
                <a:spcPts val="600"/>
              </a:spcAft>
            </a:pPr>
            <a:fld id="{2E6F2232-818B-4E09-954B-6E16973FF9E0}" type="slidenum">
              <a:rPr lang="en-US" smtClean="0"/>
              <a:pPr>
                <a:spcAft>
                  <a:spcPts val="600"/>
                </a:spcAft>
              </a:pPr>
              <a:t>31</a:t>
            </a:fld>
            <a:endParaRPr lang="en-US"/>
          </a:p>
        </p:txBody>
      </p:sp>
      <p:sp>
        <p:nvSpPr>
          <p:cNvPr id="2" name="Footer Placeholder 1">
            <a:extLst>
              <a:ext uri="{FF2B5EF4-FFF2-40B4-BE49-F238E27FC236}">
                <a16:creationId xmlns:a16="http://schemas.microsoft.com/office/drawing/2014/main" id="{00C506F3-74A0-4FB9-B7D1-C6B77FE06314}"/>
              </a:ext>
            </a:extLst>
          </p:cNvPr>
          <p:cNvSpPr>
            <a:spLocks noGrp="1"/>
          </p:cNvSpPr>
          <p:nvPr>
            <p:ph type="ftr" sz="quarter" idx="11"/>
          </p:nvPr>
        </p:nvSpPr>
        <p:spPr>
          <a:xfrm>
            <a:off x="1371600" y="6356352"/>
            <a:ext cx="7673547" cy="365125"/>
          </a:xfrm>
        </p:spPr>
        <p:txBody>
          <a:bodyPr anchor="ctr">
            <a:normAutofit/>
          </a:bodyPr>
          <a:lstStyle/>
          <a:p>
            <a:pPr>
              <a:spcAft>
                <a:spcPts val="600"/>
              </a:spcAft>
            </a:pPr>
            <a:r>
              <a:rPr lang="en-US"/>
              <a:t>Michigan Department of Education | Office of Special Education </a:t>
            </a:r>
          </a:p>
        </p:txBody>
      </p:sp>
    </p:spTree>
    <p:extLst>
      <p:ext uri="{BB962C8B-B14F-4D97-AF65-F5344CB8AC3E}">
        <p14:creationId xmlns:p14="http://schemas.microsoft.com/office/powerpoint/2010/main" val="241269592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2B18DE7B-BB7D-4959-AB44-6CA52C140FC6}"/>
              </a:ext>
            </a:extLst>
          </p:cNvPr>
          <p:cNvSpPr>
            <a:spLocks noGrp="1"/>
          </p:cNvSpPr>
          <p:nvPr>
            <p:ph type="title"/>
          </p:nvPr>
        </p:nvSpPr>
        <p:spPr>
          <a:xfrm>
            <a:off x="838204" y="365125"/>
            <a:ext cx="10515600" cy="1325563"/>
          </a:xfrm>
        </p:spPr>
        <p:txBody>
          <a:bodyPr anchor="b">
            <a:normAutofit/>
          </a:bodyPr>
          <a:lstStyle/>
          <a:p>
            <a:r>
              <a:rPr lang="en-US"/>
              <a:t>Submit the Application</a:t>
            </a:r>
          </a:p>
        </p:txBody>
      </p:sp>
      <p:sp>
        <p:nvSpPr>
          <p:cNvPr id="8" name="Content Placeholder 2">
            <a:extLst>
              <a:ext uri="{FF2B5EF4-FFF2-40B4-BE49-F238E27FC236}">
                <a16:creationId xmlns:a16="http://schemas.microsoft.com/office/drawing/2014/main" id="{D4F78240-F8CA-45D6-9C81-5E594CCE7DF8}"/>
              </a:ext>
            </a:extLst>
          </p:cNvPr>
          <p:cNvSpPr>
            <a:spLocks noGrp="1"/>
          </p:cNvSpPr>
          <p:nvPr>
            <p:ph sz="half" idx="1"/>
          </p:nvPr>
        </p:nvSpPr>
        <p:spPr>
          <a:xfrm>
            <a:off x="838200" y="1825625"/>
            <a:ext cx="10472529" cy="4530728"/>
          </a:xfrm>
        </p:spPr>
        <p:txBody>
          <a:bodyPr>
            <a:normAutofit/>
          </a:bodyPr>
          <a:lstStyle/>
          <a:p>
            <a:r>
              <a:rPr lang="en-US" sz="3600"/>
              <a:t>The GSSG Application is due by August 1.</a:t>
            </a:r>
          </a:p>
          <a:p>
            <a:r>
              <a:rPr lang="en-US" sz="3600"/>
              <a:t>After completing the application, select the </a:t>
            </a:r>
            <a:r>
              <a:rPr lang="en-US" sz="3600" b="1"/>
              <a:t>Submit to MDE</a:t>
            </a:r>
            <a:r>
              <a:rPr lang="en-US" sz="3600"/>
              <a:t> button at the top of the page.</a:t>
            </a:r>
          </a:p>
        </p:txBody>
      </p:sp>
      <p:pic>
        <p:nvPicPr>
          <p:cNvPr id="9" name="Picture 8" descr="Top of the Fiscal page with Submit to MDE button circled.">
            <a:extLst>
              <a:ext uri="{FF2B5EF4-FFF2-40B4-BE49-F238E27FC236}">
                <a16:creationId xmlns:a16="http://schemas.microsoft.com/office/drawing/2014/main" id="{F7C55CC5-AE2F-4323-9AE6-5DB51FE8698E}"/>
              </a:ext>
            </a:extLst>
          </p:cNvPr>
          <p:cNvPicPr>
            <a:picLocks noChangeAspect="1"/>
          </p:cNvPicPr>
          <p:nvPr/>
        </p:nvPicPr>
        <p:blipFill>
          <a:blip r:embed="rId3"/>
          <a:stretch>
            <a:fillRect/>
          </a:stretch>
        </p:blipFill>
        <p:spPr>
          <a:xfrm>
            <a:off x="838200" y="4090989"/>
            <a:ext cx="10602857" cy="1800000"/>
          </a:xfrm>
          <a:prstGeom prst="rect">
            <a:avLst/>
          </a:prstGeom>
          <a:ln>
            <a:solidFill>
              <a:srgbClr val="3A3A3A"/>
            </a:solidFill>
          </a:ln>
        </p:spPr>
      </p:pic>
      <p:sp>
        <p:nvSpPr>
          <p:cNvPr id="5" name="Slide Number Placeholder 4">
            <a:extLst>
              <a:ext uri="{FF2B5EF4-FFF2-40B4-BE49-F238E27FC236}">
                <a16:creationId xmlns:a16="http://schemas.microsoft.com/office/drawing/2014/main" id="{92A1AAC7-B14E-4483-8F09-7B06DEE3E751}"/>
              </a:ext>
            </a:extLst>
          </p:cNvPr>
          <p:cNvSpPr>
            <a:spLocks noGrp="1"/>
          </p:cNvSpPr>
          <p:nvPr>
            <p:ph type="sldNum" sz="quarter" idx="12"/>
          </p:nvPr>
        </p:nvSpPr>
        <p:spPr>
          <a:xfrm>
            <a:off x="838203" y="6356352"/>
            <a:ext cx="409833" cy="365125"/>
          </a:xfrm>
        </p:spPr>
        <p:txBody>
          <a:bodyPr anchor="ctr">
            <a:normAutofit/>
          </a:bodyPr>
          <a:lstStyle/>
          <a:p>
            <a:pPr>
              <a:spcAft>
                <a:spcPts val="600"/>
              </a:spcAft>
            </a:pPr>
            <a:fld id="{2E6F2232-818B-4E09-954B-6E16973FF9E0}" type="slidenum">
              <a:rPr lang="en-US" smtClean="0"/>
              <a:pPr>
                <a:spcAft>
                  <a:spcPts val="600"/>
                </a:spcAft>
              </a:pPr>
              <a:t>32</a:t>
            </a:fld>
            <a:endParaRPr lang="en-US"/>
          </a:p>
        </p:txBody>
      </p:sp>
      <p:sp>
        <p:nvSpPr>
          <p:cNvPr id="2" name="Footer Placeholder 1">
            <a:extLst>
              <a:ext uri="{FF2B5EF4-FFF2-40B4-BE49-F238E27FC236}">
                <a16:creationId xmlns:a16="http://schemas.microsoft.com/office/drawing/2014/main" id="{00C506F3-74A0-4FB9-B7D1-C6B77FE06314}"/>
              </a:ext>
            </a:extLst>
          </p:cNvPr>
          <p:cNvSpPr>
            <a:spLocks noGrp="1"/>
          </p:cNvSpPr>
          <p:nvPr>
            <p:ph type="ftr" sz="quarter" idx="11"/>
          </p:nvPr>
        </p:nvSpPr>
        <p:spPr>
          <a:xfrm>
            <a:off x="1371600" y="6356352"/>
            <a:ext cx="7673547" cy="365125"/>
          </a:xfrm>
        </p:spPr>
        <p:txBody>
          <a:bodyPr anchor="ctr">
            <a:normAutofit/>
          </a:bodyPr>
          <a:lstStyle/>
          <a:p>
            <a:pPr>
              <a:spcAft>
                <a:spcPts val="600"/>
              </a:spcAft>
            </a:pPr>
            <a:r>
              <a:rPr lang="en-US"/>
              <a:t>Michigan Department of Education | Office of Special Education </a:t>
            </a:r>
          </a:p>
        </p:txBody>
      </p:sp>
    </p:spTree>
    <p:extLst>
      <p:ext uri="{BB962C8B-B14F-4D97-AF65-F5344CB8AC3E}">
        <p14:creationId xmlns:p14="http://schemas.microsoft.com/office/powerpoint/2010/main" val="61816945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ECD1E6-BD88-4B53-90AA-8BAA4336655D}"/>
              </a:ext>
            </a:extLst>
          </p:cNvPr>
          <p:cNvSpPr>
            <a:spLocks noGrp="1"/>
          </p:cNvSpPr>
          <p:nvPr>
            <p:ph type="title"/>
          </p:nvPr>
        </p:nvSpPr>
        <p:spPr/>
        <p:txBody>
          <a:bodyPr/>
          <a:lstStyle/>
          <a:p>
            <a:r>
              <a:rPr lang="en-US"/>
              <a:t>Questions – Completing the Application</a:t>
            </a:r>
          </a:p>
        </p:txBody>
      </p:sp>
      <p:pic>
        <p:nvPicPr>
          <p:cNvPr id="7" name="Content Placeholder 6">
            <a:extLst>
              <a:ext uri="{FF2B5EF4-FFF2-40B4-BE49-F238E27FC236}">
                <a16:creationId xmlns:a16="http://schemas.microsoft.com/office/drawing/2014/main" id="{7AE5304E-DBEF-41B7-B25D-9E97EA1DF523}"/>
              </a:ext>
              <a:ext uri="{C183D7F6-B498-43B3-948B-1728B52AA6E4}">
                <adec:decorative xmlns:adec="http://schemas.microsoft.com/office/drawing/2017/decorative" val="1"/>
              </a:ext>
            </a:extLst>
          </p:cNvPr>
          <p:cNvPicPr>
            <a:picLocks noGrp="1" noChangeAspect="1"/>
          </p:cNvPicPr>
          <p:nvPr>
            <p:ph idx="1"/>
          </p:nvPr>
        </p:nvPicPr>
        <p:blipFill>
          <a:blip r:embed="rId3">
            <a:extLst>
              <a:ext uri="{837473B0-CC2E-450A-ABE3-18F120FF3D39}">
                <a1611:picAttrSrcUrl xmlns:a1611="http://schemas.microsoft.com/office/drawing/2016/11/main" r:id="rId4"/>
              </a:ext>
            </a:extLst>
          </a:blip>
          <a:stretch>
            <a:fillRect/>
          </a:stretch>
        </p:blipFill>
        <p:spPr>
          <a:xfrm>
            <a:off x="3213974" y="1959769"/>
            <a:ext cx="5177618" cy="4142094"/>
          </a:xfrm>
        </p:spPr>
      </p:pic>
      <p:sp>
        <p:nvSpPr>
          <p:cNvPr id="5" name="Slide Number Placeholder 4">
            <a:extLst>
              <a:ext uri="{FF2B5EF4-FFF2-40B4-BE49-F238E27FC236}">
                <a16:creationId xmlns:a16="http://schemas.microsoft.com/office/drawing/2014/main" id="{B08A76B9-4940-485E-A39A-B6AF91162E11}"/>
              </a:ext>
            </a:extLst>
          </p:cNvPr>
          <p:cNvSpPr>
            <a:spLocks noGrp="1"/>
          </p:cNvSpPr>
          <p:nvPr>
            <p:ph type="sldNum" sz="quarter" idx="12"/>
          </p:nvPr>
        </p:nvSpPr>
        <p:spPr/>
        <p:txBody>
          <a:bodyPr/>
          <a:lstStyle/>
          <a:p>
            <a:fld id="{46775F4D-6D42-4CD6-A802-0B48E0231625}" type="slidenum">
              <a:rPr lang="en-US" smtClean="0"/>
              <a:pPr/>
              <a:t>33</a:t>
            </a:fld>
            <a:endParaRPr lang="en-US"/>
          </a:p>
        </p:txBody>
      </p:sp>
      <p:sp>
        <p:nvSpPr>
          <p:cNvPr id="4" name="Footer Placeholder 3">
            <a:extLst>
              <a:ext uri="{FF2B5EF4-FFF2-40B4-BE49-F238E27FC236}">
                <a16:creationId xmlns:a16="http://schemas.microsoft.com/office/drawing/2014/main" id="{9BB50401-F99F-4063-976B-462E2C1DCBDB}"/>
              </a:ext>
            </a:extLst>
          </p:cNvPr>
          <p:cNvSpPr>
            <a:spLocks noGrp="1"/>
          </p:cNvSpPr>
          <p:nvPr>
            <p:ph type="ftr" sz="quarter" idx="11"/>
          </p:nvPr>
        </p:nvSpPr>
        <p:spPr/>
        <p:txBody>
          <a:bodyPr/>
          <a:lstStyle/>
          <a:p>
            <a:r>
              <a:rPr lang="en-US"/>
              <a:t>Michigan Department of Education | Office of Special Education </a:t>
            </a:r>
          </a:p>
        </p:txBody>
      </p:sp>
    </p:spTree>
    <p:extLst>
      <p:ext uri="{BB962C8B-B14F-4D97-AF65-F5344CB8AC3E}">
        <p14:creationId xmlns:p14="http://schemas.microsoft.com/office/powerpoint/2010/main" val="66666708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9985FBFF-6905-4510-991C-8B54DF2C3DC6}"/>
              </a:ext>
            </a:extLst>
          </p:cNvPr>
          <p:cNvSpPr>
            <a:spLocks noGrp="1"/>
          </p:cNvSpPr>
          <p:nvPr>
            <p:ph type="ctrTitle"/>
          </p:nvPr>
        </p:nvSpPr>
        <p:spPr/>
        <p:txBody>
          <a:bodyPr/>
          <a:lstStyle/>
          <a:p>
            <a:r>
              <a:rPr lang="en-US"/>
              <a:t>Webinar Wrap-up</a:t>
            </a:r>
          </a:p>
        </p:txBody>
      </p:sp>
      <p:sp>
        <p:nvSpPr>
          <p:cNvPr id="3" name="Slide Number Placeholder 2">
            <a:extLst>
              <a:ext uri="{FF2B5EF4-FFF2-40B4-BE49-F238E27FC236}">
                <a16:creationId xmlns:a16="http://schemas.microsoft.com/office/drawing/2014/main" id="{5E33053C-AD25-4B15-BD0A-365151851A00}"/>
              </a:ext>
            </a:extLst>
          </p:cNvPr>
          <p:cNvSpPr>
            <a:spLocks noGrp="1"/>
          </p:cNvSpPr>
          <p:nvPr>
            <p:ph type="sldNum" sz="quarter" idx="12"/>
          </p:nvPr>
        </p:nvSpPr>
        <p:spPr/>
        <p:txBody>
          <a:bodyPr/>
          <a:lstStyle/>
          <a:p>
            <a:fld id="{F782C1E8-CA2E-47FF-89F1-29AE34FB2263}" type="slidenum">
              <a:rPr lang="en-US" smtClean="0"/>
              <a:pPr/>
              <a:t>34</a:t>
            </a:fld>
            <a:endParaRPr lang="en-US"/>
          </a:p>
        </p:txBody>
      </p:sp>
      <p:sp>
        <p:nvSpPr>
          <p:cNvPr id="2" name="Footer Placeholder 1">
            <a:extLst>
              <a:ext uri="{FF2B5EF4-FFF2-40B4-BE49-F238E27FC236}">
                <a16:creationId xmlns:a16="http://schemas.microsoft.com/office/drawing/2014/main" id="{635EDEA7-F55D-42AB-9A52-4551925BEE51}"/>
              </a:ext>
            </a:extLst>
          </p:cNvPr>
          <p:cNvSpPr>
            <a:spLocks noGrp="1"/>
          </p:cNvSpPr>
          <p:nvPr>
            <p:ph type="ftr" sz="quarter" idx="11"/>
          </p:nvPr>
        </p:nvSpPr>
        <p:spPr/>
        <p:txBody>
          <a:bodyPr/>
          <a:lstStyle/>
          <a:p>
            <a:r>
              <a:rPr lang="en-US"/>
              <a:t>Michigan Department of Education | Office of Special Education </a:t>
            </a:r>
          </a:p>
        </p:txBody>
      </p:sp>
    </p:spTree>
    <p:extLst>
      <p:ext uri="{BB962C8B-B14F-4D97-AF65-F5344CB8AC3E}">
        <p14:creationId xmlns:p14="http://schemas.microsoft.com/office/powerpoint/2010/main" val="69717595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61EFBDAF-1B96-4C8B-B960-5325824FFEEA}"/>
              </a:ext>
            </a:extLst>
          </p:cNvPr>
          <p:cNvSpPr>
            <a:spLocks noGrp="1"/>
          </p:cNvSpPr>
          <p:nvPr>
            <p:ph type="title"/>
          </p:nvPr>
        </p:nvSpPr>
        <p:spPr/>
        <p:txBody>
          <a:bodyPr/>
          <a:lstStyle/>
          <a:p>
            <a:r>
              <a:rPr lang="en-US"/>
              <a:t>Catamaran Help Desk</a:t>
            </a:r>
          </a:p>
        </p:txBody>
      </p:sp>
      <p:sp>
        <p:nvSpPr>
          <p:cNvPr id="6" name="Content Placeholder 5">
            <a:extLst>
              <a:ext uri="{FF2B5EF4-FFF2-40B4-BE49-F238E27FC236}">
                <a16:creationId xmlns:a16="http://schemas.microsoft.com/office/drawing/2014/main" id="{9627F0E8-C16D-4F8E-BD23-B849282D7740}"/>
              </a:ext>
            </a:extLst>
          </p:cNvPr>
          <p:cNvSpPr>
            <a:spLocks noGrp="1"/>
          </p:cNvSpPr>
          <p:nvPr>
            <p:ph idx="1"/>
          </p:nvPr>
        </p:nvSpPr>
        <p:spPr>
          <a:xfrm>
            <a:off x="838203" y="1825625"/>
            <a:ext cx="10686687" cy="4351338"/>
          </a:xfrm>
        </p:spPr>
        <p:txBody>
          <a:bodyPr>
            <a:normAutofit/>
          </a:bodyPr>
          <a:lstStyle/>
          <a:p>
            <a:pPr marL="228600" indent="-228600"/>
            <a:r>
              <a:rPr lang="en-US" sz="3600">
                <a:latin typeface="Arial"/>
                <a:cs typeface="Arial"/>
              </a:rPr>
              <a:t>Questions about system navigation or accessing the activity</a:t>
            </a:r>
            <a:endParaRPr lang="en-US" sz="3200">
              <a:latin typeface="Arial"/>
              <a:cs typeface="Arial"/>
            </a:endParaRPr>
          </a:p>
          <a:p>
            <a:pPr marL="228600" indent="-228600"/>
            <a:r>
              <a:rPr lang="en-US" sz="3600">
                <a:latin typeface="Arial"/>
                <a:cs typeface="Arial"/>
              </a:rPr>
              <a:t>Available Monday–Friday from 8:00 am to 5:00 pm</a:t>
            </a:r>
          </a:p>
          <a:p>
            <a:pPr marL="228600" indent="-228600"/>
            <a:r>
              <a:rPr lang="en-US" sz="3600">
                <a:latin typeface="Arial"/>
                <a:cs typeface="Arial"/>
              </a:rPr>
              <a:t>Contact by: </a:t>
            </a:r>
          </a:p>
          <a:p>
            <a:pPr lvl="1"/>
            <a:r>
              <a:rPr lang="en-US" sz="2800">
                <a:latin typeface="Arial"/>
                <a:cs typeface="Arial"/>
              </a:rPr>
              <a:t>Email at </a:t>
            </a:r>
            <a:r>
              <a:rPr lang="en-US" sz="2800">
                <a:latin typeface="Arial"/>
                <a:cs typeface="Arial"/>
                <a:hlinkClick r:id="rId3"/>
              </a:rPr>
              <a:t>help@catamaran.partners</a:t>
            </a:r>
            <a:r>
              <a:rPr lang="en-US" sz="2800">
                <a:latin typeface="Arial"/>
                <a:cs typeface="Arial"/>
              </a:rPr>
              <a:t> </a:t>
            </a:r>
            <a:endParaRPr lang="en-US" sz="2800"/>
          </a:p>
          <a:p>
            <a:pPr marL="685800" lvl="1" indent="-228600"/>
            <a:r>
              <a:rPr lang="en-US" sz="3200">
                <a:latin typeface="Arial"/>
                <a:cs typeface="Arial"/>
              </a:rPr>
              <a:t>Phone 877-474-9023 </a:t>
            </a:r>
            <a:endParaRPr lang="en-US" sz="3200"/>
          </a:p>
          <a:p>
            <a:pPr marL="685800" lvl="1" indent="-228600"/>
            <a:r>
              <a:rPr lang="en-US" sz="3200">
                <a:latin typeface="Arial"/>
                <a:cs typeface="Arial"/>
              </a:rPr>
              <a:t>Chat feature within Catamaran</a:t>
            </a:r>
          </a:p>
          <a:p>
            <a:endParaRPr lang="en-US"/>
          </a:p>
        </p:txBody>
      </p:sp>
      <p:sp>
        <p:nvSpPr>
          <p:cNvPr id="3" name="Slide Number Placeholder 2">
            <a:extLst>
              <a:ext uri="{FF2B5EF4-FFF2-40B4-BE49-F238E27FC236}">
                <a16:creationId xmlns:a16="http://schemas.microsoft.com/office/drawing/2014/main" id="{C0E05DDF-118C-4BD9-BDE2-17D38D4224C7}"/>
              </a:ext>
            </a:extLst>
          </p:cNvPr>
          <p:cNvSpPr>
            <a:spLocks noGrp="1"/>
          </p:cNvSpPr>
          <p:nvPr>
            <p:ph type="sldNum" sz="quarter" idx="12"/>
          </p:nvPr>
        </p:nvSpPr>
        <p:spPr/>
        <p:txBody>
          <a:bodyPr/>
          <a:lstStyle/>
          <a:p>
            <a:fld id="{F782C1E8-CA2E-47FF-89F1-29AE34FB2263}" type="slidenum">
              <a:rPr lang="en-US" smtClean="0"/>
              <a:pPr/>
              <a:t>35</a:t>
            </a:fld>
            <a:endParaRPr lang="en-US"/>
          </a:p>
        </p:txBody>
      </p:sp>
      <p:sp>
        <p:nvSpPr>
          <p:cNvPr id="2" name="Footer Placeholder 1">
            <a:extLst>
              <a:ext uri="{FF2B5EF4-FFF2-40B4-BE49-F238E27FC236}">
                <a16:creationId xmlns:a16="http://schemas.microsoft.com/office/drawing/2014/main" id="{23094731-3AE6-40DA-B172-CAC90FB435EF}"/>
              </a:ext>
            </a:extLst>
          </p:cNvPr>
          <p:cNvSpPr>
            <a:spLocks noGrp="1"/>
          </p:cNvSpPr>
          <p:nvPr>
            <p:ph type="ftr" sz="quarter" idx="11"/>
          </p:nvPr>
        </p:nvSpPr>
        <p:spPr/>
        <p:txBody>
          <a:bodyPr/>
          <a:lstStyle/>
          <a:p>
            <a:r>
              <a:rPr lang="en-US"/>
              <a:t>Michigan Department of Education | Office of Special Education </a:t>
            </a:r>
          </a:p>
        </p:txBody>
      </p:sp>
    </p:spTree>
    <p:extLst>
      <p:ext uri="{BB962C8B-B14F-4D97-AF65-F5344CB8AC3E}">
        <p14:creationId xmlns:p14="http://schemas.microsoft.com/office/powerpoint/2010/main" val="224486759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7">
            <a:extLst>
              <a:ext uri="{FF2B5EF4-FFF2-40B4-BE49-F238E27FC236}">
                <a16:creationId xmlns:a16="http://schemas.microsoft.com/office/drawing/2014/main" id="{67D79850-0219-4B1D-B949-3B048DC9D222}"/>
              </a:ext>
            </a:extLst>
          </p:cNvPr>
          <p:cNvSpPr txBox="1">
            <a:spLocks noGrp="1"/>
          </p:cNvSpPr>
          <p:nvPr>
            <p:ph type="title" idx="4294967295"/>
          </p:nvPr>
        </p:nvSpPr>
        <p:spPr>
          <a:xfrm>
            <a:off x="809361" y="136523"/>
            <a:ext cx="10515600" cy="1325563"/>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lvl1pPr algn="l" defTabSz="914423" rtl="0" eaLnBrk="1" latinLnBrk="0" hangingPunct="1">
              <a:lnSpc>
                <a:spcPct val="90000"/>
              </a:lnSpc>
              <a:spcBef>
                <a:spcPct val="0"/>
              </a:spcBef>
              <a:buNone/>
              <a:defRPr sz="4000" b="1" kern="1200">
                <a:solidFill>
                  <a:srgbClr val="3A3A3A"/>
                </a:solidFill>
                <a:latin typeface="Arial" charset="0"/>
                <a:ea typeface="Arial" charset="0"/>
                <a:cs typeface="Arial" charset="0"/>
              </a:defRPr>
            </a:lvl1pPr>
          </a:lstStyle>
          <a:p>
            <a:pPr marL="0" marR="0" lvl="0" indent="0" algn="l" defTabSz="914423" rtl="0" eaLnBrk="1" fontAlgn="auto" latinLnBrk="0" hangingPunct="1">
              <a:lnSpc>
                <a:spcPct val="90000"/>
              </a:lnSpc>
              <a:spcBef>
                <a:spcPct val="0"/>
              </a:spcBef>
              <a:spcAft>
                <a:spcPts val="0"/>
              </a:spcAft>
              <a:buClrTx/>
              <a:buSzTx/>
              <a:buFontTx/>
              <a:buNone/>
              <a:tabLst/>
              <a:defRPr/>
            </a:pPr>
            <a:r>
              <a:rPr kumimoji="0" lang="en-US" sz="2000" b="1" i="0" u="none" strike="noStrike" kern="1200" cap="none" spc="0" normalizeH="0" baseline="0" noProof="0">
                <a:ln>
                  <a:noFill/>
                </a:ln>
                <a:solidFill>
                  <a:schemeClr val="bg1"/>
                </a:solidFill>
                <a:effectLst/>
                <a:uLnTx/>
                <a:uFillTx/>
                <a:latin typeface="Arial" charset="0"/>
                <a:ea typeface="Arial" charset="0"/>
                <a:cs typeface="Arial" charset="0"/>
              </a:rPr>
              <a:t>Catamaran Technical Assistance Website</a:t>
            </a:r>
          </a:p>
        </p:txBody>
      </p:sp>
      <p:sp>
        <p:nvSpPr>
          <p:cNvPr id="3" name="Slide Number Placeholder 2">
            <a:extLst>
              <a:ext uri="{FF2B5EF4-FFF2-40B4-BE49-F238E27FC236}">
                <a16:creationId xmlns:a16="http://schemas.microsoft.com/office/drawing/2014/main" id="{DEC862EF-2D8C-4FD4-B715-386E5607CA0A}"/>
              </a:ext>
            </a:extLst>
          </p:cNvPr>
          <p:cNvSpPr>
            <a:spLocks noGrp="1"/>
          </p:cNvSpPr>
          <p:nvPr>
            <p:ph type="sldNum" sz="quarter" idx="12"/>
          </p:nvPr>
        </p:nvSpPr>
        <p:spPr/>
        <p:txBody>
          <a:bodyPr/>
          <a:lstStyle/>
          <a:p>
            <a:fld id="{F782C1E8-CA2E-47FF-89F1-29AE34FB2263}" type="slidenum">
              <a:rPr lang="en-US" smtClean="0"/>
              <a:pPr/>
              <a:t>36</a:t>
            </a:fld>
            <a:endParaRPr lang="en-US"/>
          </a:p>
        </p:txBody>
      </p:sp>
      <p:sp>
        <p:nvSpPr>
          <p:cNvPr id="2" name="Footer Placeholder 1">
            <a:extLst>
              <a:ext uri="{FF2B5EF4-FFF2-40B4-BE49-F238E27FC236}">
                <a16:creationId xmlns:a16="http://schemas.microsoft.com/office/drawing/2014/main" id="{A77FF710-61AA-49AA-9689-C364D896AAD9}"/>
              </a:ext>
            </a:extLst>
          </p:cNvPr>
          <p:cNvSpPr>
            <a:spLocks noGrp="1"/>
          </p:cNvSpPr>
          <p:nvPr>
            <p:ph type="ftr" sz="quarter" idx="11"/>
          </p:nvPr>
        </p:nvSpPr>
        <p:spPr/>
        <p:txBody>
          <a:bodyPr/>
          <a:lstStyle/>
          <a:p>
            <a:r>
              <a:rPr lang="en-US"/>
              <a:t>Michigan Department of Education | Office of Special Education </a:t>
            </a:r>
          </a:p>
        </p:txBody>
      </p:sp>
      <p:pic>
        <p:nvPicPr>
          <p:cNvPr id="7" name="Picture 6" descr="Catamaran Technical Assistance Website">
            <a:extLst>
              <a:ext uri="{FF2B5EF4-FFF2-40B4-BE49-F238E27FC236}">
                <a16:creationId xmlns:a16="http://schemas.microsoft.com/office/drawing/2014/main" id="{1C5D395B-9CEA-4DFA-B54B-66E24596FA56}"/>
              </a:ext>
            </a:extLst>
          </p:cNvPr>
          <p:cNvPicPr>
            <a:picLocks noChangeAspect="1"/>
          </p:cNvPicPr>
          <p:nvPr/>
        </p:nvPicPr>
        <p:blipFill>
          <a:blip r:embed="rId3"/>
          <a:stretch>
            <a:fillRect/>
          </a:stretch>
        </p:blipFill>
        <p:spPr>
          <a:xfrm>
            <a:off x="867039" y="413621"/>
            <a:ext cx="10515600" cy="6263187"/>
          </a:xfrm>
          <a:prstGeom prst="rect">
            <a:avLst/>
          </a:prstGeom>
          <a:ln>
            <a:solidFill>
              <a:schemeClr val="tx1"/>
            </a:solidFill>
          </a:ln>
        </p:spPr>
      </p:pic>
    </p:spTree>
    <p:extLst>
      <p:ext uri="{BB962C8B-B14F-4D97-AF65-F5344CB8AC3E}">
        <p14:creationId xmlns:p14="http://schemas.microsoft.com/office/powerpoint/2010/main" val="79657531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7">
            <a:extLst>
              <a:ext uri="{FF2B5EF4-FFF2-40B4-BE49-F238E27FC236}">
                <a16:creationId xmlns:a16="http://schemas.microsoft.com/office/drawing/2014/main" id="{38BA365F-CF8E-4B8B-9114-8544CEAF05D5}"/>
              </a:ext>
            </a:extLst>
          </p:cNvPr>
          <p:cNvSpPr txBox="1">
            <a:spLocks noGrp="1"/>
          </p:cNvSpPr>
          <p:nvPr>
            <p:ph type="title"/>
          </p:nvPr>
        </p:nvSpPr>
        <p:spPr>
          <a:xfrm>
            <a:off x="838204" y="365125"/>
            <a:ext cx="10515600" cy="1325563"/>
          </a:xfrm>
        </p:spPr>
        <p:txBody>
          <a:bodyPr rot="0" spcFirstLastPara="0" vertOverflow="overflow" horzOverflow="overflow" vert="horz" lIns="91440" tIns="45720" rIns="91440" bIns="45720" numCol="1" spcCol="0" rtlCol="0" fromWordArt="0" anchor="b" anchorCtr="0" forceAA="0" compatLnSpc="1">
            <a:prstTxWarp prst="textNoShape">
              <a:avLst/>
            </a:prstTxWarp>
            <a:normAutofit/>
          </a:bodyPr>
          <a:lstStyle>
            <a:lvl1pPr algn="l" defTabSz="914423" rtl="0" eaLnBrk="1" latinLnBrk="0" hangingPunct="1">
              <a:lnSpc>
                <a:spcPct val="90000"/>
              </a:lnSpc>
              <a:spcBef>
                <a:spcPct val="0"/>
              </a:spcBef>
              <a:buNone/>
              <a:defRPr sz="4000" b="1" kern="1200">
                <a:solidFill>
                  <a:srgbClr val="3A3A3A"/>
                </a:solidFill>
                <a:latin typeface="Arial" charset="0"/>
                <a:ea typeface="Arial" charset="0"/>
                <a:cs typeface="Arial" charset="0"/>
              </a:defRPr>
            </a:lvl1pPr>
          </a:lstStyle>
          <a:p>
            <a:pPr marL="0" marR="0" lvl="0" indent="0" defTabSz="914423" rtl="0" eaLnBrk="1" fontAlgn="auto" latinLnBrk="0" hangingPunct="1">
              <a:spcBef>
                <a:spcPct val="0"/>
              </a:spcBef>
              <a:spcAft>
                <a:spcPts val="0"/>
              </a:spcAft>
              <a:buClrTx/>
              <a:buSzTx/>
              <a:buFontTx/>
              <a:buNone/>
              <a:tabLst/>
              <a:defRPr/>
            </a:pPr>
            <a:r>
              <a:rPr kumimoji="0" lang="en-US" b="1" i="0" u="none" strike="noStrike" kern="1200" cap="none" spc="0" normalizeH="0" baseline="0" noProof="0">
                <a:ln>
                  <a:noFill/>
                </a:ln>
                <a:effectLst/>
                <a:uLnTx/>
                <a:uFillTx/>
              </a:rPr>
              <a:t>GSSG Information Page</a:t>
            </a:r>
          </a:p>
        </p:txBody>
      </p:sp>
      <p:pic>
        <p:nvPicPr>
          <p:cNvPr id="11" name="Picture 10" descr="General Supervision System Grant Information Page with arrows pointing to the Timelines and Application resources.">
            <a:extLst>
              <a:ext uri="{FF2B5EF4-FFF2-40B4-BE49-F238E27FC236}">
                <a16:creationId xmlns:a16="http://schemas.microsoft.com/office/drawing/2014/main" id="{91493A30-F8B7-4A4A-B2B2-D40E78529F07}"/>
              </a:ext>
            </a:extLst>
          </p:cNvPr>
          <p:cNvPicPr>
            <a:picLocks noChangeAspect="1"/>
          </p:cNvPicPr>
          <p:nvPr/>
        </p:nvPicPr>
        <p:blipFill>
          <a:blip r:embed="rId3"/>
          <a:stretch>
            <a:fillRect/>
          </a:stretch>
        </p:blipFill>
        <p:spPr>
          <a:xfrm>
            <a:off x="838204" y="1832452"/>
            <a:ext cx="10515600" cy="4337683"/>
          </a:xfrm>
          <a:prstGeom prst="rect">
            <a:avLst/>
          </a:prstGeom>
          <a:noFill/>
          <a:ln>
            <a:solidFill>
              <a:srgbClr val="3A3A3A"/>
            </a:solidFill>
          </a:ln>
        </p:spPr>
      </p:pic>
      <p:sp>
        <p:nvSpPr>
          <p:cNvPr id="3" name="Slide Number Placeholder 2">
            <a:extLst>
              <a:ext uri="{FF2B5EF4-FFF2-40B4-BE49-F238E27FC236}">
                <a16:creationId xmlns:a16="http://schemas.microsoft.com/office/drawing/2014/main" id="{E589DA24-A5B7-47A4-B2BF-296D35D6F73F}"/>
              </a:ext>
            </a:extLst>
          </p:cNvPr>
          <p:cNvSpPr>
            <a:spLocks noGrp="1"/>
          </p:cNvSpPr>
          <p:nvPr>
            <p:ph type="sldNum" sz="quarter" idx="12"/>
          </p:nvPr>
        </p:nvSpPr>
        <p:spPr>
          <a:xfrm>
            <a:off x="838203" y="6356352"/>
            <a:ext cx="409833" cy="365125"/>
          </a:xfrm>
        </p:spPr>
        <p:txBody>
          <a:bodyPr anchor="ctr">
            <a:normAutofit/>
          </a:bodyPr>
          <a:lstStyle/>
          <a:p>
            <a:pPr>
              <a:spcAft>
                <a:spcPts val="600"/>
              </a:spcAft>
            </a:pPr>
            <a:fld id="{F782C1E8-CA2E-47FF-89F1-29AE34FB2263}" type="slidenum">
              <a:rPr lang="en-US" smtClean="0"/>
              <a:pPr>
                <a:spcAft>
                  <a:spcPts val="600"/>
                </a:spcAft>
              </a:pPr>
              <a:t>37</a:t>
            </a:fld>
            <a:endParaRPr lang="en-US"/>
          </a:p>
        </p:txBody>
      </p:sp>
      <p:sp>
        <p:nvSpPr>
          <p:cNvPr id="2" name="Footer Placeholder 1">
            <a:extLst>
              <a:ext uri="{FF2B5EF4-FFF2-40B4-BE49-F238E27FC236}">
                <a16:creationId xmlns:a16="http://schemas.microsoft.com/office/drawing/2014/main" id="{38F5DFF8-16E7-4BFD-93BE-94753B5DAE3D}"/>
              </a:ext>
            </a:extLst>
          </p:cNvPr>
          <p:cNvSpPr>
            <a:spLocks noGrp="1"/>
          </p:cNvSpPr>
          <p:nvPr>
            <p:ph type="ftr" sz="quarter" idx="11"/>
          </p:nvPr>
        </p:nvSpPr>
        <p:spPr>
          <a:xfrm>
            <a:off x="1371600" y="6356352"/>
            <a:ext cx="7673547" cy="365125"/>
          </a:xfrm>
        </p:spPr>
        <p:txBody>
          <a:bodyPr anchor="ctr">
            <a:normAutofit/>
          </a:bodyPr>
          <a:lstStyle/>
          <a:p>
            <a:pPr>
              <a:spcAft>
                <a:spcPts val="600"/>
              </a:spcAft>
            </a:pPr>
            <a:r>
              <a:rPr lang="en-US"/>
              <a:t>Michigan Department of Education | Office of Special Education </a:t>
            </a:r>
          </a:p>
        </p:txBody>
      </p:sp>
    </p:spTree>
    <p:extLst>
      <p:ext uri="{BB962C8B-B14F-4D97-AF65-F5344CB8AC3E}">
        <p14:creationId xmlns:p14="http://schemas.microsoft.com/office/powerpoint/2010/main" val="115768412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311DF7-A832-40CA-89DF-B035B62A7A7F}"/>
              </a:ext>
            </a:extLst>
          </p:cNvPr>
          <p:cNvSpPr>
            <a:spLocks noGrp="1"/>
          </p:cNvSpPr>
          <p:nvPr>
            <p:ph type="title"/>
          </p:nvPr>
        </p:nvSpPr>
        <p:spPr/>
        <p:txBody>
          <a:bodyPr/>
          <a:lstStyle/>
          <a:p>
            <a:r>
              <a:rPr lang="en-US">
                <a:latin typeface="Arial"/>
                <a:cs typeface="Arial"/>
              </a:rPr>
              <a:t>Contact MDE OSE</a:t>
            </a:r>
          </a:p>
        </p:txBody>
      </p:sp>
      <p:sp>
        <p:nvSpPr>
          <p:cNvPr id="10" name="Content Placeholder 3">
            <a:extLst>
              <a:ext uri="{FF2B5EF4-FFF2-40B4-BE49-F238E27FC236}">
                <a16:creationId xmlns:a16="http://schemas.microsoft.com/office/drawing/2014/main" id="{A4050575-C1D8-4C91-BBD6-BC4185E66D80}"/>
              </a:ext>
            </a:extLst>
          </p:cNvPr>
          <p:cNvSpPr txBox="1">
            <a:spLocks/>
          </p:cNvSpPr>
          <p:nvPr/>
        </p:nvSpPr>
        <p:spPr>
          <a:xfrm>
            <a:off x="838202" y="1884049"/>
            <a:ext cx="5806645" cy="3062515"/>
          </a:xfrm>
          <a:prstGeom prst="rect">
            <a:avLst/>
          </a:prstGeom>
        </p:spPr>
        <p:txBody>
          <a:bodyPr vert="horz" lIns="91440" tIns="45720" rIns="91440" bIns="45720" rtlCol="0" anchor="t">
            <a:normAutofit/>
          </a:bodyPr>
          <a:lstStyle>
            <a:lvl1pPr marL="228606" indent="-228606" algn="l" defTabSz="914423" rtl="0" eaLnBrk="1" latinLnBrk="0" hangingPunct="1">
              <a:lnSpc>
                <a:spcPct val="100000"/>
              </a:lnSpc>
              <a:spcBef>
                <a:spcPts val="1000"/>
              </a:spcBef>
              <a:buClr>
                <a:schemeClr val="accent3"/>
              </a:buClr>
              <a:buFont typeface="Arial"/>
              <a:buChar char="•"/>
              <a:defRPr sz="2400" kern="1200">
                <a:solidFill>
                  <a:srgbClr val="3A3A3A"/>
                </a:solidFill>
                <a:latin typeface="Arial" charset="0"/>
                <a:ea typeface="Arial" charset="0"/>
                <a:cs typeface="Arial" charset="0"/>
              </a:defRPr>
            </a:lvl1pPr>
            <a:lvl2pPr marL="685816" indent="-228606" algn="l" defTabSz="914423" rtl="0" eaLnBrk="1" latinLnBrk="0" hangingPunct="1">
              <a:lnSpc>
                <a:spcPct val="100000"/>
              </a:lnSpc>
              <a:spcBef>
                <a:spcPts val="500"/>
              </a:spcBef>
              <a:buClr>
                <a:schemeClr val="accent3"/>
              </a:buClr>
              <a:buFont typeface="Arial"/>
              <a:buChar char="•"/>
              <a:defRPr sz="2000" kern="1200">
                <a:solidFill>
                  <a:srgbClr val="3A3A3A"/>
                </a:solidFill>
                <a:latin typeface="Arial" charset="0"/>
                <a:ea typeface="Arial" charset="0"/>
                <a:cs typeface="Arial" charset="0"/>
              </a:defRPr>
            </a:lvl2pPr>
            <a:lvl3pPr marL="1143028" indent="-228606" algn="l" defTabSz="914423" rtl="0" eaLnBrk="1" latinLnBrk="0" hangingPunct="1">
              <a:lnSpc>
                <a:spcPct val="100000"/>
              </a:lnSpc>
              <a:spcBef>
                <a:spcPts val="500"/>
              </a:spcBef>
              <a:buClr>
                <a:schemeClr val="accent3"/>
              </a:buClr>
              <a:buFont typeface="Arial"/>
              <a:buChar char="•"/>
              <a:defRPr sz="1800" kern="1200">
                <a:solidFill>
                  <a:srgbClr val="3A3A3A"/>
                </a:solidFill>
                <a:latin typeface="Arial" charset="0"/>
                <a:ea typeface="Arial" charset="0"/>
                <a:cs typeface="Arial" charset="0"/>
              </a:defRPr>
            </a:lvl3pPr>
            <a:lvl4pPr marL="1600240" indent="-228606" algn="l" defTabSz="914423" rtl="0" eaLnBrk="1" latinLnBrk="0" hangingPunct="1">
              <a:lnSpc>
                <a:spcPct val="100000"/>
              </a:lnSpc>
              <a:spcBef>
                <a:spcPts val="500"/>
              </a:spcBef>
              <a:buClr>
                <a:schemeClr val="accent3"/>
              </a:buClr>
              <a:buFont typeface="Arial"/>
              <a:buChar char="•"/>
              <a:defRPr sz="1600" kern="1200">
                <a:solidFill>
                  <a:srgbClr val="3A3A3A"/>
                </a:solidFill>
                <a:latin typeface="Arial" charset="0"/>
                <a:ea typeface="Arial" charset="0"/>
                <a:cs typeface="Arial" charset="0"/>
              </a:defRPr>
            </a:lvl4pPr>
            <a:lvl5pPr marL="2057452" indent="-228606" algn="l" defTabSz="914423" rtl="0" eaLnBrk="1" latinLnBrk="0" hangingPunct="1">
              <a:lnSpc>
                <a:spcPct val="100000"/>
              </a:lnSpc>
              <a:spcBef>
                <a:spcPts val="500"/>
              </a:spcBef>
              <a:buClr>
                <a:schemeClr val="accent3"/>
              </a:buClr>
              <a:buFont typeface="Arial"/>
              <a:buChar char="•"/>
              <a:defRPr sz="1400" kern="1200">
                <a:solidFill>
                  <a:srgbClr val="3A3A3A"/>
                </a:solidFill>
                <a:latin typeface="Arial" charset="0"/>
                <a:ea typeface="Arial" charset="0"/>
                <a:cs typeface="Arial" charset="0"/>
              </a:defRPr>
            </a:lvl5pPr>
            <a:lvl6pPr marL="2514664" indent="-228606" algn="l" defTabSz="914423"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74" indent="-228606" algn="l" defTabSz="914423"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86" indent="-228606" algn="l" defTabSz="914423"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97" indent="-228606" algn="l" defTabSz="914423"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spcBef>
                <a:spcPts val="800"/>
              </a:spcBef>
              <a:spcAft>
                <a:spcPts val="800"/>
              </a:spcAft>
              <a:buNone/>
            </a:pPr>
            <a:r>
              <a:rPr lang="en-US" sz="2800" b="1" dirty="0">
                <a:solidFill>
                  <a:schemeClr val="accent2"/>
                </a:solidFill>
                <a:latin typeface="Arial"/>
                <a:cs typeface="Arial"/>
              </a:rPr>
              <a:t>Presenters</a:t>
            </a:r>
            <a:endParaRPr lang="en-US" sz="2800" dirty="0">
              <a:solidFill>
                <a:schemeClr val="accent2"/>
              </a:solidFill>
            </a:endParaRPr>
          </a:p>
          <a:p>
            <a:pPr marL="228600" indent="-228600">
              <a:spcBef>
                <a:spcPts val="600"/>
              </a:spcBef>
            </a:pPr>
            <a:r>
              <a:rPr lang="en-US" dirty="0">
                <a:latin typeface="Arial"/>
                <a:cs typeface="Arial"/>
              </a:rPr>
              <a:t>Jeanne Anderson </a:t>
            </a:r>
            <a:r>
              <a:rPr lang="en-US" dirty="0" err="1">
                <a:latin typeface="Arial"/>
                <a:cs typeface="Arial"/>
              </a:rPr>
              <a:t>Tippett</a:t>
            </a:r>
            <a:r>
              <a:rPr lang="en-US" dirty="0">
                <a:latin typeface="Arial"/>
                <a:cs typeface="Arial"/>
              </a:rPr>
              <a:t> </a:t>
            </a:r>
            <a:r>
              <a:rPr lang="en-US" dirty="0">
                <a:latin typeface="Arial"/>
                <a:cs typeface="Arial"/>
                <a:hlinkClick r:id="rId3"/>
              </a:rPr>
              <a:t>andersontippettj@michigan.gov</a:t>
            </a:r>
            <a:r>
              <a:rPr lang="en-US" dirty="0">
                <a:latin typeface="Arial"/>
                <a:cs typeface="Arial"/>
              </a:rPr>
              <a:t>  </a:t>
            </a:r>
            <a:br>
              <a:rPr lang="en-US" dirty="0">
                <a:latin typeface="Arial"/>
                <a:cs typeface="Arial"/>
              </a:rPr>
            </a:br>
            <a:endParaRPr lang="en-US" dirty="0">
              <a:latin typeface="Arial"/>
              <a:cs typeface="Arial"/>
            </a:endParaRPr>
          </a:p>
          <a:p>
            <a:pPr marL="228600" indent="-228600">
              <a:spcBef>
                <a:spcPts val="600"/>
              </a:spcBef>
            </a:pPr>
            <a:r>
              <a:rPr lang="en-US" dirty="0">
                <a:latin typeface="Arial"/>
                <a:cs typeface="Arial"/>
              </a:rPr>
              <a:t>Chris Kelley</a:t>
            </a:r>
            <a:br>
              <a:rPr lang="en-US" dirty="0">
                <a:latin typeface="Arial"/>
                <a:cs typeface="Arial"/>
              </a:rPr>
            </a:br>
            <a:r>
              <a:rPr lang="en-US" dirty="0">
                <a:latin typeface="Arial"/>
                <a:cs typeface="Arial"/>
                <a:hlinkClick r:id="rId4"/>
              </a:rPr>
              <a:t>kelleyc9@michigan.gov</a:t>
            </a:r>
            <a:r>
              <a:rPr lang="en-US" dirty="0">
                <a:latin typeface="Arial"/>
                <a:cs typeface="Arial"/>
              </a:rPr>
              <a:t> </a:t>
            </a:r>
            <a:endParaRPr lang="en-US" dirty="0">
              <a:solidFill>
                <a:schemeClr val="tx1"/>
              </a:solidFill>
              <a:latin typeface="Arial"/>
              <a:cs typeface="Arial"/>
            </a:endParaRPr>
          </a:p>
          <a:p>
            <a:pPr marL="228600" indent="-228600">
              <a:spcBef>
                <a:spcPts val="600"/>
              </a:spcBef>
              <a:buFont typeface="Arial"/>
              <a:buChar char="•"/>
            </a:pPr>
            <a:endParaRPr lang="en-US" sz="2200" dirty="0">
              <a:cs typeface="Arial"/>
            </a:endParaRPr>
          </a:p>
          <a:p>
            <a:pPr marL="0" indent="0" algn="r">
              <a:buNone/>
            </a:pPr>
            <a:endParaRPr lang="en-US" dirty="0">
              <a:cs typeface="Arial"/>
            </a:endParaRPr>
          </a:p>
        </p:txBody>
      </p:sp>
      <p:sp>
        <p:nvSpPr>
          <p:cNvPr id="9" name="Content Placeholder 3">
            <a:extLst>
              <a:ext uri="{FF2B5EF4-FFF2-40B4-BE49-F238E27FC236}">
                <a16:creationId xmlns:a16="http://schemas.microsoft.com/office/drawing/2014/main" id="{9FC8CD24-AF5A-421E-AB2C-7D7F418A83C5}"/>
              </a:ext>
            </a:extLst>
          </p:cNvPr>
          <p:cNvSpPr>
            <a:spLocks noGrp="1"/>
          </p:cNvSpPr>
          <p:nvPr>
            <p:ph sz="half" idx="2"/>
          </p:nvPr>
        </p:nvSpPr>
        <p:spPr>
          <a:xfrm>
            <a:off x="6644847" y="1804170"/>
            <a:ext cx="4800600" cy="4351338"/>
          </a:xfrm>
        </p:spPr>
        <p:txBody>
          <a:bodyPr/>
          <a:lstStyle/>
          <a:p>
            <a:pPr marL="0" indent="0">
              <a:spcBef>
                <a:spcPts val="600"/>
              </a:spcBef>
              <a:buNone/>
            </a:pPr>
            <a:r>
              <a:rPr lang="en-US" sz="2800" b="1">
                <a:solidFill>
                  <a:schemeClr val="accent2"/>
                </a:solidFill>
                <a:latin typeface="Arial"/>
                <a:cs typeface="Arial"/>
              </a:rPr>
              <a:t>MDE OSE Information Line</a:t>
            </a:r>
            <a:endParaRPr lang="en-US" sz="2800" b="1">
              <a:solidFill>
                <a:schemeClr val="accent2"/>
              </a:solidFill>
            </a:endParaRPr>
          </a:p>
          <a:p>
            <a:pPr>
              <a:spcBef>
                <a:spcPts val="600"/>
              </a:spcBef>
            </a:pPr>
            <a:r>
              <a:rPr lang="en-US">
                <a:latin typeface="Arial"/>
                <a:cs typeface="Arial"/>
              </a:rPr>
              <a:t>888-320-8384</a:t>
            </a:r>
          </a:p>
          <a:p>
            <a:pPr>
              <a:spcBef>
                <a:spcPts val="600"/>
              </a:spcBef>
            </a:pPr>
            <a:r>
              <a:rPr lang="en-US">
                <a:latin typeface="Arial"/>
                <a:cs typeface="Arial"/>
                <a:hlinkClick r:id="rId5"/>
              </a:rPr>
              <a:t>mde-ose@michigan.gov</a:t>
            </a:r>
            <a:r>
              <a:rPr lang="en-US">
                <a:latin typeface="Arial"/>
                <a:cs typeface="Arial"/>
              </a:rPr>
              <a:t> </a:t>
            </a:r>
          </a:p>
          <a:p>
            <a:endParaRPr lang="en-US"/>
          </a:p>
        </p:txBody>
      </p:sp>
      <p:sp>
        <p:nvSpPr>
          <p:cNvPr id="8" name="Slide Number Placeholder 7">
            <a:extLst>
              <a:ext uri="{FF2B5EF4-FFF2-40B4-BE49-F238E27FC236}">
                <a16:creationId xmlns:a16="http://schemas.microsoft.com/office/drawing/2014/main" id="{315E0520-66D4-4AA5-B85E-BAE693AA3928}"/>
              </a:ext>
            </a:extLst>
          </p:cNvPr>
          <p:cNvSpPr>
            <a:spLocks noGrp="1"/>
          </p:cNvSpPr>
          <p:nvPr>
            <p:ph type="sldNum" sz="quarter" idx="12"/>
          </p:nvPr>
        </p:nvSpPr>
        <p:spPr/>
        <p:txBody>
          <a:bodyPr/>
          <a:lstStyle/>
          <a:p>
            <a:fld id="{53954A07-F13B-4186-89EE-6DAD163F96DA}" type="slidenum">
              <a:rPr lang="en-US" smtClean="0"/>
              <a:pPr/>
              <a:t>38</a:t>
            </a:fld>
            <a:endParaRPr lang="en-US"/>
          </a:p>
        </p:txBody>
      </p:sp>
      <p:sp>
        <p:nvSpPr>
          <p:cNvPr id="7" name="Footer Placeholder 6">
            <a:extLst>
              <a:ext uri="{FF2B5EF4-FFF2-40B4-BE49-F238E27FC236}">
                <a16:creationId xmlns:a16="http://schemas.microsoft.com/office/drawing/2014/main" id="{49823301-6433-450A-9F69-D74D4F5E39A6}"/>
              </a:ext>
            </a:extLst>
          </p:cNvPr>
          <p:cNvSpPr>
            <a:spLocks noGrp="1"/>
          </p:cNvSpPr>
          <p:nvPr>
            <p:ph type="ftr" sz="quarter" idx="11"/>
          </p:nvPr>
        </p:nvSpPr>
        <p:spPr/>
        <p:txBody>
          <a:bodyPr/>
          <a:lstStyle/>
          <a:p>
            <a:r>
              <a:rPr lang="en-US"/>
              <a:t>Michigan Department of Education | Office of Special Education </a:t>
            </a:r>
          </a:p>
        </p:txBody>
      </p:sp>
    </p:spTree>
    <p:extLst>
      <p:ext uri="{BB962C8B-B14F-4D97-AF65-F5344CB8AC3E}">
        <p14:creationId xmlns:p14="http://schemas.microsoft.com/office/powerpoint/2010/main" val="228579481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BADA1C-254D-46ED-A2CB-D5493D4AE9AB}"/>
              </a:ext>
            </a:extLst>
          </p:cNvPr>
          <p:cNvSpPr>
            <a:spLocks noGrp="1"/>
          </p:cNvSpPr>
          <p:nvPr>
            <p:ph type="title"/>
          </p:nvPr>
        </p:nvSpPr>
        <p:spPr/>
        <p:txBody>
          <a:bodyPr/>
          <a:lstStyle/>
          <a:p>
            <a:r>
              <a:rPr lang="en-US" dirty="0">
                <a:latin typeface="Arial"/>
                <a:cs typeface="Arial"/>
              </a:rPr>
              <a:t>Contact the Catamaran Team</a:t>
            </a:r>
            <a:endParaRPr lang="en-US" dirty="0"/>
          </a:p>
        </p:txBody>
      </p:sp>
      <p:sp>
        <p:nvSpPr>
          <p:cNvPr id="3" name="Content Placeholder 2">
            <a:extLst>
              <a:ext uri="{FF2B5EF4-FFF2-40B4-BE49-F238E27FC236}">
                <a16:creationId xmlns:a16="http://schemas.microsoft.com/office/drawing/2014/main" id="{0EDA22CB-4474-4DDA-8A61-56C576EB8A05}"/>
              </a:ext>
            </a:extLst>
          </p:cNvPr>
          <p:cNvSpPr>
            <a:spLocks noGrp="1"/>
          </p:cNvSpPr>
          <p:nvPr>
            <p:ph sz="half" idx="1"/>
          </p:nvPr>
        </p:nvSpPr>
        <p:spPr>
          <a:xfrm>
            <a:off x="838199" y="1825625"/>
            <a:ext cx="5624945" cy="4351338"/>
          </a:xfrm>
        </p:spPr>
        <p:txBody>
          <a:bodyPr/>
          <a:lstStyle/>
          <a:p>
            <a:pPr marL="0" indent="0">
              <a:spcBef>
                <a:spcPts val="600"/>
              </a:spcBef>
              <a:buNone/>
            </a:pPr>
            <a:r>
              <a:rPr lang="en-US" sz="2600" b="1">
                <a:solidFill>
                  <a:schemeClr val="accent2"/>
                </a:solidFill>
                <a:latin typeface="Arial"/>
                <a:cs typeface="Arial"/>
              </a:rPr>
              <a:t>Project Director</a:t>
            </a:r>
            <a:endParaRPr lang="en-US" sz="2600" b="1">
              <a:solidFill>
                <a:schemeClr val="accent2"/>
              </a:solidFill>
            </a:endParaRPr>
          </a:p>
          <a:p>
            <a:pPr>
              <a:spcBef>
                <a:spcPts val="600"/>
              </a:spcBef>
            </a:pPr>
            <a:r>
              <a:rPr lang="en-US">
                <a:latin typeface="Arial"/>
                <a:cs typeface="Arial"/>
              </a:rPr>
              <a:t>Kelly Rogers</a:t>
            </a:r>
          </a:p>
          <a:p>
            <a:pPr>
              <a:spcBef>
                <a:spcPts val="600"/>
              </a:spcBef>
            </a:pPr>
            <a:r>
              <a:rPr lang="en-US">
                <a:latin typeface="Arial"/>
                <a:cs typeface="Arial"/>
                <a:hlinkClick r:id="rId2"/>
              </a:rPr>
              <a:t>krogers@publicsectorconsultants.com</a:t>
            </a:r>
            <a:endParaRPr lang="en-US">
              <a:latin typeface="Arial"/>
              <a:cs typeface="Arial"/>
            </a:endParaRPr>
          </a:p>
          <a:p>
            <a:pPr>
              <a:spcBef>
                <a:spcPts val="600"/>
              </a:spcBef>
            </a:pPr>
            <a:endParaRPr lang="en-US">
              <a:latin typeface="Arial"/>
              <a:cs typeface="Arial"/>
            </a:endParaRPr>
          </a:p>
          <a:p>
            <a:pPr marL="0" indent="0">
              <a:spcBef>
                <a:spcPts val="600"/>
              </a:spcBef>
              <a:buNone/>
            </a:pPr>
            <a:r>
              <a:rPr lang="en-US" sz="2600" b="1">
                <a:solidFill>
                  <a:schemeClr val="accent2"/>
                </a:solidFill>
                <a:latin typeface="Arial"/>
                <a:cs typeface="Arial"/>
              </a:rPr>
              <a:t>Senior Project Manager</a:t>
            </a:r>
            <a:endParaRPr lang="en-US" sz="2600" b="1">
              <a:solidFill>
                <a:schemeClr val="accent2"/>
              </a:solidFill>
            </a:endParaRPr>
          </a:p>
          <a:p>
            <a:pPr>
              <a:spcBef>
                <a:spcPts val="600"/>
              </a:spcBef>
            </a:pPr>
            <a:r>
              <a:rPr lang="en-US">
                <a:latin typeface="Arial"/>
                <a:cs typeface="Arial"/>
              </a:rPr>
              <a:t>Lynne Clark</a:t>
            </a:r>
          </a:p>
          <a:p>
            <a:pPr>
              <a:spcBef>
                <a:spcPts val="600"/>
              </a:spcBef>
            </a:pPr>
            <a:r>
              <a:rPr lang="en-US">
                <a:latin typeface="Arial"/>
                <a:cs typeface="Arial"/>
                <a:hlinkClick r:id="rId3"/>
              </a:rPr>
              <a:t>lclark@publicsectorconsultants.com</a:t>
            </a:r>
            <a:endParaRPr lang="en-US">
              <a:latin typeface="Arial"/>
              <a:cs typeface="Arial"/>
            </a:endParaRPr>
          </a:p>
          <a:p>
            <a:pPr>
              <a:spcBef>
                <a:spcPts val="600"/>
              </a:spcBef>
            </a:pPr>
            <a:endParaRPr lang="en-US">
              <a:latin typeface="Arial"/>
              <a:cs typeface="Arial"/>
            </a:endParaRPr>
          </a:p>
          <a:p>
            <a:endParaRPr lang="en-US"/>
          </a:p>
        </p:txBody>
      </p:sp>
      <p:sp>
        <p:nvSpPr>
          <p:cNvPr id="4" name="Content Placeholder 3">
            <a:extLst>
              <a:ext uri="{FF2B5EF4-FFF2-40B4-BE49-F238E27FC236}">
                <a16:creationId xmlns:a16="http://schemas.microsoft.com/office/drawing/2014/main" id="{0FA9ED73-A5A5-4068-9FA5-4A237699C3CE}"/>
              </a:ext>
            </a:extLst>
          </p:cNvPr>
          <p:cNvSpPr>
            <a:spLocks noGrp="1"/>
          </p:cNvSpPr>
          <p:nvPr>
            <p:ph sz="half" idx="2"/>
          </p:nvPr>
        </p:nvSpPr>
        <p:spPr>
          <a:xfrm>
            <a:off x="6920344" y="1825625"/>
            <a:ext cx="4433455" cy="4351338"/>
          </a:xfrm>
        </p:spPr>
        <p:txBody>
          <a:bodyPr/>
          <a:lstStyle/>
          <a:p>
            <a:pPr marL="0" indent="0">
              <a:buNone/>
            </a:pPr>
            <a:r>
              <a:rPr lang="en-US" sz="2600" b="1">
                <a:solidFill>
                  <a:schemeClr val="accent2"/>
                </a:solidFill>
              </a:rPr>
              <a:t>Catamaran Help Desk</a:t>
            </a:r>
          </a:p>
          <a:p>
            <a:pPr marL="236538" indent="-236538">
              <a:buFont typeface="Arial" panose="020B0604020202020204" pitchFamily="34" charset="0"/>
              <a:buChar char="•"/>
            </a:pPr>
            <a:r>
              <a:rPr lang="en-US"/>
              <a:t>877-474-9023</a:t>
            </a:r>
          </a:p>
          <a:p>
            <a:pPr marL="236538" indent="-236538">
              <a:buFont typeface="Arial" panose="020B0604020202020204" pitchFamily="34" charset="0"/>
              <a:buChar char="•"/>
            </a:pPr>
            <a:r>
              <a:rPr lang="en-US" err="1">
                <a:hlinkClick r:id="rId4"/>
              </a:rPr>
              <a:t>help@catamaran.partners</a:t>
            </a:r>
            <a:endParaRPr lang="en-US"/>
          </a:p>
          <a:p>
            <a:endParaRPr lang="en-US"/>
          </a:p>
        </p:txBody>
      </p:sp>
      <p:sp>
        <p:nvSpPr>
          <p:cNvPr id="6" name="Slide Number Placeholder 5">
            <a:extLst>
              <a:ext uri="{FF2B5EF4-FFF2-40B4-BE49-F238E27FC236}">
                <a16:creationId xmlns:a16="http://schemas.microsoft.com/office/drawing/2014/main" id="{A6E8B938-0AB4-44BA-B11C-967240AF9A15}"/>
              </a:ext>
            </a:extLst>
          </p:cNvPr>
          <p:cNvSpPr>
            <a:spLocks noGrp="1"/>
          </p:cNvSpPr>
          <p:nvPr>
            <p:ph type="sldNum" sz="quarter" idx="12"/>
          </p:nvPr>
        </p:nvSpPr>
        <p:spPr/>
        <p:txBody>
          <a:bodyPr/>
          <a:lstStyle/>
          <a:p>
            <a:fld id="{0B17BB76-CBF7-44FF-99D7-3859A0F0D5C1}" type="slidenum">
              <a:rPr lang="en-US" smtClean="0"/>
              <a:pPr/>
              <a:t>39</a:t>
            </a:fld>
            <a:endParaRPr lang="en-US"/>
          </a:p>
        </p:txBody>
      </p:sp>
      <p:sp>
        <p:nvSpPr>
          <p:cNvPr id="5" name="Footer Placeholder 4">
            <a:extLst>
              <a:ext uri="{FF2B5EF4-FFF2-40B4-BE49-F238E27FC236}">
                <a16:creationId xmlns:a16="http://schemas.microsoft.com/office/drawing/2014/main" id="{CAAC26AE-BC1D-40D7-AF2C-CE7E8E6C7C06}"/>
              </a:ext>
            </a:extLst>
          </p:cNvPr>
          <p:cNvSpPr>
            <a:spLocks noGrp="1"/>
          </p:cNvSpPr>
          <p:nvPr>
            <p:ph type="ftr" sz="quarter" idx="11"/>
          </p:nvPr>
        </p:nvSpPr>
        <p:spPr/>
        <p:txBody>
          <a:bodyPr/>
          <a:lstStyle/>
          <a:p>
            <a:r>
              <a:rPr lang="en-US"/>
              <a:t>Michigan Department of Education | Office of Special Education </a:t>
            </a:r>
          </a:p>
        </p:txBody>
      </p:sp>
    </p:spTree>
    <p:extLst>
      <p:ext uri="{BB962C8B-B14F-4D97-AF65-F5344CB8AC3E}">
        <p14:creationId xmlns:p14="http://schemas.microsoft.com/office/powerpoint/2010/main" val="282150933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2B18DE7B-BB7D-4959-AB44-6CA52C140FC6}"/>
              </a:ext>
            </a:extLst>
          </p:cNvPr>
          <p:cNvSpPr>
            <a:spLocks noGrp="1"/>
          </p:cNvSpPr>
          <p:nvPr>
            <p:ph type="title"/>
          </p:nvPr>
        </p:nvSpPr>
        <p:spPr/>
        <p:txBody>
          <a:bodyPr/>
          <a:lstStyle/>
          <a:p>
            <a:r>
              <a:rPr lang="en-US"/>
              <a:t>Meet the Team</a:t>
            </a:r>
          </a:p>
        </p:txBody>
      </p:sp>
      <p:sp>
        <p:nvSpPr>
          <p:cNvPr id="7" name="Content Placeholder 6">
            <a:extLst>
              <a:ext uri="{FF2B5EF4-FFF2-40B4-BE49-F238E27FC236}">
                <a16:creationId xmlns:a16="http://schemas.microsoft.com/office/drawing/2014/main" id="{8AB2A23F-835A-4400-BEA1-98C10C677F28}"/>
              </a:ext>
            </a:extLst>
          </p:cNvPr>
          <p:cNvSpPr>
            <a:spLocks noGrp="1"/>
          </p:cNvSpPr>
          <p:nvPr>
            <p:ph sz="half" idx="1"/>
          </p:nvPr>
        </p:nvSpPr>
        <p:spPr>
          <a:xfrm>
            <a:off x="838201" y="2005014"/>
            <a:ext cx="10515603" cy="4351338"/>
          </a:xfrm>
        </p:spPr>
        <p:txBody>
          <a:bodyPr/>
          <a:lstStyle/>
          <a:p>
            <a:r>
              <a:rPr lang="en-US" sz="3200"/>
              <a:t>Office of Special Education (OSE) </a:t>
            </a:r>
          </a:p>
          <a:p>
            <a:pPr lvl="1"/>
            <a:r>
              <a:rPr lang="en-US" sz="2800"/>
              <a:t>Jeanne Anderson Tippett</a:t>
            </a:r>
          </a:p>
          <a:p>
            <a:pPr lvl="1"/>
            <a:r>
              <a:rPr lang="en-US" sz="2800"/>
              <a:t>Chris Kelley</a:t>
            </a:r>
            <a:endParaRPr lang="en-US" sz="3200"/>
          </a:p>
          <a:p>
            <a:r>
              <a:rPr lang="en-US" sz="3200"/>
              <a:t>Public Sector Consultants (PSC) </a:t>
            </a:r>
          </a:p>
          <a:p>
            <a:pPr lvl="1"/>
            <a:r>
              <a:rPr lang="en-US" sz="2800"/>
              <a:t>Kelly Rogers, Project Director</a:t>
            </a:r>
          </a:p>
          <a:p>
            <a:pPr lvl="1"/>
            <a:r>
              <a:rPr lang="en-US" sz="2800"/>
              <a:t>Lynne Clark, Senior Project Manager </a:t>
            </a:r>
          </a:p>
          <a:p>
            <a:pPr lvl="1"/>
            <a:r>
              <a:rPr lang="en-US" sz="2800"/>
              <a:t>Josiah Bear, Project Support Associate</a:t>
            </a:r>
          </a:p>
          <a:p>
            <a:pPr marL="457210" lvl="1" indent="0">
              <a:buNone/>
            </a:pPr>
            <a:endParaRPr lang="en-US"/>
          </a:p>
          <a:p>
            <a:pPr marL="0" indent="0">
              <a:buNone/>
            </a:pPr>
            <a:endParaRPr lang="en-US"/>
          </a:p>
        </p:txBody>
      </p:sp>
      <p:sp>
        <p:nvSpPr>
          <p:cNvPr id="5" name="Slide Number Placeholder 4">
            <a:extLst>
              <a:ext uri="{FF2B5EF4-FFF2-40B4-BE49-F238E27FC236}">
                <a16:creationId xmlns:a16="http://schemas.microsoft.com/office/drawing/2014/main" id="{92A1AAC7-B14E-4483-8F09-7B06DEE3E751}"/>
              </a:ext>
            </a:extLst>
          </p:cNvPr>
          <p:cNvSpPr>
            <a:spLocks noGrp="1"/>
          </p:cNvSpPr>
          <p:nvPr>
            <p:ph type="sldNum" sz="quarter" idx="12"/>
          </p:nvPr>
        </p:nvSpPr>
        <p:spPr/>
        <p:txBody>
          <a:bodyPr/>
          <a:lstStyle/>
          <a:p>
            <a:fld id="{2E6F2232-818B-4E09-954B-6E16973FF9E0}" type="slidenum">
              <a:rPr lang="en-US" smtClean="0"/>
              <a:pPr/>
              <a:t>4</a:t>
            </a:fld>
            <a:endParaRPr lang="en-US"/>
          </a:p>
        </p:txBody>
      </p:sp>
      <p:sp>
        <p:nvSpPr>
          <p:cNvPr id="2" name="Footer Placeholder 1">
            <a:extLst>
              <a:ext uri="{FF2B5EF4-FFF2-40B4-BE49-F238E27FC236}">
                <a16:creationId xmlns:a16="http://schemas.microsoft.com/office/drawing/2014/main" id="{00C506F3-74A0-4FB9-B7D1-C6B77FE06314}"/>
              </a:ext>
            </a:extLst>
          </p:cNvPr>
          <p:cNvSpPr>
            <a:spLocks noGrp="1"/>
          </p:cNvSpPr>
          <p:nvPr>
            <p:ph type="ftr" sz="quarter" idx="11"/>
          </p:nvPr>
        </p:nvSpPr>
        <p:spPr/>
        <p:txBody>
          <a:bodyPr/>
          <a:lstStyle/>
          <a:p>
            <a:r>
              <a:rPr lang="en-US"/>
              <a:t>Michigan Department of Education | Office of Special Education </a:t>
            </a:r>
          </a:p>
        </p:txBody>
      </p:sp>
    </p:spTree>
    <p:extLst>
      <p:ext uri="{BB962C8B-B14F-4D97-AF65-F5344CB8AC3E}">
        <p14:creationId xmlns:p14="http://schemas.microsoft.com/office/powerpoint/2010/main" val="405440176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2B18DE7B-BB7D-4959-AB44-6CA52C140FC6}"/>
              </a:ext>
            </a:extLst>
          </p:cNvPr>
          <p:cNvSpPr>
            <a:spLocks noGrp="1"/>
          </p:cNvSpPr>
          <p:nvPr>
            <p:ph type="title"/>
          </p:nvPr>
        </p:nvSpPr>
        <p:spPr/>
        <p:txBody>
          <a:bodyPr/>
          <a:lstStyle/>
          <a:p>
            <a:r>
              <a:rPr lang="en-US"/>
              <a:t>Agenda</a:t>
            </a:r>
          </a:p>
        </p:txBody>
      </p:sp>
      <p:sp>
        <p:nvSpPr>
          <p:cNvPr id="7" name="Content Placeholder 6">
            <a:extLst>
              <a:ext uri="{FF2B5EF4-FFF2-40B4-BE49-F238E27FC236}">
                <a16:creationId xmlns:a16="http://schemas.microsoft.com/office/drawing/2014/main" id="{8AB2A23F-835A-4400-BEA1-98C10C677F28}"/>
              </a:ext>
            </a:extLst>
          </p:cNvPr>
          <p:cNvSpPr>
            <a:spLocks noGrp="1"/>
          </p:cNvSpPr>
          <p:nvPr>
            <p:ph sz="half" idx="1"/>
          </p:nvPr>
        </p:nvSpPr>
        <p:spPr>
          <a:xfrm>
            <a:off x="838200" y="1825624"/>
            <a:ext cx="10515603" cy="4530727"/>
          </a:xfrm>
        </p:spPr>
        <p:txBody>
          <a:bodyPr>
            <a:normAutofit/>
          </a:bodyPr>
          <a:lstStyle/>
          <a:p>
            <a:r>
              <a:rPr lang="en-US" sz="3600"/>
              <a:t>Application Overview</a:t>
            </a:r>
          </a:p>
          <a:p>
            <a:r>
              <a:rPr lang="en-US" sz="3600"/>
              <a:t>Completing the Application in Catamaran</a:t>
            </a:r>
          </a:p>
          <a:p>
            <a:r>
              <a:rPr lang="en-US" sz="3600"/>
              <a:t>Webinar Wrap-up</a:t>
            </a:r>
          </a:p>
        </p:txBody>
      </p:sp>
      <p:sp>
        <p:nvSpPr>
          <p:cNvPr id="5" name="Slide Number Placeholder 4">
            <a:extLst>
              <a:ext uri="{FF2B5EF4-FFF2-40B4-BE49-F238E27FC236}">
                <a16:creationId xmlns:a16="http://schemas.microsoft.com/office/drawing/2014/main" id="{92A1AAC7-B14E-4483-8F09-7B06DEE3E751}"/>
              </a:ext>
            </a:extLst>
          </p:cNvPr>
          <p:cNvSpPr>
            <a:spLocks noGrp="1"/>
          </p:cNvSpPr>
          <p:nvPr>
            <p:ph type="sldNum" sz="quarter" idx="12"/>
          </p:nvPr>
        </p:nvSpPr>
        <p:spPr/>
        <p:txBody>
          <a:bodyPr/>
          <a:lstStyle/>
          <a:p>
            <a:fld id="{2E6F2232-818B-4E09-954B-6E16973FF9E0}" type="slidenum">
              <a:rPr lang="en-US" smtClean="0"/>
              <a:pPr/>
              <a:t>5</a:t>
            </a:fld>
            <a:endParaRPr lang="en-US"/>
          </a:p>
        </p:txBody>
      </p:sp>
      <p:sp>
        <p:nvSpPr>
          <p:cNvPr id="2" name="Footer Placeholder 1">
            <a:extLst>
              <a:ext uri="{FF2B5EF4-FFF2-40B4-BE49-F238E27FC236}">
                <a16:creationId xmlns:a16="http://schemas.microsoft.com/office/drawing/2014/main" id="{00C506F3-74A0-4FB9-B7D1-C6B77FE06314}"/>
              </a:ext>
            </a:extLst>
          </p:cNvPr>
          <p:cNvSpPr>
            <a:spLocks noGrp="1"/>
          </p:cNvSpPr>
          <p:nvPr>
            <p:ph type="ftr" sz="quarter" idx="11"/>
          </p:nvPr>
        </p:nvSpPr>
        <p:spPr/>
        <p:txBody>
          <a:bodyPr/>
          <a:lstStyle/>
          <a:p>
            <a:r>
              <a:rPr lang="en-US"/>
              <a:t>Michigan Department of Education | Office of Special Education </a:t>
            </a:r>
          </a:p>
        </p:txBody>
      </p:sp>
    </p:spTree>
    <p:extLst>
      <p:ext uri="{BB962C8B-B14F-4D97-AF65-F5344CB8AC3E}">
        <p14:creationId xmlns:p14="http://schemas.microsoft.com/office/powerpoint/2010/main" val="34533886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1E349EE6-205B-4019-A9C7-6317F9CD27C6}"/>
              </a:ext>
            </a:extLst>
          </p:cNvPr>
          <p:cNvSpPr>
            <a:spLocks noGrp="1"/>
          </p:cNvSpPr>
          <p:nvPr>
            <p:ph type="ctrTitle"/>
          </p:nvPr>
        </p:nvSpPr>
        <p:spPr/>
        <p:txBody>
          <a:bodyPr/>
          <a:lstStyle/>
          <a:p>
            <a:r>
              <a:rPr lang="en-US"/>
              <a:t>Application Overview</a:t>
            </a:r>
          </a:p>
        </p:txBody>
      </p:sp>
      <p:sp>
        <p:nvSpPr>
          <p:cNvPr id="5" name="Slide Number Placeholder 4">
            <a:extLst>
              <a:ext uri="{FF2B5EF4-FFF2-40B4-BE49-F238E27FC236}">
                <a16:creationId xmlns:a16="http://schemas.microsoft.com/office/drawing/2014/main" id="{BDC1A28E-D8FA-4E34-B02A-61C440DB10E9}"/>
              </a:ext>
            </a:extLst>
          </p:cNvPr>
          <p:cNvSpPr>
            <a:spLocks noGrp="1"/>
          </p:cNvSpPr>
          <p:nvPr>
            <p:ph type="sldNum" sz="quarter" idx="12"/>
          </p:nvPr>
        </p:nvSpPr>
        <p:spPr/>
        <p:txBody>
          <a:bodyPr/>
          <a:lstStyle/>
          <a:p>
            <a:fld id="{2E6F2232-818B-4E09-954B-6E16973FF9E0}" type="slidenum">
              <a:rPr lang="en-US" smtClean="0"/>
              <a:pPr/>
              <a:t>6</a:t>
            </a:fld>
            <a:endParaRPr lang="en-US"/>
          </a:p>
        </p:txBody>
      </p:sp>
      <p:sp>
        <p:nvSpPr>
          <p:cNvPr id="2" name="Footer Placeholder 1">
            <a:extLst>
              <a:ext uri="{FF2B5EF4-FFF2-40B4-BE49-F238E27FC236}">
                <a16:creationId xmlns:a16="http://schemas.microsoft.com/office/drawing/2014/main" id="{D8DB952E-756A-43FF-BC0F-5970BC7843AE}"/>
              </a:ext>
            </a:extLst>
          </p:cNvPr>
          <p:cNvSpPr>
            <a:spLocks noGrp="1"/>
          </p:cNvSpPr>
          <p:nvPr>
            <p:ph type="ftr" sz="quarter" idx="11"/>
          </p:nvPr>
        </p:nvSpPr>
        <p:spPr/>
        <p:txBody>
          <a:bodyPr/>
          <a:lstStyle/>
          <a:p>
            <a:r>
              <a:rPr lang="en-US"/>
              <a:t>Michigan Department of Education | Office of Special Education </a:t>
            </a:r>
          </a:p>
        </p:txBody>
      </p:sp>
    </p:spTree>
    <p:extLst>
      <p:ext uri="{BB962C8B-B14F-4D97-AF65-F5344CB8AC3E}">
        <p14:creationId xmlns:p14="http://schemas.microsoft.com/office/powerpoint/2010/main" val="139234272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a:t>GSSG 2022-23 Application Timelines</a:t>
            </a:r>
          </a:p>
        </p:txBody>
      </p:sp>
      <p:sp>
        <p:nvSpPr>
          <p:cNvPr id="2" name="Content Placeholder 1"/>
          <p:cNvSpPr>
            <a:spLocks noGrp="1"/>
          </p:cNvSpPr>
          <p:nvPr>
            <p:ph idx="1"/>
          </p:nvPr>
        </p:nvSpPr>
        <p:spPr/>
        <p:txBody>
          <a:bodyPr vert="horz" lIns="91440" tIns="45720" rIns="91440" bIns="45720" rtlCol="0" anchor="t">
            <a:noAutofit/>
          </a:bodyPr>
          <a:lstStyle/>
          <a:p>
            <a:pPr marL="228600" indent="-228600"/>
            <a:r>
              <a:rPr lang="en-US" sz="3200"/>
              <a:t>Application</a:t>
            </a:r>
          </a:p>
          <a:p>
            <a:pPr marL="685800" lvl="1" indent="-228600"/>
            <a:r>
              <a:rPr lang="en-US" sz="3200"/>
              <a:t>Live July 1, 2022</a:t>
            </a:r>
          </a:p>
          <a:p>
            <a:pPr marL="685800" lvl="1" indent="-228600"/>
            <a:r>
              <a:rPr lang="en-US" sz="3200"/>
              <a:t>Due August 1, 2022</a:t>
            </a:r>
          </a:p>
          <a:p>
            <a:pPr marL="228600" indent="-228600"/>
            <a:r>
              <a:rPr lang="en-US" sz="3200"/>
              <a:t>OSE Office Hours:</a:t>
            </a:r>
          </a:p>
          <a:p>
            <a:pPr marL="685800" lvl="1" indent="-228600"/>
            <a:r>
              <a:rPr lang="en-US" sz="3200">
                <a:latin typeface="Arial"/>
                <a:cs typeface="Arial"/>
              </a:rPr>
              <a:t>July 11, 2022 - 9 am – 11 am</a:t>
            </a:r>
          </a:p>
          <a:p>
            <a:pPr marL="685800" lvl="1" indent="-228600"/>
            <a:r>
              <a:rPr lang="en-US" sz="3200">
                <a:latin typeface="Arial"/>
                <a:cs typeface="Arial"/>
              </a:rPr>
              <a:t>July 29, 2022 - 1 pm – 3 pm</a:t>
            </a:r>
          </a:p>
        </p:txBody>
      </p:sp>
      <p:sp>
        <p:nvSpPr>
          <p:cNvPr id="7" name="Slide Number Placeholder 4">
            <a:extLst>
              <a:ext uri="{FF2B5EF4-FFF2-40B4-BE49-F238E27FC236}">
                <a16:creationId xmlns:a16="http://schemas.microsoft.com/office/drawing/2014/main" id="{F4E92917-9D5A-4488-9CA6-97B373A216C0}"/>
              </a:ext>
            </a:extLst>
          </p:cNvPr>
          <p:cNvSpPr>
            <a:spLocks noGrp="1"/>
          </p:cNvSpPr>
          <p:nvPr>
            <p:ph type="sldNum" sz="quarter" idx="12"/>
          </p:nvPr>
        </p:nvSpPr>
        <p:spPr/>
        <p:txBody>
          <a:bodyPr/>
          <a:lstStyle/>
          <a:p>
            <a:fld id="{46775F4D-6D42-4CD6-A802-0B48E0231625}" type="slidenum">
              <a:rPr lang="en-US" smtClean="0"/>
              <a:pPr/>
              <a:t>7</a:t>
            </a:fld>
            <a:endParaRPr lang="en-US"/>
          </a:p>
        </p:txBody>
      </p:sp>
      <p:sp>
        <p:nvSpPr>
          <p:cNvPr id="6" name="Footer Placeholder 3">
            <a:extLst>
              <a:ext uri="{FF2B5EF4-FFF2-40B4-BE49-F238E27FC236}">
                <a16:creationId xmlns:a16="http://schemas.microsoft.com/office/drawing/2014/main" id="{E6DCF9D5-4BC8-45CB-960F-891E00970B64}"/>
              </a:ext>
            </a:extLst>
          </p:cNvPr>
          <p:cNvSpPr>
            <a:spLocks noGrp="1"/>
          </p:cNvSpPr>
          <p:nvPr>
            <p:ph type="ftr" sz="quarter" idx="11"/>
          </p:nvPr>
        </p:nvSpPr>
        <p:spPr/>
        <p:txBody>
          <a:bodyPr/>
          <a:lstStyle/>
          <a:p>
            <a:r>
              <a:rPr lang="en-US"/>
              <a:t>Michigan Department of Education | Office of Special Education </a:t>
            </a:r>
          </a:p>
        </p:txBody>
      </p:sp>
    </p:spTree>
    <p:extLst>
      <p:ext uri="{BB962C8B-B14F-4D97-AF65-F5344CB8AC3E}">
        <p14:creationId xmlns:p14="http://schemas.microsoft.com/office/powerpoint/2010/main" val="87793875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9790C0-6CF0-462D-BC63-98E24F3055BE}"/>
              </a:ext>
            </a:extLst>
          </p:cNvPr>
          <p:cNvSpPr>
            <a:spLocks noGrp="1"/>
          </p:cNvSpPr>
          <p:nvPr>
            <p:ph type="title"/>
          </p:nvPr>
        </p:nvSpPr>
        <p:spPr>
          <a:xfrm>
            <a:off x="838204" y="365125"/>
            <a:ext cx="10515600" cy="1325563"/>
          </a:xfrm>
        </p:spPr>
        <p:txBody>
          <a:bodyPr anchor="b">
            <a:normAutofit/>
          </a:bodyPr>
          <a:lstStyle/>
          <a:p>
            <a:r>
              <a:rPr lang="en-US"/>
              <a:t>Completing the GSSG Application</a:t>
            </a:r>
          </a:p>
        </p:txBody>
      </p:sp>
      <p:graphicFrame>
        <p:nvGraphicFramePr>
          <p:cNvPr id="15" name="Content Placeholder 2" descr="Completing the GSSG Application">
            <a:extLst>
              <a:ext uri="{FF2B5EF4-FFF2-40B4-BE49-F238E27FC236}">
                <a16:creationId xmlns:a16="http://schemas.microsoft.com/office/drawing/2014/main" id="{E602899D-2C27-4CD4-B48F-7B2297781C9C}"/>
              </a:ext>
            </a:extLst>
          </p:cNvPr>
          <p:cNvGraphicFramePr>
            <a:graphicFrameLocks noGrp="1"/>
          </p:cNvGraphicFramePr>
          <p:nvPr>
            <p:ph idx="1"/>
            <p:extLst>
              <p:ext uri="{D42A27DB-BD31-4B8C-83A1-F6EECF244321}">
                <p14:modId xmlns:p14="http://schemas.microsoft.com/office/powerpoint/2010/main" val="641833136"/>
              </p:ext>
            </p:extLst>
          </p:nvPr>
        </p:nvGraphicFramePr>
        <p:xfrm>
          <a:off x="414068" y="1690688"/>
          <a:ext cx="11421374"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Slide Number Placeholder 5">
            <a:extLst>
              <a:ext uri="{FF2B5EF4-FFF2-40B4-BE49-F238E27FC236}">
                <a16:creationId xmlns:a16="http://schemas.microsoft.com/office/drawing/2014/main" id="{522EB0A0-FEC0-4E4B-9088-73175E950A32}"/>
              </a:ext>
            </a:extLst>
          </p:cNvPr>
          <p:cNvSpPr>
            <a:spLocks noGrp="1"/>
          </p:cNvSpPr>
          <p:nvPr>
            <p:ph type="sldNum" sz="quarter" idx="12"/>
          </p:nvPr>
        </p:nvSpPr>
        <p:spPr>
          <a:xfrm>
            <a:off x="838203" y="6356352"/>
            <a:ext cx="409833" cy="365125"/>
          </a:xfrm>
        </p:spPr>
        <p:txBody>
          <a:bodyPr anchor="ctr">
            <a:normAutofit/>
          </a:bodyPr>
          <a:lstStyle/>
          <a:p>
            <a:pPr>
              <a:spcAft>
                <a:spcPts val="600"/>
              </a:spcAft>
            </a:pPr>
            <a:fld id="{0B17BB76-CBF7-44FF-99D7-3859A0F0D5C1}" type="slidenum">
              <a:rPr lang="en-US" smtClean="0"/>
              <a:pPr>
                <a:spcAft>
                  <a:spcPts val="600"/>
                </a:spcAft>
              </a:pPr>
              <a:t>8</a:t>
            </a:fld>
            <a:endParaRPr lang="en-US"/>
          </a:p>
        </p:txBody>
      </p:sp>
      <p:sp>
        <p:nvSpPr>
          <p:cNvPr id="5" name="Footer Placeholder 4">
            <a:extLst>
              <a:ext uri="{FF2B5EF4-FFF2-40B4-BE49-F238E27FC236}">
                <a16:creationId xmlns:a16="http://schemas.microsoft.com/office/drawing/2014/main" id="{4CDF2257-16D7-4D7F-A9E2-05E3FB983ECC}"/>
              </a:ext>
            </a:extLst>
          </p:cNvPr>
          <p:cNvSpPr>
            <a:spLocks noGrp="1"/>
          </p:cNvSpPr>
          <p:nvPr>
            <p:ph type="ftr" sz="quarter" idx="11"/>
          </p:nvPr>
        </p:nvSpPr>
        <p:spPr>
          <a:xfrm>
            <a:off x="1371600" y="6356352"/>
            <a:ext cx="7673547" cy="365125"/>
          </a:xfrm>
        </p:spPr>
        <p:txBody>
          <a:bodyPr anchor="ctr">
            <a:normAutofit/>
          </a:bodyPr>
          <a:lstStyle/>
          <a:p>
            <a:pPr>
              <a:spcAft>
                <a:spcPts val="600"/>
              </a:spcAft>
            </a:pPr>
            <a:r>
              <a:rPr lang="en-US"/>
              <a:t>Michigan Department of Education | Office of Special Education </a:t>
            </a:r>
          </a:p>
        </p:txBody>
      </p:sp>
    </p:spTree>
    <p:extLst>
      <p:ext uri="{BB962C8B-B14F-4D97-AF65-F5344CB8AC3E}">
        <p14:creationId xmlns:p14="http://schemas.microsoft.com/office/powerpoint/2010/main" val="253603013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2B18DE7B-BB7D-4959-AB44-6CA52C140FC6}"/>
              </a:ext>
            </a:extLst>
          </p:cNvPr>
          <p:cNvSpPr>
            <a:spLocks noGrp="1"/>
          </p:cNvSpPr>
          <p:nvPr>
            <p:ph type="title"/>
          </p:nvPr>
        </p:nvSpPr>
        <p:spPr/>
        <p:txBody>
          <a:bodyPr/>
          <a:lstStyle/>
          <a:p>
            <a:r>
              <a:rPr lang="en-US"/>
              <a:t>Getting Started: Prep and Planning</a:t>
            </a:r>
          </a:p>
        </p:txBody>
      </p:sp>
      <p:sp>
        <p:nvSpPr>
          <p:cNvPr id="7" name="Content Placeholder 6">
            <a:extLst>
              <a:ext uri="{FF2B5EF4-FFF2-40B4-BE49-F238E27FC236}">
                <a16:creationId xmlns:a16="http://schemas.microsoft.com/office/drawing/2014/main" id="{8AB2A23F-835A-4400-BEA1-98C10C677F28}"/>
              </a:ext>
            </a:extLst>
          </p:cNvPr>
          <p:cNvSpPr>
            <a:spLocks noGrp="1"/>
          </p:cNvSpPr>
          <p:nvPr>
            <p:ph sz="half" idx="1"/>
          </p:nvPr>
        </p:nvSpPr>
        <p:spPr>
          <a:xfrm>
            <a:off x="838200" y="1825625"/>
            <a:ext cx="10515603" cy="4667250"/>
          </a:xfrm>
        </p:spPr>
        <p:txBody>
          <a:bodyPr vert="horz" lIns="91440" tIns="45720" rIns="91440" bIns="45720" rtlCol="0" anchor="t">
            <a:normAutofit/>
          </a:bodyPr>
          <a:lstStyle/>
          <a:p>
            <a:pPr marL="228600" indent="-228600"/>
            <a:r>
              <a:rPr lang="en-US" sz="3200">
                <a:latin typeface="Arial"/>
                <a:cs typeface="Arial"/>
              </a:rPr>
              <a:t>General Supervision System Grant Team</a:t>
            </a:r>
            <a:endParaRPr lang="en-US"/>
          </a:p>
          <a:p>
            <a:pPr marL="228600" indent="-228600"/>
            <a:r>
              <a:rPr lang="en-US" sz="3200"/>
              <a:t>Lessons learned</a:t>
            </a:r>
          </a:p>
          <a:p>
            <a:pPr marL="228600" indent="-228600"/>
            <a:r>
              <a:rPr lang="en-US" sz="3200"/>
              <a:t>Activities and timelines</a:t>
            </a:r>
          </a:p>
          <a:p>
            <a:pPr marL="228600" indent="-228600"/>
            <a:r>
              <a:rPr lang="en-US" sz="3200">
                <a:latin typeface="Arial"/>
                <a:cs typeface="Arial"/>
              </a:rPr>
              <a:t>Review and use of historical information and data</a:t>
            </a:r>
          </a:p>
        </p:txBody>
      </p:sp>
      <p:sp>
        <p:nvSpPr>
          <p:cNvPr id="5" name="Slide Number Placeholder 4">
            <a:extLst>
              <a:ext uri="{FF2B5EF4-FFF2-40B4-BE49-F238E27FC236}">
                <a16:creationId xmlns:a16="http://schemas.microsoft.com/office/drawing/2014/main" id="{92A1AAC7-B14E-4483-8F09-7B06DEE3E751}"/>
              </a:ext>
            </a:extLst>
          </p:cNvPr>
          <p:cNvSpPr>
            <a:spLocks noGrp="1"/>
          </p:cNvSpPr>
          <p:nvPr>
            <p:ph type="sldNum" sz="quarter" idx="12"/>
          </p:nvPr>
        </p:nvSpPr>
        <p:spPr/>
        <p:txBody>
          <a:bodyPr/>
          <a:lstStyle/>
          <a:p>
            <a:fld id="{2E6F2232-818B-4E09-954B-6E16973FF9E0}" type="slidenum">
              <a:rPr lang="en-US" smtClean="0"/>
              <a:pPr/>
              <a:t>9</a:t>
            </a:fld>
            <a:endParaRPr lang="en-US"/>
          </a:p>
        </p:txBody>
      </p:sp>
      <p:sp>
        <p:nvSpPr>
          <p:cNvPr id="2" name="Footer Placeholder 1">
            <a:extLst>
              <a:ext uri="{FF2B5EF4-FFF2-40B4-BE49-F238E27FC236}">
                <a16:creationId xmlns:a16="http://schemas.microsoft.com/office/drawing/2014/main" id="{00C506F3-74A0-4FB9-B7D1-C6B77FE06314}"/>
              </a:ext>
            </a:extLst>
          </p:cNvPr>
          <p:cNvSpPr>
            <a:spLocks noGrp="1"/>
          </p:cNvSpPr>
          <p:nvPr>
            <p:ph type="ftr" sz="quarter" idx="11"/>
          </p:nvPr>
        </p:nvSpPr>
        <p:spPr/>
        <p:txBody>
          <a:bodyPr/>
          <a:lstStyle/>
          <a:p>
            <a:r>
              <a:rPr lang="en-US"/>
              <a:t>Michigan Department of Education | Office of Special Education </a:t>
            </a:r>
          </a:p>
        </p:txBody>
      </p:sp>
    </p:spTree>
    <p:extLst>
      <p:ext uri="{BB962C8B-B14F-4D97-AF65-F5344CB8AC3E}">
        <p14:creationId xmlns:p14="http://schemas.microsoft.com/office/powerpoint/2010/main" val="498454929"/>
      </p:ext>
    </p:extLst>
  </p:cSld>
  <p:clrMapOvr>
    <a:masterClrMapping/>
  </p:clrMapOvr>
</p:sld>
</file>

<file path=ppt/theme/theme1.xml><?xml version="1.0" encoding="utf-8"?>
<a:theme xmlns:a="http://schemas.openxmlformats.org/drawingml/2006/main" name="Office Theme">
  <a:themeElements>
    <a:clrScheme name="Catamaran">
      <a:dk1>
        <a:srgbClr val="3A3A3A"/>
      </a:dk1>
      <a:lt1>
        <a:srgbClr val="FFFFFF"/>
      </a:lt1>
      <a:dk2>
        <a:srgbClr val="44546A"/>
      </a:dk2>
      <a:lt2>
        <a:srgbClr val="E7E6E6"/>
      </a:lt2>
      <a:accent1>
        <a:srgbClr val="C3321B"/>
      </a:accent1>
      <a:accent2>
        <a:srgbClr val="24866E"/>
      </a:accent2>
      <a:accent3>
        <a:srgbClr val="D1831E"/>
      </a:accent3>
      <a:accent4>
        <a:srgbClr val="E3F3F0"/>
      </a:accent4>
      <a:accent5>
        <a:srgbClr val="F5F5F5"/>
      </a:accent5>
      <a:accent6>
        <a:srgbClr val="666666"/>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rtlCol="0">
        <a:spAutoFit/>
      </a:bodyPr>
      <a:lstStyle>
        <a:defPPr>
          <a:defRPr/>
        </a:defPPr>
      </a:lstStyle>
    </a:txDef>
  </a:objectDefaults>
  <a:extraClrSchemeLst/>
  <a:extLst>
    <a:ext uri="{05A4C25C-085E-4340-85A3-A5531E510DB2}">
      <thm15:themeFamily xmlns:thm15="http://schemas.microsoft.com/office/thememl/2012/main" name="catamaran-presentation-template" id="{41D9C6EC-5183-4F99-BE22-C042EB7CC013}" vid="{F01C87F0-B223-4810-B221-3E0C8C68588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6F0F58145776964FA0FA52BF03487B25" ma:contentTypeVersion="4" ma:contentTypeDescription="Create a new document." ma:contentTypeScope="" ma:versionID="e60f57e518e1e6af11e9e6906f81867c">
  <xsd:schema xmlns:xsd="http://www.w3.org/2001/XMLSchema" xmlns:xs="http://www.w3.org/2001/XMLSchema" xmlns:p="http://schemas.microsoft.com/office/2006/metadata/properties" xmlns:ns2="1b14212f-cdd7-4ef0-a550-4037a89f1d68" xmlns:ns3="a5397350-b71d-4bb0-9e7e-31ec7cf81456" targetNamespace="http://schemas.microsoft.com/office/2006/metadata/properties" ma:root="true" ma:fieldsID="c54e8e797c10f32597769371bfdf8056" ns2:_="" ns3:_="">
    <xsd:import namespace="1b14212f-cdd7-4ef0-a550-4037a89f1d68"/>
    <xsd:import namespace="a5397350-b71d-4bb0-9e7e-31ec7cf81456"/>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b14212f-cdd7-4ef0-a550-4037a89f1d68"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a5397350-b71d-4bb0-9e7e-31ec7cf81456"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SharedWithUsers xmlns="a5397350-b71d-4bb0-9e7e-31ec7cf81456">
      <UserInfo>
        <DisplayName>Reed, Ashley (MDE)</DisplayName>
        <AccountId>11</AccountId>
        <AccountType/>
      </UserInfo>
    </SharedWithUsers>
  </documentManagement>
</p:properties>
</file>

<file path=customXml/itemProps1.xml><?xml version="1.0" encoding="utf-8"?>
<ds:datastoreItem xmlns:ds="http://schemas.openxmlformats.org/officeDocument/2006/customXml" ds:itemID="{F6F76B85-D9C5-4701-801B-011D91DF7213}">
  <ds:schemaRefs>
    <ds:schemaRef ds:uri="http://schemas.microsoft.com/sharepoint/v3/contenttype/forms"/>
  </ds:schemaRefs>
</ds:datastoreItem>
</file>

<file path=customXml/itemProps2.xml><?xml version="1.0" encoding="utf-8"?>
<ds:datastoreItem xmlns:ds="http://schemas.openxmlformats.org/officeDocument/2006/customXml" ds:itemID="{B05E61A2-7DB0-435F-9564-2DCA63A2357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1b14212f-cdd7-4ef0-a550-4037a89f1d68"/>
    <ds:schemaRef ds:uri="a5397350-b71d-4bb0-9e7e-31ec7cf81456"/>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87C01267-660F-477D-BA42-691D8A4DE98F}">
  <ds:schemaRefs>
    <ds:schemaRef ds:uri="http://schemas.microsoft.com/office/2006/metadata/properties"/>
    <ds:schemaRef ds:uri="http://schemas.microsoft.com/office/2006/documentManagement/types"/>
    <ds:schemaRef ds:uri="http://purl.org/dc/dcmitype/"/>
    <ds:schemaRef ds:uri="a5397350-b71d-4bb0-9e7e-31ec7cf81456"/>
    <ds:schemaRef ds:uri="http://purl.org/dc/elements/1.1/"/>
    <ds:schemaRef ds:uri="http://schemas.openxmlformats.org/package/2006/metadata/core-properties"/>
    <ds:schemaRef ds:uri="1b14212f-cdd7-4ef0-a550-4037a89f1d68"/>
    <ds:schemaRef ds:uri="http://schemas.microsoft.com/office/infopath/2007/PartnerControls"/>
    <ds:schemaRef ds:uri="http://purl.org/dc/term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otalTime>85</TotalTime>
  <Words>4148</Words>
  <Application>Microsoft Office PowerPoint</Application>
  <PresentationFormat>Widescreen</PresentationFormat>
  <Paragraphs>409</Paragraphs>
  <Slides>39</Slides>
  <Notes>37</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39</vt:i4>
      </vt:variant>
    </vt:vector>
  </HeadingPairs>
  <TitlesOfParts>
    <vt:vector size="44" baseType="lpstr">
      <vt:lpstr>Arial</vt:lpstr>
      <vt:lpstr>Calibri</vt:lpstr>
      <vt:lpstr>ProximaNova-Bold</vt:lpstr>
      <vt:lpstr>Segoe UI</vt:lpstr>
      <vt:lpstr>Office Theme</vt:lpstr>
      <vt:lpstr>Welcome!</vt:lpstr>
      <vt:lpstr>Zoom Webinar Control Panel</vt:lpstr>
      <vt:lpstr>General Supervision System Grant (GSSG) Application Preview</vt:lpstr>
      <vt:lpstr>Meet the Team</vt:lpstr>
      <vt:lpstr>Agenda</vt:lpstr>
      <vt:lpstr>Application Overview</vt:lpstr>
      <vt:lpstr>GSSG 2022-23 Application Timelines</vt:lpstr>
      <vt:lpstr>Completing the GSSG Application</vt:lpstr>
      <vt:lpstr>Getting Started: Prep and Planning</vt:lpstr>
      <vt:lpstr>2022-23 Components of General Supervision</vt:lpstr>
      <vt:lpstr>Components of General Supervision</vt:lpstr>
      <vt:lpstr>General Supervision Activities and Timelines</vt:lpstr>
      <vt:lpstr>Priority Area: Progress Toward Improvement</vt:lpstr>
      <vt:lpstr>Selecting New Priority Area</vt:lpstr>
      <vt:lpstr>Justification Response</vt:lpstr>
      <vt:lpstr>Priority Area Selection</vt:lpstr>
      <vt:lpstr>Application Priority Area Data Sources</vt:lpstr>
      <vt:lpstr>Priority Area Data Source Table</vt:lpstr>
      <vt:lpstr>Priority Area Data Source Table Example</vt:lpstr>
      <vt:lpstr>Fiscal Table – Personnel </vt:lpstr>
      <vt:lpstr>Fiscal Table – Non-Personnel </vt:lpstr>
      <vt:lpstr>Fiscal: Access to Grant Funds</vt:lpstr>
      <vt:lpstr>Remaining GSSG 2022-23 Timelines</vt:lpstr>
      <vt:lpstr>Questions – Application Overview</vt:lpstr>
      <vt:lpstr>Completing the Application in Catamaran</vt:lpstr>
      <vt:lpstr>Login</vt:lpstr>
      <vt:lpstr>Access the Activity</vt:lpstr>
      <vt:lpstr>Open the Application &amp; Review Resources</vt:lpstr>
      <vt:lpstr>Complete Each Section of the Application</vt:lpstr>
      <vt:lpstr>Navigation Notes</vt:lpstr>
      <vt:lpstr>Additional Supporting Documentation or Comments (optional)</vt:lpstr>
      <vt:lpstr>Submit the Application</vt:lpstr>
      <vt:lpstr>Questions – Completing the Application</vt:lpstr>
      <vt:lpstr>Webinar Wrap-up</vt:lpstr>
      <vt:lpstr>Catamaran Help Desk</vt:lpstr>
      <vt:lpstr>Catamaran Technical Assistance Website</vt:lpstr>
      <vt:lpstr>GSSG Information Page</vt:lpstr>
      <vt:lpstr>Contact MDE OSE</vt:lpstr>
      <vt:lpstr>Contact the Catamaran Team</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General Supervision System Grant Application Preview</dc:title>
  <dc:creator>Michigan Department of Education;Office of Special Education</dc:creator>
  <cp:lastModifiedBy>Lynne Clark</cp:lastModifiedBy>
  <cp:revision>11</cp:revision>
  <cp:lastPrinted>2021-06-16T12:13:50Z</cp:lastPrinted>
  <dcterms:created xsi:type="dcterms:W3CDTF">2020-07-27T14:22:06Z</dcterms:created>
  <dcterms:modified xsi:type="dcterms:W3CDTF">2022-06-28T15:28:54Z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3a2fed65-62e7-46ea-af74-187e0c17143a_Enabled">
    <vt:lpwstr>true</vt:lpwstr>
  </property>
  <property fmtid="{D5CDD505-2E9C-101B-9397-08002B2CF9AE}" pid="3" name="MSIP_Label_3a2fed65-62e7-46ea-af74-187e0c17143a_SetDate">
    <vt:lpwstr>2021-04-26T18:46:02Z</vt:lpwstr>
  </property>
  <property fmtid="{D5CDD505-2E9C-101B-9397-08002B2CF9AE}" pid="4" name="MSIP_Label_3a2fed65-62e7-46ea-af74-187e0c17143a_Method">
    <vt:lpwstr>Privileged</vt:lpwstr>
  </property>
  <property fmtid="{D5CDD505-2E9C-101B-9397-08002B2CF9AE}" pid="5" name="MSIP_Label_3a2fed65-62e7-46ea-af74-187e0c17143a_Name">
    <vt:lpwstr>3a2fed65-62e7-46ea-af74-187e0c17143a</vt:lpwstr>
  </property>
  <property fmtid="{D5CDD505-2E9C-101B-9397-08002B2CF9AE}" pid="6" name="MSIP_Label_3a2fed65-62e7-46ea-af74-187e0c17143a_SiteId">
    <vt:lpwstr>d5fb7087-3777-42ad-966a-892ef47225d1</vt:lpwstr>
  </property>
  <property fmtid="{D5CDD505-2E9C-101B-9397-08002B2CF9AE}" pid="7" name="MSIP_Label_3a2fed65-62e7-46ea-af74-187e0c17143a_ActionId">
    <vt:lpwstr>659c1df6-e7f2-4710-8252-92f0773ad16d</vt:lpwstr>
  </property>
  <property fmtid="{D5CDD505-2E9C-101B-9397-08002B2CF9AE}" pid="8" name="MSIP_Label_3a2fed65-62e7-46ea-af74-187e0c17143a_ContentBits">
    <vt:lpwstr>0</vt:lpwstr>
  </property>
  <property fmtid="{D5CDD505-2E9C-101B-9397-08002B2CF9AE}" pid="9" name="ContentTypeId">
    <vt:lpwstr>0x01010056E68C7DD31A3E40992C2951F0B695E1</vt:lpwstr>
  </property>
</Properties>
</file>