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0"/>
  </p:notesMasterIdLst>
  <p:handoutMasterIdLst>
    <p:handoutMasterId r:id="rId41"/>
  </p:handoutMasterIdLst>
  <p:sldIdLst>
    <p:sldId id="257" r:id="rId5"/>
    <p:sldId id="256" r:id="rId6"/>
    <p:sldId id="267" r:id="rId7"/>
    <p:sldId id="304" r:id="rId8"/>
    <p:sldId id="266" r:id="rId9"/>
    <p:sldId id="294" r:id="rId10"/>
    <p:sldId id="299" r:id="rId11"/>
    <p:sldId id="295" r:id="rId12"/>
    <p:sldId id="265" r:id="rId13"/>
    <p:sldId id="271" r:id="rId14"/>
    <p:sldId id="269" r:id="rId15"/>
    <p:sldId id="306" r:id="rId16"/>
    <p:sldId id="281" r:id="rId17"/>
    <p:sldId id="261" r:id="rId18"/>
    <p:sldId id="282" r:id="rId19"/>
    <p:sldId id="296" r:id="rId20"/>
    <p:sldId id="262" r:id="rId21"/>
    <p:sldId id="293" r:id="rId22"/>
    <p:sldId id="283" r:id="rId23"/>
    <p:sldId id="268" r:id="rId24"/>
    <p:sldId id="284" r:id="rId25"/>
    <p:sldId id="301" r:id="rId26"/>
    <p:sldId id="302" r:id="rId27"/>
    <p:sldId id="303" r:id="rId28"/>
    <p:sldId id="285" r:id="rId29"/>
    <p:sldId id="292" r:id="rId30"/>
    <p:sldId id="286" r:id="rId31"/>
    <p:sldId id="287" r:id="rId32"/>
    <p:sldId id="263" r:id="rId33"/>
    <p:sldId id="288" r:id="rId34"/>
    <p:sldId id="289" r:id="rId35"/>
    <p:sldId id="290" r:id="rId36"/>
    <p:sldId id="297" r:id="rId37"/>
    <p:sldId id="308" r:id="rId38"/>
    <p:sldId id="270"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1BF2232-886B-B082-2B7B-A42D5E455759}" name="Mozden, Chantel (MDE)" initials="MC(" userId="S::MozdenC@michigan.gov::1ae966b0-844c-418a-a58f-2c62b5aec8ea" providerId="AD"/>
  <p188:author id="{90999335-DFBB-ACC6-5CBA-034DEAF283DF}" name="Abrahamson, Patricia (MDE)" initials="A(" userId="S::abrahamsonp1@michigan.gov::a6564fdc-e9da-476e-8eb8-1cc61819dbf0" providerId="AD"/>
  <p188:author id="{44730B3D-AEE2-B9BD-42C2-D3D2161777BC}" name="Hinman, Shannon (MDE)" initials="SH" userId="S::HinmanS@michigan.gov::ecbe63f3-a1ec-4a00-9949-64da2c12c824" providerId="AD"/>
  <p188:author id="{CEB8515C-0B6F-DB55-0C12-B39371E7C482}" name="Hinman, Shannon (MDE)" initials="H(" userId="S::hinmans@michigan.gov::ecbe63f3-a1ec-4a00-9949-64da2c12c824" providerId="AD"/>
  <p188:author id="{08078C6E-AD27-2D1D-74B6-0FCF4170E4F3}" name="Rink, Teri (MDE)" initials="R(" userId="S::rinkt1@michigan.gov::7dd35f1a-6dd3-4630-9247-7d80790a4b64" providerId="AD"/>
  <p188:author id="{1781E17E-0B59-7AC5-BD59-C92A4E9E9E46}" name="Birnbaum, Gina (MDE)" initials="B(" userId="S::birnbaumg@michigan.gov::3952565b-be04-49fd-aa81-3f3168957514" providerId="AD"/>
  <p188:author id="{2D75767F-2FFC-1BA6-B922-03641C3E9E9D}" name="Mozden, Chantel (MDE)" initials="M(" userId="S::mozdenc@michigan.gov::1ae966b0-844c-418a-a58f-2c62b5aec8ea" providerId="AD"/>
  <p188:author id="{DEE6D6C8-E8F8-608C-E843-9C1E7C63D1AB}" name="Birnbaum, Gina (MDE)" initials="GB" userId="S::BirnbaumG@michigan.gov::3952565b-be04-49fd-aa81-3f3168957514" providerId="AD"/>
  <p188:author id="{A9D74BF9-A630-ADCD-A842-7574A59B73CD}" name="Abrahamson, Patricia (MDE)" initials="PA" userId="S::AbrahamsonP1@michigan.gov::a6564fdc-e9da-476e-8eb8-1cc61819dbf0" providerId="AD"/>
  <p188:author id="{7BDA78FF-5E80-39C2-3D36-CFC4A09EE482}" name="McIntyre, Rebecca (MDE)" initials="M(" userId="S::mcintyrer1@michigan.gov::89ee43e5-9413-4ee9-86e8-c83c3870274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66E"/>
    <a:srgbClr val="E4F4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02D751-2B21-8AE1-0486-04F095F39B9E}" v="1" dt="2023-11-15T13:48:41.720"/>
    <p1510:client id="{905AC48C-11E6-4B46-9B70-11F0B5CCDC70}" v="100" dt="2023-11-13T20:50:33.5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51" autoAdjust="0"/>
  </p:normalViewPr>
  <p:slideViewPr>
    <p:cSldViewPr snapToGrid="0">
      <p:cViewPr varScale="1">
        <p:scale>
          <a:sx n="85" d="100"/>
          <a:sy n="85" d="100"/>
        </p:scale>
        <p:origin x="9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48"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nman, Shannon (MDE)" userId="S::hinmans@michigan.gov::ecbe63f3-a1ec-4a00-9949-64da2c12c824" providerId="AD" clId="Web-{C7013274-F542-0564-3FE1-A49C8C4D96A2}"/>
    <pc:docChg chg="delSld modSld">
      <pc:chgData name="Hinman, Shannon (MDE)" userId="S::hinmans@michigan.gov::ecbe63f3-a1ec-4a00-9949-64da2c12c824" providerId="AD" clId="Web-{C7013274-F542-0564-3FE1-A49C8C4D96A2}" dt="2023-11-07T13:14:21.601" v="54"/>
      <pc:docMkLst>
        <pc:docMk/>
      </pc:docMkLst>
      <pc:sldChg chg="modCm">
        <pc:chgData name="Hinman, Shannon (MDE)" userId="S::hinmans@michigan.gov::ecbe63f3-a1ec-4a00-9949-64da2c12c824" providerId="AD" clId="Web-{C7013274-F542-0564-3FE1-A49C8C4D96A2}" dt="2023-11-07T13:13:18.772" v="21"/>
        <pc:sldMkLst>
          <pc:docMk/>
          <pc:sldMk cId="1386055532" sldId="266"/>
        </pc:sldMkLst>
        <pc:extLst>
          <p:ext xmlns:p="http://schemas.openxmlformats.org/presentationml/2006/main" uri="{D6D511B9-2390-475A-947B-AFAB55BFBCF1}">
            <pc226:cmChg xmlns:pc226="http://schemas.microsoft.com/office/powerpoint/2022/06/main/command" chg="mod">
              <pc226:chgData name="Hinman, Shannon (MDE)" userId="S::hinmans@michigan.gov::ecbe63f3-a1ec-4a00-9949-64da2c12c824" providerId="AD" clId="Web-{C7013274-F542-0564-3FE1-A49C8C4D96A2}" dt="2023-11-07T13:13:18.772" v="21"/>
              <pc2:cmMkLst xmlns:pc2="http://schemas.microsoft.com/office/powerpoint/2019/9/main/command">
                <pc:docMk/>
                <pc:sldMk cId="1386055532" sldId="266"/>
                <pc2:cmMk id="{C22E4FE8-5094-4AF4-A26A-FED48F2E0264}"/>
              </pc2:cmMkLst>
            </pc226:cmChg>
          </p:ext>
        </pc:extLst>
      </pc:sldChg>
      <pc:sldChg chg="modSp">
        <pc:chgData name="Hinman, Shannon (MDE)" userId="S::hinmans@michigan.gov::ecbe63f3-a1ec-4a00-9949-64da2c12c824" providerId="AD" clId="Web-{C7013274-F542-0564-3FE1-A49C8C4D96A2}" dt="2023-11-07T13:13:55.319" v="53" actId="20577"/>
        <pc:sldMkLst>
          <pc:docMk/>
          <pc:sldMk cId="1997675962" sldId="269"/>
        </pc:sldMkLst>
        <pc:spChg chg="mod">
          <ac:chgData name="Hinman, Shannon (MDE)" userId="S::hinmans@michigan.gov::ecbe63f3-a1ec-4a00-9949-64da2c12c824" providerId="AD" clId="Web-{C7013274-F542-0564-3FE1-A49C8C4D96A2}" dt="2023-11-07T13:13:38.600" v="28" actId="20577"/>
          <ac:spMkLst>
            <pc:docMk/>
            <pc:sldMk cId="1997675962" sldId="269"/>
            <ac:spMk id="4" creationId="{A9BAAA83-AF3F-FFD1-32DE-25EAA967BC13}"/>
          </ac:spMkLst>
        </pc:spChg>
        <pc:spChg chg="mod">
          <ac:chgData name="Hinman, Shannon (MDE)" userId="S::hinmans@michigan.gov::ecbe63f3-a1ec-4a00-9949-64da2c12c824" providerId="AD" clId="Web-{C7013274-F542-0564-3FE1-A49C8C4D96A2}" dt="2023-11-07T13:13:55.319" v="53" actId="20577"/>
          <ac:spMkLst>
            <pc:docMk/>
            <pc:sldMk cId="1997675962" sldId="269"/>
            <ac:spMk id="6" creationId="{11BC2589-95BB-8C30-692B-D949D03593C8}"/>
          </ac:spMkLst>
        </pc:spChg>
      </pc:sldChg>
      <pc:sldChg chg="modCm">
        <pc:chgData name="Hinman, Shannon (MDE)" userId="S::hinmans@michigan.gov::ecbe63f3-a1ec-4a00-9949-64da2c12c824" providerId="AD" clId="Web-{C7013274-F542-0564-3FE1-A49C8C4D96A2}" dt="2023-11-07T13:14:21.601" v="54"/>
        <pc:sldMkLst>
          <pc:docMk/>
          <pc:sldMk cId="150998881" sldId="292"/>
        </pc:sldMkLst>
        <pc:extLst>
          <p:ext xmlns:p="http://schemas.openxmlformats.org/presentationml/2006/main" uri="{D6D511B9-2390-475A-947B-AFAB55BFBCF1}">
            <pc226:cmChg xmlns:pc226="http://schemas.microsoft.com/office/powerpoint/2022/06/main/command" chg="mod">
              <pc226:chgData name="Hinman, Shannon (MDE)" userId="S::hinmans@michigan.gov::ecbe63f3-a1ec-4a00-9949-64da2c12c824" providerId="AD" clId="Web-{C7013274-F542-0564-3FE1-A49C8C4D96A2}" dt="2023-11-07T13:14:21.601" v="54"/>
              <pc2:cmMkLst xmlns:pc2="http://schemas.microsoft.com/office/powerpoint/2019/9/main/command">
                <pc:docMk/>
                <pc:sldMk cId="150998881" sldId="292"/>
                <pc2:cmMk id="{E6B38057-2A35-452A-A905-9AF1679124CA}"/>
              </pc2:cmMkLst>
            </pc226:cmChg>
          </p:ext>
        </pc:extLst>
      </pc:sldChg>
      <pc:sldChg chg="modSp modCm">
        <pc:chgData name="Hinman, Shannon (MDE)" userId="S::hinmans@michigan.gov::ecbe63f3-a1ec-4a00-9949-64da2c12c824" providerId="AD" clId="Web-{C7013274-F542-0564-3FE1-A49C8C4D96A2}" dt="2023-11-07T13:12:18.349" v="20" actId="20577"/>
        <pc:sldMkLst>
          <pc:docMk/>
          <pc:sldMk cId="3120342935" sldId="297"/>
        </pc:sldMkLst>
        <pc:spChg chg="mod">
          <ac:chgData name="Hinman, Shannon (MDE)" userId="S::hinmans@michigan.gov::ecbe63f3-a1ec-4a00-9949-64da2c12c824" providerId="AD" clId="Web-{C7013274-F542-0564-3FE1-A49C8C4D96A2}" dt="2023-11-07T13:12:18.349" v="20" actId="20577"/>
          <ac:spMkLst>
            <pc:docMk/>
            <pc:sldMk cId="3120342935" sldId="297"/>
            <ac:spMk id="3" creationId="{89F1B95F-44F8-368B-5343-E8F552140745}"/>
          </ac:spMkLst>
        </pc:spChg>
        <pc:extLst>
          <p:ext xmlns:p="http://schemas.openxmlformats.org/presentationml/2006/main" uri="{D6D511B9-2390-475A-947B-AFAB55BFBCF1}">
            <pc226:cmChg xmlns:pc226="http://schemas.microsoft.com/office/powerpoint/2022/06/main/command" chg="mod">
              <pc226:chgData name="Hinman, Shannon (MDE)" userId="S::hinmans@michigan.gov::ecbe63f3-a1ec-4a00-9949-64da2c12c824" providerId="AD" clId="Web-{C7013274-F542-0564-3FE1-A49C8C4D96A2}" dt="2023-11-07T13:12:15.943" v="19"/>
              <pc2:cmMkLst xmlns:pc2="http://schemas.microsoft.com/office/powerpoint/2019/9/main/command">
                <pc:docMk/>
                <pc:sldMk cId="3120342935" sldId="297"/>
                <pc2:cmMk id="{4969A786-02CB-4B80-ABC0-790473209F37}"/>
              </pc2:cmMkLst>
            </pc226:cmChg>
          </p:ext>
        </pc:extLst>
      </pc:sldChg>
      <pc:sldChg chg="del">
        <pc:chgData name="Hinman, Shannon (MDE)" userId="S::hinmans@michigan.gov::ecbe63f3-a1ec-4a00-9949-64da2c12c824" providerId="AD" clId="Web-{C7013274-F542-0564-3FE1-A49C8C4D96A2}" dt="2023-11-07T13:11:42.786" v="0"/>
        <pc:sldMkLst>
          <pc:docMk/>
          <pc:sldMk cId="584441202" sldId="298"/>
        </pc:sldMkLst>
      </pc:sldChg>
    </pc:docChg>
  </pc:docChgLst>
  <pc:docChgLst>
    <pc:chgData name="Hinman, Shannon (MDE)" userId="S::hinmans@michigan.gov::ecbe63f3-a1ec-4a00-9949-64da2c12c824" providerId="AD" clId="Web-{5A69D867-1834-FF8D-4BD1-B497B5488503}"/>
    <pc:docChg chg="modSld">
      <pc:chgData name="Hinman, Shannon (MDE)" userId="S::hinmans@michigan.gov::ecbe63f3-a1ec-4a00-9949-64da2c12c824" providerId="AD" clId="Web-{5A69D867-1834-FF8D-4BD1-B497B5488503}" dt="2023-11-14T01:08:55.143" v="100"/>
      <pc:docMkLst>
        <pc:docMk/>
      </pc:docMkLst>
      <pc:sldChg chg="modCm modNotes">
        <pc:chgData name="Hinman, Shannon (MDE)" userId="S::hinmans@michigan.gov::ecbe63f3-a1ec-4a00-9949-64da2c12c824" providerId="AD" clId="Web-{5A69D867-1834-FF8D-4BD1-B497B5488503}" dt="2023-11-14T01:08:55.143" v="100"/>
        <pc:sldMkLst>
          <pc:docMk/>
          <pc:sldMk cId="1547234498" sldId="287"/>
        </pc:sldMkLst>
        <pc:extLst>
          <p:ext xmlns:p="http://schemas.openxmlformats.org/presentationml/2006/main" uri="{D6D511B9-2390-475A-947B-AFAB55BFBCF1}">
            <pc226:cmChg xmlns:pc226="http://schemas.microsoft.com/office/powerpoint/2022/06/main/command" chg="mod">
              <pc226:chgData name="Hinman, Shannon (MDE)" userId="S::hinmans@michigan.gov::ecbe63f3-a1ec-4a00-9949-64da2c12c824" providerId="AD" clId="Web-{5A69D867-1834-FF8D-4BD1-B497B5488503}" dt="2023-11-14T01:08:55.143" v="100"/>
              <pc2:cmMkLst xmlns:pc2="http://schemas.microsoft.com/office/powerpoint/2019/9/main/command">
                <pc:docMk/>
                <pc:sldMk cId="1547234498" sldId="287"/>
                <pc2:cmMk id="{4EE29E8C-91E1-438E-82B2-DE9E0CBE8C98}"/>
              </pc2:cmMkLst>
              <pc226:cmRplyChg chg="add">
                <pc226:chgData name="Hinman, Shannon (MDE)" userId="S::hinmans@michigan.gov::ecbe63f3-a1ec-4a00-9949-64da2c12c824" providerId="AD" clId="Web-{5A69D867-1834-FF8D-4BD1-B497B5488503}" dt="2023-11-14T01:08:55.143" v="100"/>
                <pc2:cmRplyMkLst xmlns:pc2="http://schemas.microsoft.com/office/powerpoint/2019/9/main/command">
                  <pc:docMk/>
                  <pc:sldMk cId="1547234498" sldId="287"/>
                  <pc2:cmMk id="{4EE29E8C-91E1-438E-82B2-DE9E0CBE8C98}"/>
                  <pc2:cmRplyMk id="{99CC6196-4F77-4761-9372-95EAAFBC40ED}"/>
                </pc2:cmRplyMkLst>
              </pc226:cmRplyChg>
            </pc226:cmChg>
          </p:ext>
        </pc:extLst>
      </pc:sldChg>
    </pc:docChg>
  </pc:docChgLst>
  <pc:docChgLst>
    <pc:chgData name="Hinman, Shannon (MDE)" userId="S::hinmans@michigan.gov::ecbe63f3-a1ec-4a00-9949-64da2c12c824" providerId="AD" clId="Web-{4AFCD0A4-8F4E-10E5-26E3-A094184E04C4}"/>
    <pc:docChg chg="modSld">
      <pc:chgData name="Hinman, Shannon (MDE)" userId="S::hinmans@michigan.gov::ecbe63f3-a1ec-4a00-9949-64da2c12c824" providerId="AD" clId="Web-{4AFCD0A4-8F4E-10E5-26E3-A094184E04C4}" dt="2023-11-14T01:12:57.093" v="84"/>
      <pc:docMkLst>
        <pc:docMk/>
      </pc:docMkLst>
      <pc:sldChg chg="modCm">
        <pc:chgData name="Hinman, Shannon (MDE)" userId="S::hinmans@michigan.gov::ecbe63f3-a1ec-4a00-9949-64da2c12c824" providerId="AD" clId="Web-{4AFCD0A4-8F4E-10E5-26E3-A094184E04C4}" dt="2023-11-14T01:12:57.093" v="84"/>
        <pc:sldMkLst>
          <pc:docMk/>
          <pc:sldMk cId="1547234498" sldId="287"/>
        </pc:sldMkLst>
        <pc:extLst>
          <p:ext xmlns:p="http://schemas.openxmlformats.org/presentationml/2006/main" uri="{D6D511B9-2390-475A-947B-AFAB55BFBCF1}">
            <pc226:cmChg xmlns:pc226="http://schemas.microsoft.com/office/powerpoint/2022/06/main/command" chg="mod">
              <pc226:chgData name="Hinman, Shannon (MDE)" userId="S::hinmans@michigan.gov::ecbe63f3-a1ec-4a00-9949-64da2c12c824" providerId="AD" clId="Web-{4AFCD0A4-8F4E-10E5-26E3-A094184E04C4}" dt="2023-11-14T01:12:57.093" v="84"/>
              <pc2:cmMkLst xmlns:pc2="http://schemas.microsoft.com/office/powerpoint/2019/9/main/command">
                <pc:docMk/>
                <pc:sldMk cId="1547234498" sldId="287"/>
                <pc2:cmMk id="{4EE29E8C-91E1-438E-82B2-DE9E0CBE8C98}"/>
              </pc2:cmMkLst>
            </pc226:cmChg>
          </p:ext>
        </pc:extLst>
      </pc:sldChg>
      <pc:sldChg chg="modSp modCm modNotes">
        <pc:chgData name="Hinman, Shannon (MDE)" userId="S::hinmans@michigan.gov::ecbe63f3-a1ec-4a00-9949-64da2c12c824" providerId="AD" clId="Web-{4AFCD0A4-8F4E-10E5-26E3-A094184E04C4}" dt="2023-11-14T01:12:34.249" v="83"/>
        <pc:sldMkLst>
          <pc:docMk/>
          <pc:sldMk cId="3187450243" sldId="295"/>
        </pc:sldMkLst>
        <pc:spChg chg="mod">
          <ac:chgData name="Hinman, Shannon (MDE)" userId="S::hinmans@michigan.gov::ecbe63f3-a1ec-4a00-9949-64da2c12c824" providerId="AD" clId="Web-{4AFCD0A4-8F4E-10E5-26E3-A094184E04C4}" dt="2023-11-14T01:11:01.404" v="79" actId="1076"/>
          <ac:spMkLst>
            <pc:docMk/>
            <pc:sldMk cId="3187450243" sldId="295"/>
            <ac:spMk id="5" creationId="{9BEE1DCA-2243-82EF-0528-4B5F75198CFC}"/>
          </ac:spMkLst>
        </pc:spChg>
        <pc:extLst>
          <p:ext xmlns:p="http://schemas.openxmlformats.org/presentationml/2006/main" uri="{D6D511B9-2390-475A-947B-AFAB55BFBCF1}">
            <pc226:cmChg xmlns:pc226="http://schemas.microsoft.com/office/powerpoint/2022/06/main/command" chg="mod">
              <pc226:chgData name="Hinman, Shannon (MDE)" userId="S::hinmans@michigan.gov::ecbe63f3-a1ec-4a00-9949-64da2c12c824" providerId="AD" clId="Web-{4AFCD0A4-8F4E-10E5-26E3-A094184E04C4}" dt="2023-11-14T01:12:34.249" v="83"/>
              <pc2:cmMkLst xmlns:pc2="http://schemas.microsoft.com/office/powerpoint/2019/9/main/command">
                <pc:docMk/>
                <pc:sldMk cId="3187450243" sldId="295"/>
                <pc2:cmMk id="{649EAABB-D77F-49DB-9CF9-378E52F162C7}"/>
              </pc2:cmMkLst>
            </pc226:cmChg>
          </p:ext>
        </pc:extLst>
      </pc:sldChg>
    </pc:docChg>
  </pc:docChgLst>
  <pc:docChgLst>
    <pc:chgData name="Mozden, Chantel (MDE)" userId="S::mozdenc@michigan.gov::1ae966b0-844c-418a-a58f-2c62b5aec8ea" providerId="AD" clId="Web-{E406B7BE-7656-7647-FF95-8B7B69D63109}"/>
    <pc:docChg chg="modSld">
      <pc:chgData name="Mozden, Chantel (MDE)" userId="S::mozdenc@michigan.gov::1ae966b0-844c-418a-a58f-2c62b5aec8ea" providerId="AD" clId="Web-{E406B7BE-7656-7647-FF95-8B7B69D63109}" dt="2023-11-07T14:19:17.777" v="17"/>
      <pc:docMkLst>
        <pc:docMk/>
      </pc:docMkLst>
      <pc:sldChg chg="modSp addCm">
        <pc:chgData name="Mozden, Chantel (MDE)" userId="S::mozdenc@michigan.gov::1ae966b0-844c-418a-a58f-2c62b5aec8ea" providerId="AD" clId="Web-{E406B7BE-7656-7647-FF95-8B7B69D63109}" dt="2023-11-07T14:18:45.308" v="16"/>
        <pc:sldMkLst>
          <pc:docMk/>
          <pc:sldMk cId="2649180424" sldId="288"/>
        </pc:sldMkLst>
        <pc:spChg chg="mod">
          <ac:chgData name="Mozden, Chantel (MDE)" userId="S::mozdenc@michigan.gov::1ae966b0-844c-418a-a58f-2c62b5aec8ea" providerId="AD" clId="Web-{E406B7BE-7656-7647-FF95-8B7B69D63109}" dt="2023-11-07T14:18:21.464" v="15" actId="20577"/>
          <ac:spMkLst>
            <pc:docMk/>
            <pc:sldMk cId="2649180424" sldId="288"/>
            <ac:spMk id="2" creationId="{1A527DA3-D695-F185-E4B5-D528B0A24F08}"/>
          </ac:spMkLst>
        </pc:spChg>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E406B7BE-7656-7647-FF95-8B7B69D63109}" dt="2023-11-07T14:18:45.308" v="16"/>
              <pc2:cmMkLst xmlns:pc2="http://schemas.microsoft.com/office/powerpoint/2019/9/main/command">
                <pc:docMk/>
                <pc:sldMk cId="2649180424" sldId="288"/>
                <pc2:cmMk id="{2E2614AD-9F50-4F25-ADAF-2AAE9CEFBAB8}"/>
              </pc2:cmMkLst>
            </pc226:cmChg>
          </p:ext>
        </pc:extLst>
      </pc:sldChg>
      <pc:sldChg chg="addCm">
        <pc:chgData name="Mozden, Chantel (MDE)" userId="S::mozdenc@michigan.gov::1ae966b0-844c-418a-a58f-2c62b5aec8ea" providerId="AD" clId="Web-{E406B7BE-7656-7647-FF95-8B7B69D63109}" dt="2023-11-07T14:19:17.777" v="17"/>
        <pc:sldMkLst>
          <pc:docMk/>
          <pc:sldMk cId="3120342935" sldId="297"/>
        </pc:sldMkLst>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E406B7BE-7656-7647-FF95-8B7B69D63109}" dt="2023-11-07T14:19:17.777" v="17"/>
              <pc2:cmMkLst xmlns:pc2="http://schemas.microsoft.com/office/powerpoint/2019/9/main/command">
                <pc:docMk/>
                <pc:sldMk cId="3120342935" sldId="297"/>
                <pc2:cmMk id="{BC52F2DE-3FD4-42AE-9274-C82EB79869D8}"/>
              </pc2:cmMkLst>
            </pc226:cmChg>
          </p:ext>
        </pc:extLst>
      </pc:sldChg>
    </pc:docChg>
  </pc:docChgLst>
  <pc:docChgLst>
    <pc:chgData name="Abrahamson, Patricia (MDE)" userId="S::abrahamsonp1@michigan.gov::a6564fdc-e9da-476e-8eb8-1cc61819dbf0" providerId="AD" clId="Web-{1CB655C9-7FDE-6C7C-D686-9DDFA4828432}"/>
    <pc:docChg chg="mod">
      <pc:chgData name="Abrahamson, Patricia (MDE)" userId="S::abrahamsonp1@michigan.gov::a6564fdc-e9da-476e-8eb8-1cc61819dbf0" providerId="AD" clId="Web-{1CB655C9-7FDE-6C7C-D686-9DDFA4828432}" dt="2023-11-06T20:10:07.545" v="8"/>
      <pc:docMkLst>
        <pc:docMk/>
      </pc:docMkLst>
      <pc:sldChg chg="modCm">
        <pc:chgData name="Abrahamson, Patricia (MDE)" userId="S::abrahamsonp1@michigan.gov::a6564fdc-e9da-476e-8eb8-1cc61819dbf0" providerId="AD" clId="Web-{1CB655C9-7FDE-6C7C-D686-9DDFA4828432}" dt="2023-11-06T20:05:52.462" v="0"/>
        <pc:sldMkLst>
          <pc:docMk/>
          <pc:sldMk cId="3285435122" sldId="284"/>
        </pc:sldMkLst>
        <pc:extLst>
          <p:ext xmlns:p="http://schemas.openxmlformats.org/presentationml/2006/main" uri="{D6D511B9-2390-475A-947B-AFAB55BFBCF1}">
            <pc226:cmChg xmlns:pc226="http://schemas.microsoft.com/office/powerpoint/2022/06/main/command" chg="mod">
              <pc226:chgData name="Abrahamson, Patricia (MDE)" userId="S::abrahamsonp1@michigan.gov::a6564fdc-e9da-476e-8eb8-1cc61819dbf0" providerId="AD" clId="Web-{1CB655C9-7FDE-6C7C-D686-9DDFA4828432}" dt="2023-11-06T20:05:52.462" v="0"/>
              <pc2:cmMkLst xmlns:pc2="http://schemas.microsoft.com/office/powerpoint/2019/9/main/command">
                <pc:docMk/>
                <pc:sldMk cId="3285435122" sldId="284"/>
                <pc2:cmMk id="{6E6D1D34-367D-4FB5-8CE9-E7321B208B50}"/>
              </pc2:cmMkLst>
            </pc226:cmChg>
          </p:ext>
        </pc:extLst>
      </pc:sldChg>
      <pc:sldChg chg="modCm">
        <pc:chgData name="Abrahamson, Patricia (MDE)" userId="S::abrahamsonp1@michigan.gov::a6564fdc-e9da-476e-8eb8-1cc61819dbf0" providerId="AD" clId="Web-{1CB655C9-7FDE-6C7C-D686-9DDFA4828432}" dt="2023-11-06T20:09:43.857" v="6"/>
        <pc:sldMkLst>
          <pc:docMk/>
          <pc:sldMk cId="3187450243" sldId="295"/>
        </pc:sldMkLst>
        <pc:extLst>
          <p:ext xmlns:p="http://schemas.openxmlformats.org/presentationml/2006/main" uri="{D6D511B9-2390-475A-947B-AFAB55BFBCF1}">
            <pc226:cmChg xmlns:pc226="http://schemas.microsoft.com/office/powerpoint/2022/06/main/command" chg="mod">
              <pc226:chgData name="Abrahamson, Patricia (MDE)" userId="S::abrahamsonp1@michigan.gov::a6564fdc-e9da-476e-8eb8-1cc61819dbf0" providerId="AD" clId="Web-{1CB655C9-7FDE-6C7C-D686-9DDFA4828432}" dt="2023-11-06T20:09:43.857" v="6"/>
              <pc2:cmMkLst xmlns:pc2="http://schemas.microsoft.com/office/powerpoint/2019/9/main/command">
                <pc:docMk/>
                <pc:sldMk cId="3187450243" sldId="295"/>
                <pc2:cmMk id="{67FACBBA-3CB7-4689-A44D-363747AB9866}"/>
              </pc2:cmMkLst>
              <pc226:cmRplyChg chg="add">
                <pc226:chgData name="Abrahamson, Patricia (MDE)" userId="S::abrahamsonp1@michigan.gov::a6564fdc-e9da-476e-8eb8-1cc61819dbf0" providerId="AD" clId="Web-{1CB655C9-7FDE-6C7C-D686-9DDFA4828432}" dt="2023-11-06T20:09:38.935" v="5"/>
                <pc2:cmRplyMkLst xmlns:pc2="http://schemas.microsoft.com/office/powerpoint/2019/9/main/command">
                  <pc:docMk/>
                  <pc:sldMk cId="3187450243" sldId="295"/>
                  <pc2:cmMk id="{67FACBBA-3CB7-4689-A44D-363747AB9866}"/>
                  <pc2:cmRplyMk id="{C80F7906-F3FC-4F6B-AEFD-9ED5D79A0E8D}"/>
                </pc2:cmRplyMkLst>
              </pc226:cmRplyChg>
            </pc226:cmChg>
          </p:ext>
        </pc:extLst>
      </pc:sldChg>
      <pc:sldChg chg="modCm">
        <pc:chgData name="Abrahamson, Patricia (MDE)" userId="S::abrahamsonp1@michigan.gov::a6564fdc-e9da-476e-8eb8-1cc61819dbf0" providerId="AD" clId="Web-{1CB655C9-7FDE-6C7C-D686-9DDFA4828432}" dt="2023-11-06T20:10:07.545" v="8"/>
        <pc:sldMkLst>
          <pc:docMk/>
          <pc:sldMk cId="3365952651" sldId="296"/>
        </pc:sldMkLst>
        <pc:extLst>
          <p:ext xmlns:p="http://schemas.openxmlformats.org/presentationml/2006/main" uri="{D6D511B9-2390-475A-947B-AFAB55BFBCF1}">
            <pc226:cmChg xmlns:pc226="http://schemas.microsoft.com/office/powerpoint/2022/06/main/command" chg="mod">
              <pc226:chgData name="Abrahamson, Patricia (MDE)" userId="S::abrahamsonp1@michigan.gov::a6564fdc-e9da-476e-8eb8-1cc61819dbf0" providerId="AD" clId="Web-{1CB655C9-7FDE-6C7C-D686-9DDFA4828432}" dt="2023-11-06T20:10:07.545" v="8"/>
              <pc2:cmMkLst xmlns:pc2="http://schemas.microsoft.com/office/powerpoint/2019/9/main/command">
                <pc:docMk/>
                <pc:sldMk cId="3365952651" sldId="296"/>
                <pc2:cmMk id="{233FB536-01AB-4DD7-908F-107A2A65AB7A}"/>
              </pc2:cmMkLst>
              <pc226:cmRplyChg chg="add">
                <pc226:chgData name="Abrahamson, Patricia (MDE)" userId="S::abrahamsonp1@michigan.gov::a6564fdc-e9da-476e-8eb8-1cc61819dbf0" providerId="AD" clId="Web-{1CB655C9-7FDE-6C7C-D686-9DDFA4828432}" dt="2023-11-06T20:10:04.935" v="7"/>
                <pc2:cmRplyMkLst xmlns:pc2="http://schemas.microsoft.com/office/powerpoint/2019/9/main/command">
                  <pc:docMk/>
                  <pc:sldMk cId="3365952651" sldId="296"/>
                  <pc2:cmMk id="{233FB536-01AB-4DD7-908F-107A2A65AB7A}"/>
                  <pc2:cmRplyMk id="{105983B9-6AB6-4EBF-B318-A9369BDB3628}"/>
                </pc2:cmRplyMkLst>
              </pc226:cmRplyChg>
            </pc226:cmChg>
          </p:ext>
        </pc:extLst>
      </pc:sldChg>
      <pc:sldChg chg="modCm">
        <pc:chgData name="Abrahamson, Patricia (MDE)" userId="S::abrahamsonp1@michigan.gov::a6564fdc-e9da-476e-8eb8-1cc61819dbf0" providerId="AD" clId="Web-{1CB655C9-7FDE-6C7C-D686-9DDFA4828432}" dt="2023-11-06T20:06:07.681" v="1"/>
        <pc:sldMkLst>
          <pc:docMk/>
          <pc:sldMk cId="4068016215" sldId="301"/>
        </pc:sldMkLst>
        <pc:extLst>
          <p:ext xmlns:p="http://schemas.openxmlformats.org/presentationml/2006/main" uri="{D6D511B9-2390-475A-947B-AFAB55BFBCF1}">
            <pc226:cmChg xmlns:pc226="http://schemas.microsoft.com/office/powerpoint/2022/06/main/command" chg="mod">
              <pc226:chgData name="Abrahamson, Patricia (MDE)" userId="S::abrahamsonp1@michigan.gov::a6564fdc-e9da-476e-8eb8-1cc61819dbf0" providerId="AD" clId="Web-{1CB655C9-7FDE-6C7C-D686-9DDFA4828432}" dt="2023-11-06T20:06:07.681" v="1"/>
              <pc2:cmMkLst xmlns:pc2="http://schemas.microsoft.com/office/powerpoint/2019/9/main/command">
                <pc:docMk/>
                <pc:sldMk cId="4068016215" sldId="301"/>
                <pc2:cmMk id="{00ED2633-467A-4416-AECF-632FBC32DF7E}"/>
              </pc2:cmMkLst>
            </pc226:cmChg>
          </p:ext>
        </pc:extLst>
      </pc:sldChg>
      <pc:sldChg chg="modCm">
        <pc:chgData name="Abrahamson, Patricia (MDE)" userId="S::abrahamsonp1@michigan.gov::a6564fdc-e9da-476e-8eb8-1cc61819dbf0" providerId="AD" clId="Web-{1CB655C9-7FDE-6C7C-D686-9DDFA4828432}" dt="2023-11-06T20:06:16.837" v="2"/>
        <pc:sldMkLst>
          <pc:docMk/>
          <pc:sldMk cId="2363553044" sldId="302"/>
        </pc:sldMkLst>
        <pc:extLst>
          <p:ext xmlns:p="http://schemas.openxmlformats.org/presentationml/2006/main" uri="{D6D511B9-2390-475A-947B-AFAB55BFBCF1}">
            <pc226:cmChg xmlns:pc226="http://schemas.microsoft.com/office/powerpoint/2022/06/main/command" chg="mod">
              <pc226:chgData name="Abrahamson, Patricia (MDE)" userId="S::abrahamsonp1@michigan.gov::a6564fdc-e9da-476e-8eb8-1cc61819dbf0" providerId="AD" clId="Web-{1CB655C9-7FDE-6C7C-D686-9DDFA4828432}" dt="2023-11-06T20:06:16.837" v="2"/>
              <pc2:cmMkLst xmlns:pc2="http://schemas.microsoft.com/office/powerpoint/2019/9/main/command">
                <pc:docMk/>
                <pc:sldMk cId="2363553044" sldId="302"/>
                <pc2:cmMk id="{EB66D089-058D-4895-A475-F084B505C5A5}"/>
              </pc2:cmMkLst>
            </pc226:cmChg>
          </p:ext>
        </pc:extLst>
      </pc:sldChg>
      <pc:sldChg chg="modCm">
        <pc:chgData name="Abrahamson, Patricia (MDE)" userId="S::abrahamsonp1@michigan.gov::a6564fdc-e9da-476e-8eb8-1cc61819dbf0" providerId="AD" clId="Web-{1CB655C9-7FDE-6C7C-D686-9DDFA4828432}" dt="2023-11-06T20:06:29.462" v="3"/>
        <pc:sldMkLst>
          <pc:docMk/>
          <pc:sldMk cId="886392213" sldId="303"/>
        </pc:sldMkLst>
        <pc:extLst>
          <p:ext xmlns:p="http://schemas.openxmlformats.org/presentationml/2006/main" uri="{D6D511B9-2390-475A-947B-AFAB55BFBCF1}">
            <pc226:cmChg xmlns:pc226="http://schemas.microsoft.com/office/powerpoint/2022/06/main/command" chg="mod">
              <pc226:chgData name="Abrahamson, Patricia (MDE)" userId="S::abrahamsonp1@michigan.gov::a6564fdc-e9da-476e-8eb8-1cc61819dbf0" providerId="AD" clId="Web-{1CB655C9-7FDE-6C7C-D686-9DDFA4828432}" dt="2023-11-06T20:06:29.462" v="3"/>
              <pc2:cmMkLst xmlns:pc2="http://schemas.microsoft.com/office/powerpoint/2019/9/main/command">
                <pc:docMk/>
                <pc:sldMk cId="886392213" sldId="303"/>
                <pc2:cmMk id="{40833435-2126-48A0-B0B5-739129F029EA}"/>
              </pc2:cmMkLst>
            </pc226:cmChg>
          </p:ext>
        </pc:extLst>
      </pc:sldChg>
    </pc:docChg>
  </pc:docChgLst>
  <pc:docChgLst>
    <pc:chgData name="Birnbaum, Gina (MDE)" userId="S::birnbaumg@michigan.gov::3952565b-be04-49fd-aa81-3f3168957514" providerId="AD" clId="Web-{3D0F53E2-309E-4FE7-0021-0EB5133B2649}"/>
    <pc:docChg chg="modSld">
      <pc:chgData name="Birnbaum, Gina (MDE)" userId="S::birnbaumg@michigan.gov::3952565b-be04-49fd-aa81-3f3168957514" providerId="AD" clId="Web-{3D0F53E2-309E-4FE7-0021-0EB5133B2649}" dt="2023-11-14T12:30:27.272" v="6"/>
      <pc:docMkLst>
        <pc:docMk/>
      </pc:docMkLst>
      <pc:sldChg chg="modNotes">
        <pc:chgData name="Birnbaum, Gina (MDE)" userId="S::birnbaumg@michigan.gov::3952565b-be04-49fd-aa81-3f3168957514" providerId="AD" clId="Web-{3D0F53E2-309E-4FE7-0021-0EB5133B2649}" dt="2023-11-14T12:30:27.272" v="6"/>
        <pc:sldMkLst>
          <pc:docMk/>
          <pc:sldMk cId="886392213" sldId="303"/>
        </pc:sldMkLst>
      </pc:sldChg>
    </pc:docChg>
  </pc:docChgLst>
  <pc:docChgLst>
    <pc:chgData name="Hinman, Shannon (MDE)" userId="S::hinmans@michigan.gov::ecbe63f3-a1ec-4a00-9949-64da2c12c824" providerId="AD" clId="Web-{63F21519-B6B7-B995-14A8-4FFDE747C8DA}"/>
    <pc:docChg chg="addSld delSld modSld">
      <pc:chgData name="Hinman, Shannon (MDE)" userId="S::hinmans@michigan.gov::ecbe63f3-a1ec-4a00-9949-64da2c12c824" providerId="AD" clId="Web-{63F21519-B6B7-B995-14A8-4FFDE747C8DA}" dt="2023-11-06T19:27:35.191" v="29" actId="20577"/>
      <pc:docMkLst>
        <pc:docMk/>
      </pc:docMkLst>
      <pc:sldChg chg="del modNotes">
        <pc:chgData name="Hinman, Shannon (MDE)" userId="S::hinmans@michigan.gov::ecbe63f3-a1ec-4a00-9949-64da2c12c824" providerId="AD" clId="Web-{63F21519-B6B7-B995-14A8-4FFDE747C8DA}" dt="2023-11-06T19:27:08.534" v="18"/>
        <pc:sldMkLst>
          <pc:docMk/>
          <pc:sldMk cId="2747020767" sldId="300"/>
        </pc:sldMkLst>
      </pc:sldChg>
      <pc:sldChg chg="new del">
        <pc:chgData name="Hinman, Shannon (MDE)" userId="S::hinmans@michigan.gov::ecbe63f3-a1ec-4a00-9949-64da2c12c824" providerId="AD" clId="Web-{63F21519-B6B7-B995-14A8-4FFDE747C8DA}" dt="2023-11-06T19:25:05.953" v="2"/>
        <pc:sldMkLst>
          <pc:docMk/>
          <pc:sldMk cId="1029601132" sldId="305"/>
        </pc:sldMkLst>
      </pc:sldChg>
      <pc:sldChg chg="modSp new modNotes">
        <pc:chgData name="Hinman, Shannon (MDE)" userId="S::hinmans@michigan.gov::ecbe63f3-a1ec-4a00-9949-64da2c12c824" providerId="AD" clId="Web-{63F21519-B6B7-B995-14A8-4FFDE747C8DA}" dt="2023-11-06T19:27:35.191" v="29" actId="20577"/>
        <pc:sldMkLst>
          <pc:docMk/>
          <pc:sldMk cId="1796389167" sldId="306"/>
        </pc:sldMkLst>
        <pc:spChg chg="mod">
          <ac:chgData name="Hinman, Shannon (MDE)" userId="S::hinmans@michigan.gov::ecbe63f3-a1ec-4a00-9949-64da2c12c824" providerId="AD" clId="Web-{63F21519-B6B7-B995-14A8-4FFDE747C8DA}" dt="2023-11-06T19:27:35.191" v="29" actId="20577"/>
          <ac:spMkLst>
            <pc:docMk/>
            <pc:sldMk cId="1796389167" sldId="306"/>
            <ac:spMk id="2" creationId="{CDFA46C4-957F-225B-8913-A1A0DA1E2F7E}"/>
          </ac:spMkLst>
        </pc:spChg>
        <pc:spChg chg="mod">
          <ac:chgData name="Hinman, Shannon (MDE)" userId="S::hinmans@michigan.gov::ecbe63f3-a1ec-4a00-9949-64da2c12c824" providerId="AD" clId="Web-{63F21519-B6B7-B995-14A8-4FFDE747C8DA}" dt="2023-11-06T19:26:08.080" v="11" actId="20577"/>
          <ac:spMkLst>
            <pc:docMk/>
            <pc:sldMk cId="1796389167" sldId="306"/>
            <ac:spMk id="3" creationId="{0268640E-87D0-38B3-0F96-072B1CBA3EB6}"/>
          </ac:spMkLst>
        </pc:spChg>
      </pc:sldChg>
    </pc:docChg>
  </pc:docChgLst>
  <pc:docChgLst>
    <pc:chgData name="Mozden, Chantel (MDE)" userId="S::mozdenc@michigan.gov::1ae966b0-844c-418a-a58f-2c62b5aec8ea" providerId="AD" clId="Web-{92205749-5F6F-9897-4910-AA4C7B22CC22}"/>
    <pc:docChg chg="mod modSld sldOrd">
      <pc:chgData name="Mozden, Chantel (MDE)" userId="S::mozdenc@michigan.gov::1ae966b0-844c-418a-a58f-2c62b5aec8ea" providerId="AD" clId="Web-{92205749-5F6F-9897-4910-AA4C7B22CC22}" dt="2023-11-07T14:17:30.060" v="14" actId="20577"/>
      <pc:docMkLst>
        <pc:docMk/>
      </pc:docMkLst>
      <pc:sldChg chg="addCm">
        <pc:chgData name="Mozden, Chantel (MDE)" userId="S::mozdenc@michigan.gov::1ae966b0-844c-418a-a58f-2c62b5aec8ea" providerId="AD" clId="Web-{92205749-5F6F-9897-4910-AA4C7B22CC22}" dt="2023-11-07T14:15:06.307" v="9"/>
        <pc:sldMkLst>
          <pc:docMk/>
          <pc:sldMk cId="3766175239" sldId="256"/>
        </pc:sldMkLst>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92205749-5F6F-9897-4910-AA4C7B22CC22}" dt="2023-11-07T14:15:06.307" v="9"/>
              <pc2:cmMkLst xmlns:pc2="http://schemas.microsoft.com/office/powerpoint/2019/9/main/command">
                <pc:docMk/>
                <pc:sldMk cId="3766175239" sldId="256"/>
                <pc2:cmMk id="{C1BDA518-2BC6-466C-A9C3-DCB5FAB6DF9D}"/>
              </pc2:cmMkLst>
            </pc226:cmChg>
          </p:ext>
        </pc:extLst>
      </pc:sldChg>
      <pc:sldChg chg="ord">
        <pc:chgData name="Mozden, Chantel (MDE)" userId="S::mozdenc@michigan.gov::1ae966b0-844c-418a-a58f-2c62b5aec8ea" providerId="AD" clId="Web-{92205749-5F6F-9897-4910-AA4C7B22CC22}" dt="2023-11-07T14:03:31.481" v="0"/>
        <pc:sldMkLst>
          <pc:docMk/>
          <pc:sldMk cId="3843619107" sldId="257"/>
        </pc:sldMkLst>
      </pc:sldChg>
      <pc:sldChg chg="addCm">
        <pc:chgData name="Mozden, Chantel (MDE)" userId="S::mozdenc@michigan.gov::1ae966b0-844c-418a-a58f-2c62b5aec8ea" providerId="AD" clId="Web-{92205749-5F6F-9897-4910-AA4C7B22CC22}" dt="2023-11-07T14:10:14.379" v="6"/>
        <pc:sldMkLst>
          <pc:docMk/>
          <pc:sldMk cId="3587150544" sldId="261"/>
        </pc:sldMkLst>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92205749-5F6F-9897-4910-AA4C7B22CC22}" dt="2023-11-07T14:10:14.379" v="6"/>
              <pc2:cmMkLst xmlns:pc2="http://schemas.microsoft.com/office/powerpoint/2019/9/main/command">
                <pc:docMk/>
                <pc:sldMk cId="3587150544" sldId="261"/>
                <pc2:cmMk id="{FDF2B08F-C12D-418A-B786-EACD198BF769}"/>
              </pc2:cmMkLst>
            </pc226:cmChg>
          </p:ext>
        </pc:extLst>
      </pc:sldChg>
      <pc:sldChg chg="addCm">
        <pc:chgData name="Mozden, Chantel (MDE)" userId="S::mozdenc@michigan.gov::1ae966b0-844c-418a-a58f-2c62b5aec8ea" providerId="AD" clId="Web-{92205749-5F6F-9897-4910-AA4C7B22CC22}" dt="2023-11-07T14:07:31.985" v="4"/>
        <pc:sldMkLst>
          <pc:docMk/>
          <pc:sldMk cId="3408907483" sldId="271"/>
        </pc:sldMkLst>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92205749-5F6F-9897-4910-AA4C7B22CC22}" dt="2023-11-07T14:07:31.985" v="4"/>
              <pc2:cmMkLst xmlns:pc2="http://schemas.microsoft.com/office/powerpoint/2019/9/main/command">
                <pc:docMk/>
                <pc:sldMk cId="3408907483" sldId="271"/>
                <pc2:cmMk id="{D032FB50-B5F0-415D-9513-C5D11A7E7D4C}"/>
              </pc2:cmMkLst>
            </pc226:cmChg>
          </p:ext>
        </pc:extLst>
      </pc:sldChg>
      <pc:sldChg chg="addCm">
        <pc:chgData name="Mozden, Chantel (MDE)" userId="S::mozdenc@michigan.gov::1ae966b0-844c-418a-a58f-2c62b5aec8ea" providerId="AD" clId="Web-{92205749-5F6F-9897-4910-AA4C7B22CC22}" dt="2023-11-07T14:10:43.864" v="7"/>
        <pc:sldMkLst>
          <pc:docMk/>
          <pc:sldMk cId="2413543334" sldId="282"/>
        </pc:sldMkLst>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92205749-5F6F-9897-4910-AA4C7B22CC22}" dt="2023-11-07T14:10:43.864" v="7"/>
              <pc2:cmMkLst xmlns:pc2="http://schemas.microsoft.com/office/powerpoint/2019/9/main/command">
                <pc:docMk/>
                <pc:sldMk cId="2413543334" sldId="282"/>
                <pc2:cmMk id="{0D562F85-B878-47DB-A93B-1408903FF9DC}"/>
              </pc2:cmMkLst>
            </pc226:cmChg>
          </p:ext>
        </pc:extLst>
      </pc:sldChg>
      <pc:sldChg chg="addCm">
        <pc:chgData name="Mozden, Chantel (MDE)" userId="S::mozdenc@michigan.gov::1ae966b0-844c-418a-a58f-2c62b5aec8ea" providerId="AD" clId="Web-{92205749-5F6F-9897-4910-AA4C7B22CC22}" dt="2023-11-07T14:17:09.544" v="11"/>
        <pc:sldMkLst>
          <pc:docMk/>
          <pc:sldMk cId="1547234498" sldId="287"/>
        </pc:sldMkLst>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92205749-5F6F-9897-4910-AA4C7B22CC22}" dt="2023-11-07T14:17:09.544" v="11"/>
              <pc2:cmMkLst xmlns:pc2="http://schemas.microsoft.com/office/powerpoint/2019/9/main/command">
                <pc:docMk/>
                <pc:sldMk cId="1547234498" sldId="287"/>
                <pc2:cmMk id="{4EE29E8C-91E1-438E-82B2-DE9E0CBE8C98}"/>
              </pc2:cmMkLst>
            </pc226:cmChg>
          </p:ext>
        </pc:extLst>
      </pc:sldChg>
      <pc:sldChg chg="modSp">
        <pc:chgData name="Mozden, Chantel (MDE)" userId="S::mozdenc@michigan.gov::1ae966b0-844c-418a-a58f-2c62b5aec8ea" providerId="AD" clId="Web-{92205749-5F6F-9897-4910-AA4C7B22CC22}" dt="2023-11-07T14:17:30.060" v="14" actId="20577"/>
        <pc:sldMkLst>
          <pc:docMk/>
          <pc:sldMk cId="2649180424" sldId="288"/>
        </pc:sldMkLst>
        <pc:spChg chg="mod">
          <ac:chgData name="Mozden, Chantel (MDE)" userId="S::mozdenc@michigan.gov::1ae966b0-844c-418a-a58f-2c62b5aec8ea" providerId="AD" clId="Web-{92205749-5F6F-9897-4910-AA4C7B22CC22}" dt="2023-11-07T14:17:30.060" v="14" actId="20577"/>
          <ac:spMkLst>
            <pc:docMk/>
            <pc:sldMk cId="2649180424" sldId="288"/>
            <ac:spMk id="2" creationId="{1A527DA3-D695-F185-E4B5-D528B0A24F08}"/>
          </ac:spMkLst>
        </pc:spChg>
      </pc:sldChg>
      <pc:sldChg chg="modCm">
        <pc:chgData name="Mozden, Chantel (MDE)" userId="S::mozdenc@michigan.gov::1ae966b0-844c-418a-a58f-2c62b5aec8ea" providerId="AD" clId="Web-{92205749-5F6F-9897-4910-AA4C7B22CC22}" dt="2023-11-07T14:16:00.042" v="10"/>
        <pc:sldMkLst>
          <pc:docMk/>
          <pc:sldMk cId="1293962979" sldId="289"/>
        </pc:sldMkLst>
        <pc:extLst>
          <p:ext xmlns:p="http://schemas.openxmlformats.org/presentationml/2006/main" uri="{D6D511B9-2390-475A-947B-AFAB55BFBCF1}">
            <pc226:cmChg xmlns:pc226="http://schemas.microsoft.com/office/powerpoint/2022/06/main/command" chg="">
              <pc226:chgData name="Mozden, Chantel (MDE)" userId="S::mozdenc@michigan.gov::1ae966b0-844c-418a-a58f-2c62b5aec8ea" providerId="AD" clId="Web-{92205749-5F6F-9897-4910-AA4C7B22CC22}" dt="2023-11-07T14:16:00.042" v="10"/>
              <pc2:cmMkLst xmlns:pc2="http://schemas.microsoft.com/office/powerpoint/2019/9/main/command">
                <pc:docMk/>
                <pc:sldMk cId="1293962979" sldId="289"/>
                <pc2:cmMk id="{7F60E9B9-8D11-4BB3-9A34-AD4AADB5EF05}"/>
              </pc2:cmMkLst>
              <pc226:cmRplyChg chg="add">
                <pc226:chgData name="Mozden, Chantel (MDE)" userId="S::mozdenc@michigan.gov::1ae966b0-844c-418a-a58f-2c62b5aec8ea" providerId="AD" clId="Web-{92205749-5F6F-9897-4910-AA4C7B22CC22}" dt="2023-11-07T14:16:00.042" v="10"/>
                <pc2:cmRplyMkLst xmlns:pc2="http://schemas.microsoft.com/office/powerpoint/2019/9/main/command">
                  <pc:docMk/>
                  <pc:sldMk cId="1293962979" sldId="289"/>
                  <pc2:cmMk id="{7F60E9B9-8D11-4BB3-9A34-AD4AADB5EF05}"/>
                  <pc2:cmRplyMk id="{F7D719EA-71C1-478C-A6C5-EEF887E88451}"/>
                </pc2:cmRplyMkLst>
              </pc226:cmRplyChg>
            </pc226:cmChg>
          </p:ext>
        </pc:extLst>
      </pc:sldChg>
      <pc:sldChg chg="addCm modCm">
        <pc:chgData name="Mozden, Chantel (MDE)" userId="S::mozdenc@michigan.gov::1ae966b0-844c-418a-a58f-2c62b5aec8ea" providerId="AD" clId="Web-{92205749-5F6F-9897-4910-AA4C7B22CC22}" dt="2023-11-07T14:06:16.078" v="3"/>
        <pc:sldMkLst>
          <pc:docMk/>
          <pc:sldMk cId="3187450243" sldId="295"/>
        </pc:sldMkLst>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92205749-5F6F-9897-4910-AA4C7B22CC22}" dt="2023-11-07T14:06:16.078" v="3"/>
              <pc2:cmMkLst xmlns:pc2="http://schemas.microsoft.com/office/powerpoint/2019/9/main/command">
                <pc:docMk/>
                <pc:sldMk cId="3187450243" sldId="295"/>
                <pc2:cmMk id="{649EAABB-D77F-49DB-9CF9-378E52F162C7}"/>
              </pc2:cmMkLst>
              <pc226:cmRplyChg chg="add">
                <pc226:chgData name="Mozden, Chantel (MDE)" userId="S::mozdenc@michigan.gov::1ae966b0-844c-418a-a58f-2c62b5aec8ea" providerId="AD" clId="Web-{92205749-5F6F-9897-4910-AA4C7B22CC22}" dt="2023-11-07T14:06:16.078" v="3"/>
                <pc2:cmRplyMkLst xmlns:pc2="http://schemas.microsoft.com/office/powerpoint/2019/9/main/command">
                  <pc:docMk/>
                  <pc:sldMk cId="3187450243" sldId="295"/>
                  <pc2:cmMk id="{649EAABB-D77F-49DB-9CF9-378E52F162C7}"/>
                  <pc2:cmRplyMk id="{C65F0587-C3B3-4212-A39E-5A888E3DD9EC}"/>
                </pc2:cmRplyMkLst>
              </pc226:cmRplyChg>
            </pc226:cmChg>
          </p:ext>
        </pc:extLst>
      </pc:sldChg>
      <pc:sldChg chg="addCm">
        <pc:chgData name="Mozden, Chantel (MDE)" userId="S::mozdenc@michigan.gov::1ae966b0-844c-418a-a58f-2c62b5aec8ea" providerId="AD" clId="Web-{92205749-5F6F-9897-4910-AA4C7B22CC22}" dt="2023-11-07T14:08:17.299" v="5"/>
        <pc:sldMkLst>
          <pc:docMk/>
          <pc:sldMk cId="379232382" sldId="299"/>
        </pc:sldMkLst>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92205749-5F6F-9897-4910-AA4C7B22CC22}" dt="2023-11-07T14:08:17.299" v="5"/>
              <pc2:cmMkLst xmlns:pc2="http://schemas.microsoft.com/office/powerpoint/2019/9/main/command">
                <pc:docMk/>
                <pc:sldMk cId="379232382" sldId="299"/>
                <pc2:cmMk id="{15354891-5D42-4483-A3C6-F73369A4A8F8}"/>
              </pc2:cmMkLst>
            </pc226:cmChg>
          </p:ext>
        </pc:extLst>
      </pc:sldChg>
      <pc:sldChg chg="addCm">
        <pc:chgData name="Mozden, Chantel (MDE)" userId="S::mozdenc@michigan.gov::1ae966b0-844c-418a-a58f-2c62b5aec8ea" providerId="AD" clId="Web-{92205749-5F6F-9897-4910-AA4C7B22CC22}" dt="2023-11-07T14:13:31.508" v="8"/>
        <pc:sldMkLst>
          <pc:docMk/>
          <pc:sldMk cId="886392213" sldId="303"/>
        </pc:sldMkLst>
        <pc:extLst>
          <p:ext xmlns:p="http://schemas.openxmlformats.org/presentationml/2006/main" uri="{D6D511B9-2390-475A-947B-AFAB55BFBCF1}">
            <pc226:cmChg xmlns:pc226="http://schemas.microsoft.com/office/powerpoint/2022/06/main/command" chg="add">
              <pc226:chgData name="Mozden, Chantel (MDE)" userId="S::mozdenc@michigan.gov::1ae966b0-844c-418a-a58f-2c62b5aec8ea" providerId="AD" clId="Web-{92205749-5F6F-9897-4910-AA4C7B22CC22}" dt="2023-11-07T14:13:31.508" v="8"/>
              <pc2:cmMkLst xmlns:pc2="http://schemas.microsoft.com/office/powerpoint/2019/9/main/command">
                <pc:docMk/>
                <pc:sldMk cId="886392213" sldId="303"/>
                <pc2:cmMk id="{B1DE00BE-7027-4D5A-9F9B-8BC0B8267050}"/>
              </pc2:cmMkLst>
            </pc226:cmChg>
          </p:ext>
        </pc:extLst>
      </pc:sldChg>
    </pc:docChg>
  </pc:docChgLst>
  <pc:docChgLst>
    <pc:chgData name="Abrahamson, Patricia (MDE)" userId="S::abrahamsonp1@michigan.gov::a6564fdc-e9da-476e-8eb8-1cc61819dbf0" providerId="AD" clId="Web-{FB7D38EC-3623-2C88-22E8-7769D2B73E95}"/>
    <pc:docChg chg="">
      <pc:chgData name="Abrahamson, Patricia (MDE)" userId="S::abrahamsonp1@michigan.gov::a6564fdc-e9da-476e-8eb8-1cc61819dbf0" providerId="AD" clId="Web-{FB7D38EC-3623-2C88-22E8-7769D2B73E95}" dt="2023-11-06T21:00:42.477" v="0"/>
      <pc:docMkLst>
        <pc:docMk/>
      </pc:docMkLst>
      <pc:sldChg chg="modCm">
        <pc:chgData name="Abrahamson, Patricia (MDE)" userId="S::abrahamsonp1@michigan.gov::a6564fdc-e9da-476e-8eb8-1cc61819dbf0" providerId="AD" clId="Web-{FB7D38EC-3623-2C88-22E8-7769D2B73E95}" dt="2023-11-06T21:00:42.477" v="0"/>
        <pc:sldMkLst>
          <pc:docMk/>
          <pc:sldMk cId="1386055532" sldId="266"/>
        </pc:sldMkLst>
        <pc:extLst>
          <p:ext xmlns:p="http://schemas.openxmlformats.org/presentationml/2006/main" uri="{D6D511B9-2390-475A-947B-AFAB55BFBCF1}">
            <pc226:cmChg xmlns:pc226="http://schemas.microsoft.com/office/powerpoint/2022/06/main/command" chg="">
              <pc226:chgData name="Abrahamson, Patricia (MDE)" userId="S::abrahamsonp1@michigan.gov::a6564fdc-e9da-476e-8eb8-1cc61819dbf0" providerId="AD" clId="Web-{FB7D38EC-3623-2C88-22E8-7769D2B73E95}" dt="2023-11-06T21:00:42.477" v="0"/>
              <pc2:cmMkLst xmlns:pc2="http://schemas.microsoft.com/office/powerpoint/2019/9/main/command">
                <pc:docMk/>
                <pc:sldMk cId="1386055532" sldId="266"/>
                <pc2:cmMk id="{C22E4FE8-5094-4AF4-A26A-FED48F2E0264}"/>
              </pc2:cmMkLst>
              <pc226:cmRplyChg chg="add">
                <pc226:chgData name="Abrahamson, Patricia (MDE)" userId="S::abrahamsonp1@michigan.gov::a6564fdc-e9da-476e-8eb8-1cc61819dbf0" providerId="AD" clId="Web-{FB7D38EC-3623-2C88-22E8-7769D2B73E95}" dt="2023-11-06T21:00:42.477" v="0"/>
                <pc2:cmRplyMkLst xmlns:pc2="http://schemas.microsoft.com/office/powerpoint/2019/9/main/command">
                  <pc:docMk/>
                  <pc:sldMk cId="1386055532" sldId="266"/>
                  <pc2:cmMk id="{C22E4FE8-5094-4AF4-A26A-FED48F2E0264}"/>
                  <pc2:cmRplyMk id="{721DE1A6-D740-4DBF-BA98-C681401471D8}"/>
                </pc2:cmRplyMkLst>
              </pc226:cmRplyChg>
            </pc226:cmChg>
          </p:ext>
        </pc:extLst>
      </pc:sldChg>
    </pc:docChg>
  </pc:docChgLst>
  <pc:docChgLst>
    <pc:chgData name="Abrahamson, Patricia (MDE)" userId="S::abrahamsonp1@michigan.gov::a6564fdc-e9da-476e-8eb8-1cc61819dbf0" providerId="AD" clId="Web-{7789BD11-E8E4-A674-50E3-088328F71B1B}"/>
    <pc:docChg chg="">
      <pc:chgData name="Abrahamson, Patricia (MDE)" userId="S::abrahamsonp1@michigan.gov::a6564fdc-e9da-476e-8eb8-1cc61819dbf0" providerId="AD" clId="Web-{7789BD11-E8E4-A674-50E3-088328F71B1B}" dt="2023-11-07T15:16:35.139" v="0"/>
      <pc:docMkLst>
        <pc:docMk/>
      </pc:docMkLst>
      <pc:sldChg chg="modCm">
        <pc:chgData name="Abrahamson, Patricia (MDE)" userId="S::abrahamsonp1@michigan.gov::a6564fdc-e9da-476e-8eb8-1cc61819dbf0" providerId="AD" clId="Web-{7789BD11-E8E4-A674-50E3-088328F71B1B}" dt="2023-11-07T15:16:35.139" v="0"/>
        <pc:sldMkLst>
          <pc:docMk/>
          <pc:sldMk cId="1293962979" sldId="289"/>
        </pc:sldMkLst>
        <pc:extLst>
          <p:ext xmlns:p="http://schemas.openxmlformats.org/presentationml/2006/main" uri="{D6D511B9-2390-475A-947B-AFAB55BFBCF1}">
            <pc226:cmChg xmlns:pc226="http://schemas.microsoft.com/office/powerpoint/2022/06/main/command" chg="mod">
              <pc226:chgData name="Abrahamson, Patricia (MDE)" userId="S::abrahamsonp1@michigan.gov::a6564fdc-e9da-476e-8eb8-1cc61819dbf0" providerId="AD" clId="Web-{7789BD11-E8E4-A674-50E3-088328F71B1B}" dt="2023-11-07T15:16:35.139" v="0"/>
              <pc2:cmMkLst xmlns:pc2="http://schemas.microsoft.com/office/powerpoint/2019/9/main/command">
                <pc:docMk/>
                <pc:sldMk cId="1293962979" sldId="289"/>
                <pc2:cmMk id="{7F60E9B9-8D11-4BB3-9A34-AD4AADB5EF05}"/>
              </pc2:cmMkLst>
            </pc226:cmChg>
          </p:ext>
        </pc:extLst>
      </pc:sldChg>
    </pc:docChg>
  </pc:docChgLst>
  <pc:docChgLst>
    <pc:chgData name="McIntyre, Rebecca (MDE)" userId="S::mcintyrer1@michigan.gov::89ee43e5-9413-4ee9-86e8-c83c3870274f" providerId="AD" clId="Web-{691D019A-753E-07F1-9B0A-54D7E1E0CDAF}"/>
    <pc:docChg chg="mod">
      <pc:chgData name="McIntyre, Rebecca (MDE)" userId="S::mcintyrer1@michigan.gov::89ee43e5-9413-4ee9-86e8-c83c3870274f" providerId="AD" clId="Web-{691D019A-753E-07F1-9B0A-54D7E1E0CDAF}" dt="2023-11-07T12:23:28.347" v="6"/>
      <pc:docMkLst>
        <pc:docMk/>
      </pc:docMkLst>
      <pc:sldChg chg="addCm">
        <pc:chgData name="McIntyre, Rebecca (MDE)" userId="S::mcintyrer1@michigan.gov::89ee43e5-9413-4ee9-86e8-c83c3870274f" providerId="AD" clId="Web-{691D019A-753E-07F1-9B0A-54D7E1E0CDAF}" dt="2023-11-07T12:19:07.026" v="2"/>
        <pc:sldMkLst>
          <pc:docMk/>
          <pc:sldMk cId="2469812724" sldId="268"/>
        </pc:sldMkLst>
        <pc:extLst>
          <p:ext xmlns:p="http://schemas.openxmlformats.org/presentationml/2006/main" uri="{D6D511B9-2390-475A-947B-AFAB55BFBCF1}">
            <pc226:cmChg xmlns:pc226="http://schemas.microsoft.com/office/powerpoint/2022/06/main/command" chg="add">
              <pc226:chgData name="McIntyre, Rebecca (MDE)" userId="S::mcintyrer1@michigan.gov::89ee43e5-9413-4ee9-86e8-c83c3870274f" providerId="AD" clId="Web-{691D019A-753E-07F1-9B0A-54D7E1E0CDAF}" dt="2023-11-07T12:19:07.026" v="2"/>
              <pc2:cmMkLst xmlns:pc2="http://schemas.microsoft.com/office/powerpoint/2019/9/main/command">
                <pc:docMk/>
                <pc:sldMk cId="2469812724" sldId="268"/>
                <pc2:cmMk id="{37DF024E-999F-41B7-8A9F-9DBD0FDFDA40}"/>
              </pc2:cmMkLst>
            </pc226:cmChg>
          </p:ext>
        </pc:extLst>
      </pc:sldChg>
      <pc:sldChg chg="addCm">
        <pc:chgData name="McIntyre, Rebecca (MDE)" userId="S::mcintyrer1@michigan.gov::89ee43e5-9413-4ee9-86e8-c83c3870274f" providerId="AD" clId="Web-{691D019A-753E-07F1-9B0A-54D7E1E0CDAF}" dt="2023-11-07T12:19:18.151" v="3"/>
        <pc:sldMkLst>
          <pc:docMk/>
          <pc:sldMk cId="2798754295" sldId="283"/>
        </pc:sldMkLst>
        <pc:extLst>
          <p:ext xmlns:p="http://schemas.openxmlformats.org/presentationml/2006/main" uri="{D6D511B9-2390-475A-947B-AFAB55BFBCF1}">
            <pc226:cmChg xmlns:pc226="http://schemas.microsoft.com/office/powerpoint/2022/06/main/command" chg="add">
              <pc226:chgData name="McIntyre, Rebecca (MDE)" userId="S::mcintyrer1@michigan.gov::89ee43e5-9413-4ee9-86e8-c83c3870274f" providerId="AD" clId="Web-{691D019A-753E-07F1-9B0A-54D7E1E0CDAF}" dt="2023-11-07T12:19:18.151" v="3"/>
              <pc2:cmMkLst xmlns:pc2="http://schemas.microsoft.com/office/powerpoint/2019/9/main/command">
                <pc:docMk/>
                <pc:sldMk cId="2798754295" sldId="283"/>
                <pc2:cmMk id="{CD51E6A2-8539-4D0A-8EF4-8E8ABD21FE90}"/>
              </pc2:cmMkLst>
            </pc226:cmChg>
          </p:ext>
        </pc:extLst>
      </pc:sldChg>
      <pc:sldChg chg="addCm">
        <pc:chgData name="McIntyre, Rebecca (MDE)" userId="S::mcintyrer1@michigan.gov::89ee43e5-9413-4ee9-86e8-c83c3870274f" providerId="AD" clId="Web-{691D019A-753E-07F1-9B0A-54D7E1E0CDAF}" dt="2023-11-07T12:20:48.387" v="4"/>
        <pc:sldMkLst>
          <pc:docMk/>
          <pc:sldMk cId="1293962979" sldId="289"/>
        </pc:sldMkLst>
        <pc:extLst>
          <p:ext xmlns:p="http://schemas.openxmlformats.org/presentationml/2006/main" uri="{D6D511B9-2390-475A-947B-AFAB55BFBCF1}">
            <pc226:cmChg xmlns:pc226="http://schemas.microsoft.com/office/powerpoint/2022/06/main/command" chg="add">
              <pc226:chgData name="McIntyre, Rebecca (MDE)" userId="S::mcintyrer1@michigan.gov::89ee43e5-9413-4ee9-86e8-c83c3870274f" providerId="AD" clId="Web-{691D019A-753E-07F1-9B0A-54D7E1E0CDAF}" dt="2023-11-07T12:20:48.387" v="4"/>
              <pc2:cmMkLst xmlns:pc2="http://schemas.microsoft.com/office/powerpoint/2019/9/main/command">
                <pc:docMk/>
                <pc:sldMk cId="1293962979" sldId="289"/>
                <pc2:cmMk id="{7F60E9B9-8D11-4BB3-9A34-AD4AADB5EF05}"/>
              </pc2:cmMkLst>
            </pc226:cmChg>
          </p:ext>
        </pc:extLst>
      </pc:sldChg>
      <pc:sldChg chg="addCm">
        <pc:chgData name="McIntyre, Rebecca (MDE)" userId="S::mcintyrer1@michigan.gov::89ee43e5-9413-4ee9-86e8-c83c3870274f" providerId="AD" clId="Web-{691D019A-753E-07F1-9B0A-54D7E1E0CDAF}" dt="2023-11-07T12:17:53.556" v="1"/>
        <pc:sldMkLst>
          <pc:docMk/>
          <pc:sldMk cId="150998881" sldId="292"/>
        </pc:sldMkLst>
        <pc:extLst>
          <p:ext xmlns:p="http://schemas.openxmlformats.org/presentationml/2006/main" uri="{D6D511B9-2390-475A-947B-AFAB55BFBCF1}">
            <pc226:cmChg xmlns:pc226="http://schemas.microsoft.com/office/powerpoint/2022/06/main/command" chg="add">
              <pc226:chgData name="McIntyre, Rebecca (MDE)" userId="S::mcintyrer1@michigan.gov::89ee43e5-9413-4ee9-86e8-c83c3870274f" providerId="AD" clId="Web-{691D019A-753E-07F1-9B0A-54D7E1E0CDAF}" dt="2023-11-07T12:17:53.556" v="1"/>
              <pc2:cmMkLst xmlns:pc2="http://schemas.microsoft.com/office/powerpoint/2019/9/main/command">
                <pc:docMk/>
                <pc:sldMk cId="150998881" sldId="292"/>
                <pc2:cmMk id="{E6B38057-2A35-452A-A905-9AF1679124CA}"/>
              </pc2:cmMkLst>
            </pc226:cmChg>
          </p:ext>
        </pc:extLst>
      </pc:sldChg>
      <pc:sldChg chg="addCm modCm">
        <pc:chgData name="McIntyre, Rebecca (MDE)" userId="S::mcintyrer1@michigan.gov::89ee43e5-9413-4ee9-86e8-c83c3870274f" providerId="AD" clId="Web-{691D019A-753E-07F1-9B0A-54D7E1E0CDAF}" dt="2023-11-07T12:23:28.347" v="6"/>
        <pc:sldMkLst>
          <pc:docMk/>
          <pc:sldMk cId="3120342935" sldId="297"/>
        </pc:sldMkLst>
        <pc:extLst>
          <p:ext xmlns:p="http://schemas.openxmlformats.org/presentationml/2006/main" uri="{D6D511B9-2390-475A-947B-AFAB55BFBCF1}">
            <pc226:cmChg xmlns:pc226="http://schemas.microsoft.com/office/powerpoint/2022/06/main/command" chg="add">
              <pc226:chgData name="McIntyre, Rebecca (MDE)" userId="S::mcintyrer1@michigan.gov::89ee43e5-9413-4ee9-86e8-c83c3870274f" providerId="AD" clId="Web-{691D019A-753E-07F1-9B0A-54D7E1E0CDAF}" dt="2023-11-07T12:23:28.347" v="6"/>
              <pc2:cmMkLst xmlns:pc2="http://schemas.microsoft.com/office/powerpoint/2019/9/main/command">
                <pc:docMk/>
                <pc:sldMk cId="3120342935" sldId="297"/>
                <pc2:cmMk id="{4969A786-02CB-4B80-ABC0-790473209F37}"/>
              </pc2:cmMkLst>
              <pc226:cmRplyChg chg="add">
                <pc226:chgData name="McIntyre, Rebecca (MDE)" userId="S::mcintyrer1@michigan.gov::89ee43e5-9413-4ee9-86e8-c83c3870274f" providerId="AD" clId="Web-{691D019A-753E-07F1-9B0A-54D7E1E0CDAF}" dt="2023-11-07T12:23:28.347" v="6"/>
                <pc2:cmRplyMkLst xmlns:pc2="http://schemas.microsoft.com/office/powerpoint/2019/9/main/command">
                  <pc:docMk/>
                  <pc:sldMk cId="3120342935" sldId="297"/>
                  <pc2:cmMk id="{4969A786-02CB-4B80-ABC0-790473209F37}"/>
                  <pc2:cmRplyMk id="{B77476EE-649B-4D41-8475-137F7F3B3CCF}"/>
                </pc2:cmRplyMkLst>
              </pc226:cmRplyChg>
            </pc226:cmChg>
          </p:ext>
        </pc:extLst>
      </pc:sldChg>
    </pc:docChg>
  </pc:docChgLst>
  <pc:docChgLst>
    <pc:chgData name="Hinman, Shannon (MDE)" userId="S::hinmans@michigan.gov::ecbe63f3-a1ec-4a00-9949-64da2c12c824" providerId="AD" clId="Web-{E7F2A259-A4F2-61CE-8281-FB31FF625DFA}"/>
    <pc:docChg chg="modSld">
      <pc:chgData name="Hinman, Shannon (MDE)" userId="S::hinmans@michigan.gov::ecbe63f3-a1ec-4a00-9949-64da2c12c824" providerId="AD" clId="Web-{E7F2A259-A4F2-61CE-8281-FB31FF625DFA}" dt="2023-11-06T20:06:17.968" v="2" actId="1076"/>
      <pc:docMkLst>
        <pc:docMk/>
      </pc:docMkLst>
      <pc:sldChg chg="modSp">
        <pc:chgData name="Hinman, Shannon (MDE)" userId="S::hinmans@michigan.gov::ecbe63f3-a1ec-4a00-9949-64da2c12c824" providerId="AD" clId="Web-{E7F2A259-A4F2-61CE-8281-FB31FF625DFA}" dt="2023-11-06T20:06:17.968" v="2" actId="1076"/>
        <pc:sldMkLst>
          <pc:docMk/>
          <pc:sldMk cId="3285435122" sldId="284"/>
        </pc:sldMkLst>
        <pc:graphicFrameChg chg="mod">
          <ac:chgData name="Hinman, Shannon (MDE)" userId="S::hinmans@michigan.gov::ecbe63f3-a1ec-4a00-9949-64da2c12c824" providerId="AD" clId="Web-{E7F2A259-A4F2-61CE-8281-FB31FF625DFA}" dt="2023-11-06T20:06:17.968" v="2" actId="1076"/>
          <ac:graphicFrameMkLst>
            <pc:docMk/>
            <pc:sldMk cId="3285435122" sldId="284"/>
            <ac:graphicFrameMk id="6" creationId="{11038E38-BF54-0B49-5128-EEE7BB0B028C}"/>
          </ac:graphicFrameMkLst>
        </pc:graphicFrameChg>
      </pc:sldChg>
    </pc:docChg>
  </pc:docChgLst>
  <pc:docChgLst>
    <pc:chgData name="Rink, Teri (MDE)" userId="S::rinkt1@michigan.gov::7dd35f1a-6dd3-4630-9247-7d80790a4b64" providerId="AD" clId="Web-{3545880C-96C1-FA06-435D-F4DC9E93702D}"/>
    <pc:docChg chg="mod">
      <pc:chgData name="Rink, Teri (MDE)" userId="S::rinkt1@michigan.gov::7dd35f1a-6dd3-4630-9247-7d80790a4b64" providerId="AD" clId="Web-{3545880C-96C1-FA06-435D-F4DC9E93702D}" dt="2023-11-13T23:19:20.906" v="1"/>
      <pc:docMkLst>
        <pc:docMk/>
      </pc:docMkLst>
      <pc:sldChg chg="modCm">
        <pc:chgData name="Rink, Teri (MDE)" userId="S::rinkt1@michigan.gov::7dd35f1a-6dd3-4630-9247-7d80790a4b64" providerId="AD" clId="Web-{3545880C-96C1-FA06-435D-F4DC9E93702D}" dt="2023-11-13T23:19:20.906" v="1"/>
        <pc:sldMkLst>
          <pc:docMk/>
          <pc:sldMk cId="3187450243" sldId="295"/>
        </pc:sldMkLst>
        <pc:extLst>
          <p:ext xmlns:p="http://schemas.openxmlformats.org/presentationml/2006/main" uri="{D6D511B9-2390-475A-947B-AFAB55BFBCF1}">
            <pc226:cmChg xmlns:pc226="http://schemas.microsoft.com/office/powerpoint/2022/06/main/command" chg="">
              <pc226:chgData name="Rink, Teri (MDE)" userId="S::rinkt1@michigan.gov::7dd35f1a-6dd3-4630-9247-7d80790a4b64" providerId="AD" clId="Web-{3545880C-96C1-FA06-435D-F4DC9E93702D}" dt="2023-11-13T23:19:20.906" v="1"/>
              <pc2:cmMkLst xmlns:pc2="http://schemas.microsoft.com/office/powerpoint/2019/9/main/command">
                <pc:docMk/>
                <pc:sldMk cId="3187450243" sldId="295"/>
                <pc2:cmMk id="{649EAABB-D77F-49DB-9CF9-378E52F162C7}"/>
              </pc2:cmMkLst>
              <pc226:cmRplyChg chg="add">
                <pc226:chgData name="Rink, Teri (MDE)" userId="S::rinkt1@michigan.gov::7dd35f1a-6dd3-4630-9247-7d80790a4b64" providerId="AD" clId="Web-{3545880C-96C1-FA06-435D-F4DC9E93702D}" dt="2023-11-13T23:19:20.906" v="1"/>
                <pc2:cmRplyMkLst xmlns:pc2="http://schemas.microsoft.com/office/powerpoint/2019/9/main/command">
                  <pc:docMk/>
                  <pc:sldMk cId="3187450243" sldId="295"/>
                  <pc2:cmMk id="{649EAABB-D77F-49DB-9CF9-378E52F162C7}"/>
                  <pc2:cmRplyMk id="{B0E38241-624C-4D92-A240-9A0C3548B6F4}"/>
                </pc2:cmRplyMkLst>
              </pc226:cmRplyChg>
            </pc226:cmChg>
          </p:ext>
        </pc:extLst>
      </pc:sldChg>
    </pc:docChg>
  </pc:docChgLst>
  <pc:docChgLst>
    <pc:chgData name="McIntyre, Rebecca (MDE)" userId="S::mcintyrer1@michigan.gov::89ee43e5-9413-4ee9-86e8-c83c3870274f" providerId="AD" clId="Web-{6400C019-0934-2A40-771C-F2EA712483BC}"/>
    <pc:docChg chg="">
      <pc:chgData name="McIntyre, Rebecca (MDE)" userId="S::mcintyrer1@michigan.gov::89ee43e5-9413-4ee9-86e8-c83c3870274f" providerId="AD" clId="Web-{6400C019-0934-2A40-771C-F2EA712483BC}" dt="2023-11-07T14:40:41.874" v="0"/>
      <pc:docMkLst>
        <pc:docMk/>
      </pc:docMkLst>
      <pc:sldChg chg="modCm">
        <pc:chgData name="McIntyre, Rebecca (MDE)" userId="S::mcintyrer1@michigan.gov::89ee43e5-9413-4ee9-86e8-c83c3870274f" providerId="AD" clId="Web-{6400C019-0934-2A40-771C-F2EA712483BC}" dt="2023-11-07T14:40:41.874" v="0"/>
        <pc:sldMkLst>
          <pc:docMk/>
          <pc:sldMk cId="1293962979" sldId="289"/>
        </pc:sldMkLst>
        <pc:extLst>
          <p:ext xmlns:p="http://schemas.openxmlformats.org/presentationml/2006/main" uri="{D6D511B9-2390-475A-947B-AFAB55BFBCF1}">
            <pc226:cmChg xmlns:pc226="http://schemas.microsoft.com/office/powerpoint/2022/06/main/command" chg="">
              <pc226:chgData name="McIntyre, Rebecca (MDE)" userId="S::mcintyrer1@michigan.gov::89ee43e5-9413-4ee9-86e8-c83c3870274f" providerId="AD" clId="Web-{6400C019-0934-2A40-771C-F2EA712483BC}" dt="2023-11-07T14:40:41.874" v="0"/>
              <pc2:cmMkLst xmlns:pc2="http://schemas.microsoft.com/office/powerpoint/2019/9/main/command">
                <pc:docMk/>
                <pc:sldMk cId="1293962979" sldId="289"/>
                <pc2:cmMk id="{7F60E9B9-8D11-4BB3-9A34-AD4AADB5EF05}"/>
              </pc2:cmMkLst>
              <pc226:cmRplyChg chg="add">
                <pc226:chgData name="McIntyre, Rebecca (MDE)" userId="S::mcintyrer1@michigan.gov::89ee43e5-9413-4ee9-86e8-c83c3870274f" providerId="AD" clId="Web-{6400C019-0934-2A40-771C-F2EA712483BC}" dt="2023-11-07T14:40:41.874" v="0"/>
                <pc2:cmRplyMkLst xmlns:pc2="http://schemas.microsoft.com/office/powerpoint/2019/9/main/command">
                  <pc:docMk/>
                  <pc:sldMk cId="1293962979" sldId="289"/>
                  <pc2:cmMk id="{7F60E9B9-8D11-4BB3-9A34-AD4AADB5EF05}"/>
                  <pc2:cmRplyMk id="{E3361FF5-B832-4BE5-8203-7B82EA9E35B7}"/>
                </pc2:cmRplyMkLst>
              </pc226:cmRplyChg>
            </pc226:cmChg>
          </p:ext>
        </pc:extLst>
      </pc:sldChg>
    </pc:docChg>
  </pc:docChgLst>
  <pc:docChgLst>
    <pc:chgData name="Abrahamson, Patricia (MDE)" userId="a6564fdc-e9da-476e-8eb8-1cc61819dbf0" providerId="ADAL" clId="{905AC48C-11E6-4B46-9B70-11F0B5CCDC70}"/>
    <pc:docChg chg="custSel modSld">
      <pc:chgData name="Abrahamson, Patricia (MDE)" userId="a6564fdc-e9da-476e-8eb8-1cc61819dbf0" providerId="ADAL" clId="{905AC48C-11E6-4B46-9B70-11F0B5CCDC70}" dt="2023-11-15T15:11:15.590" v="114"/>
      <pc:docMkLst>
        <pc:docMk/>
      </pc:docMkLst>
      <pc:sldChg chg="delCm">
        <pc:chgData name="Abrahamson, Patricia (MDE)" userId="a6564fdc-e9da-476e-8eb8-1cc61819dbf0" providerId="ADAL" clId="{905AC48C-11E6-4B46-9B70-11F0B5CCDC70}" dt="2023-11-13T20:49:52.403" v="102"/>
        <pc:sldMkLst>
          <pc:docMk/>
          <pc:sldMk cId="3766175239" sldId="256"/>
        </pc:sldMkLst>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13T20:49:52.403" v="102"/>
              <pc2:cmMkLst xmlns:pc2="http://schemas.microsoft.com/office/powerpoint/2019/9/main/command">
                <pc:docMk/>
                <pc:sldMk cId="3766175239" sldId="256"/>
                <pc2:cmMk id="{C1BDA518-2BC6-466C-A9C3-DCB5FAB6DF9D}"/>
              </pc2:cmMkLst>
            </pc226:cmChg>
          </p:ext>
        </pc:extLst>
      </pc:sldChg>
      <pc:sldChg chg="delCm">
        <pc:chgData name="Abrahamson, Patricia (MDE)" userId="a6564fdc-e9da-476e-8eb8-1cc61819dbf0" providerId="ADAL" clId="{905AC48C-11E6-4B46-9B70-11F0B5CCDC70}" dt="2023-11-13T20:50:08.013" v="105"/>
        <pc:sldMkLst>
          <pc:docMk/>
          <pc:sldMk cId="3587150544" sldId="261"/>
        </pc:sldMkLst>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13T20:50:08.013" v="105"/>
              <pc2:cmMkLst xmlns:pc2="http://schemas.microsoft.com/office/powerpoint/2019/9/main/command">
                <pc:docMk/>
                <pc:sldMk cId="3587150544" sldId="261"/>
                <pc2:cmMk id="{FDF2B08F-C12D-418A-B786-EACD198BF769}"/>
              </pc2:cmMkLst>
            </pc226:cmChg>
          </p:ext>
        </pc:extLst>
      </pc:sldChg>
      <pc:sldChg chg="addCm delCm">
        <pc:chgData name="Abrahamson, Patricia (MDE)" userId="a6564fdc-e9da-476e-8eb8-1cc61819dbf0" providerId="ADAL" clId="{905AC48C-11E6-4B46-9B70-11F0B5CCDC70}" dt="2023-11-07T13:28:39.613" v="86"/>
        <pc:sldMkLst>
          <pc:docMk/>
          <pc:sldMk cId="1386055532" sldId="266"/>
        </pc:sldMkLst>
        <pc:extLst>
          <p:ext xmlns:p="http://schemas.openxmlformats.org/presentationml/2006/main" uri="{D6D511B9-2390-475A-947B-AFAB55BFBCF1}">
            <pc226:cmChg xmlns:pc226="http://schemas.microsoft.com/office/powerpoint/2022/06/main/command" chg="add del">
              <pc226:chgData name="Abrahamson, Patricia (MDE)" userId="a6564fdc-e9da-476e-8eb8-1cc61819dbf0" providerId="ADAL" clId="{905AC48C-11E6-4B46-9B70-11F0B5CCDC70}" dt="2023-11-07T13:28:39.613" v="86"/>
              <pc2:cmMkLst xmlns:pc2="http://schemas.microsoft.com/office/powerpoint/2019/9/main/command">
                <pc:docMk/>
                <pc:sldMk cId="1386055532" sldId="266"/>
                <pc2:cmMk id="{C22E4FE8-5094-4AF4-A26A-FED48F2E0264}"/>
              </pc2:cmMkLst>
            </pc226:cmChg>
          </p:ext>
        </pc:extLst>
      </pc:sldChg>
      <pc:sldChg chg="delCm">
        <pc:chgData name="Abrahamson, Patricia (MDE)" userId="a6564fdc-e9da-476e-8eb8-1cc61819dbf0" providerId="ADAL" clId="{905AC48C-11E6-4B46-9B70-11F0B5CCDC70}" dt="2023-11-07T13:28:21.085" v="85"/>
        <pc:sldMkLst>
          <pc:docMk/>
          <pc:sldMk cId="3454802288" sldId="267"/>
        </pc:sldMkLst>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07T13:28:21.085" v="85"/>
              <pc2:cmMkLst xmlns:pc2="http://schemas.microsoft.com/office/powerpoint/2019/9/main/command">
                <pc:docMk/>
                <pc:sldMk cId="3454802288" sldId="267"/>
                <pc2:cmMk id="{FC5F43B2-1CFF-4E07-9138-D8A8DA69AC18}"/>
              </pc2:cmMkLst>
            </pc226:cmChg>
          </p:ext>
        </pc:extLst>
      </pc:sldChg>
      <pc:sldChg chg="modSp mod delCm modCm">
        <pc:chgData name="Abrahamson, Patricia (MDE)" userId="a6564fdc-e9da-476e-8eb8-1cc61819dbf0" providerId="ADAL" clId="{905AC48C-11E6-4B46-9B70-11F0B5CCDC70}" dt="2023-11-07T13:31:08.777" v="101"/>
        <pc:sldMkLst>
          <pc:docMk/>
          <pc:sldMk cId="2469812724" sldId="268"/>
        </pc:sldMkLst>
        <pc:spChg chg="mod">
          <ac:chgData name="Abrahamson, Patricia (MDE)" userId="a6564fdc-e9da-476e-8eb8-1cc61819dbf0" providerId="ADAL" clId="{905AC48C-11E6-4B46-9B70-11F0B5CCDC70}" dt="2023-11-07T13:29:32.036" v="93" actId="27636"/>
          <ac:spMkLst>
            <pc:docMk/>
            <pc:sldMk cId="2469812724" sldId="268"/>
            <ac:spMk id="3" creationId="{13F0F785-75CA-1F48-EE34-A32E955E45C8}"/>
          </ac:spMkLst>
        </pc:spChg>
        <pc:spChg chg="mod">
          <ac:chgData name="Abrahamson, Patricia (MDE)" userId="a6564fdc-e9da-476e-8eb8-1cc61819dbf0" providerId="ADAL" clId="{905AC48C-11E6-4B46-9B70-11F0B5CCDC70}" dt="2023-11-07T13:29:35.540" v="94" actId="2711"/>
          <ac:spMkLst>
            <pc:docMk/>
            <pc:sldMk cId="2469812724" sldId="268"/>
            <ac:spMk id="4" creationId="{5EB89073-2C70-2B0A-C8D6-E5352E447748}"/>
          </ac:spMkLst>
        </pc:spChg>
        <pc:extLst>
          <p:ext xmlns:p="http://schemas.openxmlformats.org/presentationml/2006/main" uri="{D6D511B9-2390-475A-947B-AFAB55BFBCF1}">
            <pc226:cmChg xmlns:pc226="http://schemas.microsoft.com/office/powerpoint/2022/06/main/command" chg="del mod">
              <pc226:chgData name="Abrahamson, Patricia (MDE)" userId="a6564fdc-e9da-476e-8eb8-1cc61819dbf0" providerId="ADAL" clId="{905AC48C-11E6-4B46-9B70-11F0B5CCDC70}" dt="2023-11-07T13:31:08.777" v="101"/>
              <pc2:cmMkLst xmlns:pc2="http://schemas.microsoft.com/office/powerpoint/2019/9/main/command">
                <pc:docMk/>
                <pc:sldMk cId="2469812724" sldId="268"/>
                <pc2:cmMk id="{37DF024E-999F-41B7-8A9F-9DBD0FDFDA40}"/>
              </pc2:cmMkLst>
            </pc226:cmChg>
          </p:ext>
        </pc:extLst>
      </pc:sldChg>
      <pc:sldChg chg="modSp">
        <pc:chgData name="Abrahamson, Patricia (MDE)" userId="a6564fdc-e9da-476e-8eb8-1cc61819dbf0" providerId="ADAL" clId="{905AC48C-11E6-4B46-9B70-11F0B5CCDC70}" dt="2023-11-06T19:10:46.971" v="73" actId="20577"/>
        <pc:sldMkLst>
          <pc:docMk/>
          <pc:sldMk cId="1997675962" sldId="269"/>
        </pc:sldMkLst>
        <pc:spChg chg="mod">
          <ac:chgData name="Abrahamson, Patricia (MDE)" userId="a6564fdc-e9da-476e-8eb8-1cc61819dbf0" providerId="ADAL" clId="{905AC48C-11E6-4B46-9B70-11F0B5CCDC70}" dt="2023-11-06T19:10:46.971" v="73" actId="20577"/>
          <ac:spMkLst>
            <pc:docMk/>
            <pc:sldMk cId="1997675962" sldId="269"/>
            <ac:spMk id="2" creationId="{5BCFACBA-A81B-A82D-2E68-38FB5C0949C9}"/>
          </ac:spMkLst>
        </pc:spChg>
      </pc:sldChg>
      <pc:sldChg chg="modSp delCm">
        <pc:chgData name="Abrahamson, Patricia (MDE)" userId="a6564fdc-e9da-476e-8eb8-1cc61819dbf0" providerId="ADAL" clId="{905AC48C-11E6-4B46-9B70-11F0B5CCDC70}" dt="2023-11-13T20:50:04.012" v="104"/>
        <pc:sldMkLst>
          <pc:docMk/>
          <pc:sldMk cId="3408907483" sldId="271"/>
        </pc:sldMkLst>
        <pc:spChg chg="mod">
          <ac:chgData name="Abrahamson, Patricia (MDE)" userId="a6564fdc-e9da-476e-8eb8-1cc61819dbf0" providerId="ADAL" clId="{905AC48C-11E6-4B46-9B70-11F0B5CCDC70}" dt="2023-11-06T19:10:04.747" v="67" actId="20577"/>
          <ac:spMkLst>
            <pc:docMk/>
            <pc:sldMk cId="3408907483" sldId="271"/>
            <ac:spMk id="2" creationId="{5BCFACBA-A81B-A82D-2E68-38FB5C0949C9}"/>
          </ac:spMkLst>
        </pc:spChg>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13T20:50:04.012" v="104"/>
              <pc2:cmMkLst xmlns:pc2="http://schemas.microsoft.com/office/powerpoint/2019/9/main/command">
                <pc:docMk/>
                <pc:sldMk cId="3408907483" sldId="271"/>
                <pc2:cmMk id="{D032FB50-B5F0-415D-9513-C5D11A7E7D4C}"/>
              </pc2:cmMkLst>
            </pc226:cmChg>
          </p:ext>
        </pc:extLst>
      </pc:sldChg>
      <pc:sldChg chg="modSp delCm">
        <pc:chgData name="Abrahamson, Patricia (MDE)" userId="a6564fdc-e9da-476e-8eb8-1cc61819dbf0" providerId="ADAL" clId="{905AC48C-11E6-4B46-9B70-11F0B5CCDC70}" dt="2023-11-13T20:50:11.023" v="106"/>
        <pc:sldMkLst>
          <pc:docMk/>
          <pc:sldMk cId="2413543334" sldId="282"/>
        </pc:sldMkLst>
        <pc:spChg chg="mod">
          <ac:chgData name="Abrahamson, Patricia (MDE)" userId="a6564fdc-e9da-476e-8eb8-1cc61819dbf0" providerId="ADAL" clId="{905AC48C-11E6-4B46-9B70-11F0B5CCDC70}" dt="2023-11-06T19:08:43.350" v="57" actId="20577"/>
          <ac:spMkLst>
            <pc:docMk/>
            <pc:sldMk cId="2413543334" sldId="282"/>
            <ac:spMk id="2" creationId="{2315B47A-D51C-47B7-8233-FAD3019B21AF}"/>
          </ac:spMkLst>
        </pc:spChg>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13T20:50:11.023" v="106"/>
              <pc2:cmMkLst xmlns:pc2="http://schemas.microsoft.com/office/powerpoint/2019/9/main/command">
                <pc:docMk/>
                <pc:sldMk cId="2413543334" sldId="282"/>
                <pc2:cmMk id="{0D562F85-B878-47DB-A93B-1408903FF9DC}"/>
              </pc2:cmMkLst>
            </pc226:cmChg>
          </p:ext>
        </pc:extLst>
      </pc:sldChg>
      <pc:sldChg chg="modSp mod delCm modCm">
        <pc:chgData name="Abrahamson, Patricia (MDE)" userId="a6564fdc-e9da-476e-8eb8-1cc61819dbf0" providerId="ADAL" clId="{905AC48C-11E6-4B46-9B70-11F0B5CCDC70}" dt="2023-11-07T13:31:05.388" v="100"/>
        <pc:sldMkLst>
          <pc:docMk/>
          <pc:sldMk cId="2798754295" sldId="283"/>
        </pc:sldMkLst>
        <pc:spChg chg="mod">
          <ac:chgData name="Abrahamson, Patricia (MDE)" userId="a6564fdc-e9da-476e-8eb8-1cc61819dbf0" providerId="ADAL" clId="{905AC48C-11E6-4B46-9B70-11F0B5CCDC70}" dt="2023-11-07T13:29:14.773" v="90" actId="2711"/>
          <ac:spMkLst>
            <pc:docMk/>
            <pc:sldMk cId="2798754295" sldId="283"/>
            <ac:spMk id="3" creationId="{BBA84F04-D014-0483-BFE2-C7BF24E04053}"/>
          </ac:spMkLst>
        </pc:spChg>
        <pc:extLst>
          <p:ext xmlns:p="http://schemas.openxmlformats.org/presentationml/2006/main" uri="{D6D511B9-2390-475A-947B-AFAB55BFBCF1}">
            <pc226:cmChg xmlns:pc226="http://schemas.microsoft.com/office/powerpoint/2022/06/main/command" chg="del mod">
              <pc226:chgData name="Abrahamson, Patricia (MDE)" userId="a6564fdc-e9da-476e-8eb8-1cc61819dbf0" providerId="ADAL" clId="{905AC48C-11E6-4B46-9B70-11F0B5CCDC70}" dt="2023-11-07T13:31:05.388" v="100"/>
              <pc2:cmMkLst xmlns:pc2="http://schemas.microsoft.com/office/powerpoint/2019/9/main/command">
                <pc:docMk/>
                <pc:sldMk cId="2798754295" sldId="283"/>
                <pc2:cmMk id="{CD51E6A2-8539-4D0A-8EF4-8E8ABD21FE90}"/>
              </pc2:cmMkLst>
            </pc226:cmChg>
          </p:ext>
        </pc:extLst>
      </pc:sldChg>
      <pc:sldChg chg="addCm delCm">
        <pc:chgData name="Abrahamson, Patricia (MDE)" userId="a6564fdc-e9da-476e-8eb8-1cc61819dbf0" providerId="ADAL" clId="{905AC48C-11E6-4B46-9B70-11F0B5CCDC70}" dt="2023-11-07T13:29:47.707" v="96"/>
        <pc:sldMkLst>
          <pc:docMk/>
          <pc:sldMk cId="3285435122" sldId="284"/>
        </pc:sldMkLst>
        <pc:extLst>
          <p:ext xmlns:p="http://schemas.openxmlformats.org/presentationml/2006/main" uri="{D6D511B9-2390-475A-947B-AFAB55BFBCF1}">
            <pc226:cmChg xmlns:pc226="http://schemas.microsoft.com/office/powerpoint/2022/06/main/command" chg="add del">
              <pc226:chgData name="Abrahamson, Patricia (MDE)" userId="a6564fdc-e9da-476e-8eb8-1cc61819dbf0" providerId="ADAL" clId="{905AC48C-11E6-4B46-9B70-11F0B5CCDC70}" dt="2023-11-07T13:29:47.707" v="96"/>
              <pc2:cmMkLst xmlns:pc2="http://schemas.microsoft.com/office/powerpoint/2019/9/main/command">
                <pc:docMk/>
                <pc:sldMk cId="3285435122" sldId="284"/>
                <pc2:cmMk id="{6E6D1D34-367D-4FB5-8CE9-E7321B208B50}"/>
              </pc2:cmMkLst>
            </pc226:cmChg>
          </p:ext>
        </pc:extLst>
      </pc:sldChg>
      <pc:sldChg chg="modSp delCm">
        <pc:chgData name="Abrahamson, Patricia (MDE)" userId="a6564fdc-e9da-476e-8eb8-1cc61819dbf0" providerId="ADAL" clId="{905AC48C-11E6-4B46-9B70-11F0B5CCDC70}" dt="2023-11-14T13:09:18.471" v="112"/>
        <pc:sldMkLst>
          <pc:docMk/>
          <pc:sldMk cId="1547234498" sldId="287"/>
        </pc:sldMkLst>
        <pc:spChg chg="mod">
          <ac:chgData name="Abrahamson, Patricia (MDE)" userId="a6564fdc-e9da-476e-8eb8-1cc61819dbf0" providerId="ADAL" clId="{905AC48C-11E6-4B46-9B70-11F0B5CCDC70}" dt="2023-11-06T19:08:19.322" v="45" actId="20577"/>
          <ac:spMkLst>
            <pc:docMk/>
            <pc:sldMk cId="1547234498" sldId="287"/>
            <ac:spMk id="2" creationId="{07960D98-76AD-0BE0-9AE4-19815697D643}"/>
          </ac:spMkLst>
        </pc:spChg>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14T13:09:18.471" v="112"/>
              <pc2:cmMkLst xmlns:pc2="http://schemas.microsoft.com/office/powerpoint/2019/9/main/command">
                <pc:docMk/>
                <pc:sldMk cId="1547234498" sldId="287"/>
                <pc2:cmMk id="{4EE29E8C-91E1-438E-82B2-DE9E0CBE8C98}"/>
              </pc2:cmMkLst>
            </pc226:cmChg>
          </p:ext>
        </pc:extLst>
      </pc:sldChg>
      <pc:sldChg chg="delCm">
        <pc:chgData name="Abrahamson, Patricia (MDE)" userId="a6564fdc-e9da-476e-8eb8-1cc61819dbf0" providerId="ADAL" clId="{905AC48C-11E6-4B46-9B70-11F0B5CCDC70}" dt="2023-11-14T13:09:21.813" v="113"/>
        <pc:sldMkLst>
          <pc:docMk/>
          <pc:sldMk cId="2649180424" sldId="288"/>
        </pc:sldMkLst>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14T13:09:21.813" v="113"/>
              <pc2:cmMkLst xmlns:pc2="http://schemas.microsoft.com/office/powerpoint/2019/9/main/command">
                <pc:docMk/>
                <pc:sldMk cId="2649180424" sldId="288"/>
                <pc2:cmMk id="{2E2614AD-9F50-4F25-ADAF-2AAE9CEFBAB8}"/>
              </pc2:cmMkLst>
            </pc226:cmChg>
          </p:ext>
        </pc:extLst>
      </pc:sldChg>
      <pc:sldChg chg="delCm">
        <pc:chgData name="Abrahamson, Patricia (MDE)" userId="a6564fdc-e9da-476e-8eb8-1cc61819dbf0" providerId="ADAL" clId="{905AC48C-11E6-4B46-9B70-11F0B5CCDC70}" dt="2023-11-13T20:50:21.032" v="108"/>
        <pc:sldMkLst>
          <pc:docMk/>
          <pc:sldMk cId="1293962979" sldId="289"/>
        </pc:sldMkLst>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13T20:50:21.032" v="108"/>
              <pc2:cmMkLst xmlns:pc2="http://schemas.microsoft.com/office/powerpoint/2019/9/main/command">
                <pc:docMk/>
                <pc:sldMk cId="1293962979" sldId="289"/>
                <pc2:cmMk id="{7F60E9B9-8D11-4BB3-9A34-AD4AADB5EF05}"/>
              </pc2:cmMkLst>
            </pc226:cmChg>
          </p:ext>
        </pc:extLst>
      </pc:sldChg>
      <pc:sldChg chg="modSp">
        <pc:chgData name="Abrahamson, Patricia (MDE)" userId="a6564fdc-e9da-476e-8eb8-1cc61819dbf0" providerId="ADAL" clId="{905AC48C-11E6-4B46-9B70-11F0B5CCDC70}" dt="2023-11-06T19:08:03.242" v="33" actId="20577"/>
        <pc:sldMkLst>
          <pc:docMk/>
          <pc:sldMk cId="4275196452" sldId="290"/>
        </pc:sldMkLst>
        <pc:spChg chg="mod">
          <ac:chgData name="Abrahamson, Patricia (MDE)" userId="a6564fdc-e9da-476e-8eb8-1cc61819dbf0" providerId="ADAL" clId="{905AC48C-11E6-4B46-9B70-11F0B5CCDC70}" dt="2023-11-06T19:08:03.242" v="33" actId="20577"/>
          <ac:spMkLst>
            <pc:docMk/>
            <pc:sldMk cId="4275196452" sldId="290"/>
            <ac:spMk id="2" creationId="{B443EFA0-671F-738E-EF08-87006588ED9D}"/>
          </ac:spMkLst>
        </pc:spChg>
      </pc:sldChg>
      <pc:sldChg chg="delCm">
        <pc:chgData name="Abrahamson, Patricia (MDE)" userId="a6564fdc-e9da-476e-8eb8-1cc61819dbf0" providerId="ADAL" clId="{905AC48C-11E6-4B46-9B70-11F0B5CCDC70}" dt="2023-11-13T20:50:15.497" v="107"/>
        <pc:sldMkLst>
          <pc:docMk/>
          <pc:sldMk cId="150998881" sldId="292"/>
        </pc:sldMkLst>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13T20:50:15.497" v="107"/>
              <pc2:cmMkLst xmlns:pc2="http://schemas.microsoft.com/office/powerpoint/2019/9/main/command">
                <pc:docMk/>
                <pc:sldMk cId="150998881" sldId="292"/>
                <pc2:cmMk id="{E6B38057-2A35-452A-A905-9AF1679124CA}"/>
              </pc2:cmMkLst>
            </pc226:cmChg>
          </p:ext>
        </pc:extLst>
      </pc:sldChg>
      <pc:sldChg chg="modSp mod">
        <pc:chgData name="Abrahamson, Patricia (MDE)" userId="a6564fdc-e9da-476e-8eb8-1cc61819dbf0" providerId="ADAL" clId="{905AC48C-11E6-4B46-9B70-11F0B5CCDC70}" dt="2023-11-06T19:03:25.295" v="1" actId="13244"/>
        <pc:sldMkLst>
          <pc:docMk/>
          <pc:sldMk cId="1878278769" sldId="293"/>
        </pc:sldMkLst>
        <pc:spChg chg="ord">
          <ac:chgData name="Abrahamson, Patricia (MDE)" userId="a6564fdc-e9da-476e-8eb8-1cc61819dbf0" providerId="ADAL" clId="{905AC48C-11E6-4B46-9B70-11F0B5CCDC70}" dt="2023-11-06T19:03:25.295" v="1" actId="13244"/>
          <ac:spMkLst>
            <pc:docMk/>
            <pc:sldMk cId="1878278769" sldId="293"/>
            <ac:spMk id="5" creationId="{3306E93B-BE78-BD2B-6995-1CEE5E99E75D}"/>
          </ac:spMkLst>
        </pc:spChg>
        <pc:spChg chg="ord">
          <ac:chgData name="Abrahamson, Patricia (MDE)" userId="a6564fdc-e9da-476e-8eb8-1cc61819dbf0" providerId="ADAL" clId="{905AC48C-11E6-4B46-9B70-11F0B5CCDC70}" dt="2023-11-06T19:03:21.056" v="0" actId="13244"/>
          <ac:spMkLst>
            <pc:docMk/>
            <pc:sldMk cId="1878278769" sldId="293"/>
            <ac:spMk id="6" creationId="{11BC2589-95BB-8C30-692B-D949D03593C8}"/>
          </ac:spMkLst>
        </pc:spChg>
      </pc:sldChg>
      <pc:sldChg chg="delCm">
        <pc:chgData name="Abrahamson, Patricia (MDE)" userId="a6564fdc-e9da-476e-8eb8-1cc61819dbf0" providerId="ADAL" clId="{905AC48C-11E6-4B46-9B70-11F0B5CCDC70}" dt="2023-11-15T15:11:15.590" v="114"/>
        <pc:sldMkLst>
          <pc:docMk/>
          <pc:sldMk cId="3187450243" sldId="295"/>
        </pc:sldMkLst>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07T13:28:50.211" v="88"/>
              <pc2:cmMkLst xmlns:pc2="http://schemas.microsoft.com/office/powerpoint/2019/9/main/command">
                <pc:docMk/>
                <pc:sldMk cId="3187450243" sldId="295"/>
                <pc2:cmMk id="{67FACBBA-3CB7-4689-A44D-363747AB9866}"/>
              </pc2:cmMkLst>
            </pc226:cmChg>
            <pc226:cmChg xmlns:pc226="http://schemas.microsoft.com/office/powerpoint/2022/06/main/command" chg="del">
              <pc226:chgData name="Abrahamson, Patricia (MDE)" userId="a6564fdc-e9da-476e-8eb8-1cc61819dbf0" providerId="ADAL" clId="{905AC48C-11E6-4B46-9B70-11F0B5CCDC70}" dt="2023-11-15T15:11:15.590" v="114"/>
              <pc2:cmMkLst xmlns:pc2="http://schemas.microsoft.com/office/powerpoint/2019/9/main/command">
                <pc:docMk/>
                <pc:sldMk cId="3187450243" sldId="295"/>
                <pc2:cmMk id="{649EAABB-D77F-49DB-9CF9-378E52F162C7}"/>
              </pc2:cmMkLst>
            </pc226:cmChg>
          </p:ext>
        </pc:extLst>
      </pc:sldChg>
      <pc:sldChg chg="delCm">
        <pc:chgData name="Abrahamson, Patricia (MDE)" userId="a6564fdc-e9da-476e-8eb8-1cc61819dbf0" providerId="ADAL" clId="{905AC48C-11E6-4B46-9B70-11F0B5CCDC70}" dt="2023-11-07T13:28:53.279" v="89"/>
        <pc:sldMkLst>
          <pc:docMk/>
          <pc:sldMk cId="3365952651" sldId="296"/>
        </pc:sldMkLst>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07T13:28:53.279" v="89"/>
              <pc2:cmMkLst xmlns:pc2="http://schemas.microsoft.com/office/powerpoint/2019/9/main/command">
                <pc:docMk/>
                <pc:sldMk cId="3365952651" sldId="296"/>
                <pc2:cmMk id="{233FB536-01AB-4DD7-908F-107A2A65AB7A}"/>
              </pc2:cmMkLst>
            </pc226:cmChg>
          </p:ext>
        </pc:extLst>
      </pc:sldChg>
      <pc:sldChg chg="delCm">
        <pc:chgData name="Abrahamson, Patricia (MDE)" userId="a6564fdc-e9da-476e-8eb8-1cc61819dbf0" providerId="ADAL" clId="{905AC48C-11E6-4B46-9B70-11F0B5CCDC70}" dt="2023-11-13T20:50:26.431" v="110"/>
        <pc:sldMkLst>
          <pc:docMk/>
          <pc:sldMk cId="3120342935" sldId="297"/>
        </pc:sldMkLst>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13T20:50:25.426" v="109"/>
              <pc2:cmMkLst xmlns:pc2="http://schemas.microsoft.com/office/powerpoint/2019/9/main/command">
                <pc:docMk/>
                <pc:sldMk cId="3120342935" sldId="297"/>
                <pc2:cmMk id="{4969A786-02CB-4B80-ABC0-790473209F37}"/>
              </pc2:cmMkLst>
            </pc226:cmChg>
            <pc226:cmChg xmlns:pc226="http://schemas.microsoft.com/office/powerpoint/2022/06/main/command" chg="del">
              <pc226:chgData name="Abrahamson, Patricia (MDE)" userId="a6564fdc-e9da-476e-8eb8-1cc61819dbf0" providerId="ADAL" clId="{905AC48C-11E6-4B46-9B70-11F0B5CCDC70}" dt="2023-11-13T20:50:26.431" v="110"/>
              <pc2:cmMkLst xmlns:pc2="http://schemas.microsoft.com/office/powerpoint/2019/9/main/command">
                <pc:docMk/>
                <pc:sldMk cId="3120342935" sldId="297"/>
                <pc2:cmMk id="{BC52F2DE-3FD4-42AE-9274-C82EB79869D8}"/>
              </pc2:cmMkLst>
            </pc226:cmChg>
          </p:ext>
        </pc:extLst>
      </pc:sldChg>
      <pc:sldChg chg="modSp mod">
        <pc:chgData name="Abrahamson, Patricia (MDE)" userId="a6564fdc-e9da-476e-8eb8-1cc61819dbf0" providerId="ADAL" clId="{905AC48C-11E6-4B46-9B70-11F0B5CCDC70}" dt="2023-11-06T20:11:37.411" v="83" actId="20577"/>
        <pc:sldMkLst>
          <pc:docMk/>
          <pc:sldMk cId="584441202" sldId="298"/>
        </pc:sldMkLst>
        <pc:spChg chg="mod">
          <ac:chgData name="Abrahamson, Patricia (MDE)" userId="a6564fdc-e9da-476e-8eb8-1cc61819dbf0" providerId="ADAL" clId="{905AC48C-11E6-4B46-9B70-11F0B5CCDC70}" dt="2023-11-06T20:11:37.411" v="83" actId="20577"/>
          <ac:spMkLst>
            <pc:docMk/>
            <pc:sldMk cId="584441202" sldId="298"/>
            <ac:spMk id="2" creationId="{EFA1CB2A-8ED7-D5E0-EA41-3B4D8890C826}"/>
          </ac:spMkLst>
        </pc:spChg>
      </pc:sldChg>
      <pc:sldChg chg="modSp delCm">
        <pc:chgData name="Abrahamson, Patricia (MDE)" userId="a6564fdc-e9da-476e-8eb8-1cc61819dbf0" providerId="ADAL" clId="{905AC48C-11E6-4B46-9B70-11F0B5CCDC70}" dt="2023-11-13T20:49:55.023" v="103"/>
        <pc:sldMkLst>
          <pc:docMk/>
          <pc:sldMk cId="379232382" sldId="299"/>
        </pc:sldMkLst>
        <pc:spChg chg="mod">
          <ac:chgData name="Abrahamson, Patricia (MDE)" userId="a6564fdc-e9da-476e-8eb8-1cc61819dbf0" providerId="ADAL" clId="{905AC48C-11E6-4B46-9B70-11F0B5CCDC70}" dt="2023-11-06T19:09:25.226" v="61"/>
          <ac:spMkLst>
            <pc:docMk/>
            <pc:sldMk cId="379232382" sldId="299"/>
            <ac:spMk id="2" creationId="{F4759729-7DE7-048C-F55C-74A52BE3163A}"/>
          </ac:spMkLst>
        </pc:spChg>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905AC48C-11E6-4B46-9B70-11F0B5CCDC70}" dt="2023-11-07T13:28:44.116" v="87"/>
              <pc2:cmMkLst xmlns:pc2="http://schemas.microsoft.com/office/powerpoint/2019/9/main/command">
                <pc:docMk/>
                <pc:sldMk cId="379232382" sldId="299"/>
                <pc2:cmMk id="{8B948652-A1AA-4609-8320-1AE16CBCD600}"/>
              </pc2:cmMkLst>
            </pc226:cmChg>
            <pc226:cmChg xmlns:pc226="http://schemas.microsoft.com/office/powerpoint/2022/06/main/command" chg="del">
              <pc226:chgData name="Abrahamson, Patricia (MDE)" userId="a6564fdc-e9da-476e-8eb8-1cc61819dbf0" providerId="ADAL" clId="{905AC48C-11E6-4B46-9B70-11F0B5CCDC70}" dt="2023-11-13T20:49:55.023" v="103"/>
              <pc2:cmMkLst xmlns:pc2="http://schemas.microsoft.com/office/powerpoint/2019/9/main/command">
                <pc:docMk/>
                <pc:sldMk cId="379232382" sldId="299"/>
                <pc2:cmMk id="{15354891-5D42-4483-A3C6-F73369A4A8F8}"/>
              </pc2:cmMkLst>
            </pc226:cmChg>
          </p:ext>
        </pc:extLst>
      </pc:sldChg>
      <pc:sldChg chg="addSp modSp mod addCm">
        <pc:chgData name="Abrahamson, Patricia (MDE)" userId="a6564fdc-e9da-476e-8eb8-1cc61819dbf0" providerId="ADAL" clId="{905AC48C-11E6-4B46-9B70-11F0B5CCDC70}" dt="2023-11-06T19:07:00.364" v="9"/>
        <pc:sldMkLst>
          <pc:docMk/>
          <pc:sldMk cId="2747020767" sldId="300"/>
        </pc:sldMkLst>
        <pc:spChg chg="add mod">
          <ac:chgData name="Abrahamson, Patricia (MDE)" userId="a6564fdc-e9da-476e-8eb8-1cc61819dbf0" providerId="ADAL" clId="{905AC48C-11E6-4B46-9B70-11F0B5CCDC70}" dt="2023-11-06T19:04:48.130" v="3" actId="13244"/>
          <ac:spMkLst>
            <pc:docMk/>
            <pc:sldMk cId="2747020767" sldId="300"/>
            <ac:spMk id="2" creationId="{10C2FB37-2282-8FB0-49B3-CEC741F504F8}"/>
          </ac:spMkLst>
        </pc:spChg>
        <pc:spChg chg="mod">
          <ac:chgData name="Abrahamson, Patricia (MDE)" userId="a6564fdc-e9da-476e-8eb8-1cc61819dbf0" providerId="ADAL" clId="{905AC48C-11E6-4B46-9B70-11F0B5CCDC70}" dt="2023-11-06T19:04:49.947" v="4" actId="13244"/>
          <ac:spMkLst>
            <pc:docMk/>
            <pc:sldMk cId="2747020767" sldId="300"/>
            <ac:spMk id="11" creationId="{E70F4102-488F-5CC2-D2EC-DC14A85FA977}"/>
          </ac:spMkLst>
        </pc:spChg>
        <pc:extLst>
          <p:ext xmlns:p="http://schemas.openxmlformats.org/presentationml/2006/main" uri="{D6D511B9-2390-475A-947B-AFAB55BFBCF1}">
            <pc226:cmChg xmlns:pc226="http://schemas.microsoft.com/office/powerpoint/2022/06/main/command" chg="add">
              <pc226:chgData name="Abrahamson, Patricia (MDE)" userId="a6564fdc-e9da-476e-8eb8-1cc61819dbf0" providerId="ADAL" clId="{905AC48C-11E6-4B46-9B70-11F0B5CCDC70}" dt="2023-11-06T19:07:00.364" v="9"/>
              <pc2:cmMkLst xmlns:pc2="http://schemas.microsoft.com/office/powerpoint/2019/9/main/command">
                <pc:docMk/>
                <pc:sldMk cId="2747020767" sldId="300"/>
                <pc2:cmMk id="{82CD5A71-8706-4FE4-A4EE-C4B2C1819046}"/>
              </pc2:cmMkLst>
            </pc226:cmChg>
          </p:ext>
        </pc:extLst>
      </pc:sldChg>
      <pc:sldChg chg="addCm delCm">
        <pc:chgData name="Abrahamson, Patricia (MDE)" userId="a6564fdc-e9da-476e-8eb8-1cc61819dbf0" providerId="ADAL" clId="{905AC48C-11E6-4B46-9B70-11F0B5CCDC70}" dt="2023-11-07T13:29:50.673" v="97"/>
        <pc:sldMkLst>
          <pc:docMk/>
          <pc:sldMk cId="4068016215" sldId="301"/>
        </pc:sldMkLst>
        <pc:extLst>
          <p:ext xmlns:p="http://schemas.openxmlformats.org/presentationml/2006/main" uri="{D6D511B9-2390-475A-947B-AFAB55BFBCF1}">
            <pc226:cmChg xmlns:pc226="http://schemas.microsoft.com/office/powerpoint/2022/06/main/command" chg="add del">
              <pc226:chgData name="Abrahamson, Patricia (MDE)" userId="a6564fdc-e9da-476e-8eb8-1cc61819dbf0" providerId="ADAL" clId="{905AC48C-11E6-4B46-9B70-11F0B5CCDC70}" dt="2023-11-07T13:29:50.673" v="97"/>
              <pc2:cmMkLst xmlns:pc2="http://schemas.microsoft.com/office/powerpoint/2019/9/main/command">
                <pc:docMk/>
                <pc:sldMk cId="4068016215" sldId="301"/>
                <pc2:cmMk id="{00ED2633-467A-4416-AECF-632FBC32DF7E}"/>
              </pc2:cmMkLst>
            </pc226:cmChg>
          </p:ext>
        </pc:extLst>
      </pc:sldChg>
      <pc:sldChg chg="addCm delCm">
        <pc:chgData name="Abrahamson, Patricia (MDE)" userId="a6564fdc-e9da-476e-8eb8-1cc61819dbf0" providerId="ADAL" clId="{905AC48C-11E6-4B46-9B70-11F0B5CCDC70}" dt="2023-11-07T13:29:52.813" v="98"/>
        <pc:sldMkLst>
          <pc:docMk/>
          <pc:sldMk cId="2363553044" sldId="302"/>
        </pc:sldMkLst>
        <pc:extLst>
          <p:ext xmlns:p="http://schemas.openxmlformats.org/presentationml/2006/main" uri="{D6D511B9-2390-475A-947B-AFAB55BFBCF1}">
            <pc226:cmChg xmlns:pc226="http://schemas.microsoft.com/office/powerpoint/2022/06/main/command" chg="add del">
              <pc226:chgData name="Abrahamson, Patricia (MDE)" userId="a6564fdc-e9da-476e-8eb8-1cc61819dbf0" providerId="ADAL" clId="{905AC48C-11E6-4B46-9B70-11F0B5CCDC70}" dt="2023-11-07T13:29:52.813" v="98"/>
              <pc2:cmMkLst xmlns:pc2="http://schemas.microsoft.com/office/powerpoint/2019/9/main/command">
                <pc:docMk/>
                <pc:sldMk cId="2363553044" sldId="302"/>
                <pc2:cmMk id="{EB66D089-058D-4895-A475-F084B505C5A5}"/>
              </pc2:cmMkLst>
            </pc226:cmChg>
          </p:ext>
        </pc:extLst>
      </pc:sldChg>
      <pc:sldChg chg="addCm delCm">
        <pc:chgData name="Abrahamson, Patricia (MDE)" userId="a6564fdc-e9da-476e-8eb8-1cc61819dbf0" providerId="ADAL" clId="{905AC48C-11E6-4B46-9B70-11F0B5CCDC70}" dt="2023-11-14T13:09:12.883" v="111"/>
        <pc:sldMkLst>
          <pc:docMk/>
          <pc:sldMk cId="886392213" sldId="303"/>
        </pc:sldMkLst>
        <pc:extLst>
          <p:ext xmlns:p="http://schemas.openxmlformats.org/presentationml/2006/main" uri="{D6D511B9-2390-475A-947B-AFAB55BFBCF1}">
            <pc226:cmChg xmlns:pc226="http://schemas.microsoft.com/office/powerpoint/2022/06/main/command" chg="add del">
              <pc226:chgData name="Abrahamson, Patricia (MDE)" userId="a6564fdc-e9da-476e-8eb8-1cc61819dbf0" providerId="ADAL" clId="{905AC48C-11E6-4B46-9B70-11F0B5CCDC70}" dt="2023-11-07T13:29:55.534" v="99"/>
              <pc2:cmMkLst xmlns:pc2="http://schemas.microsoft.com/office/powerpoint/2019/9/main/command">
                <pc:docMk/>
                <pc:sldMk cId="886392213" sldId="303"/>
                <pc2:cmMk id="{40833435-2126-48A0-B0B5-739129F029EA}"/>
              </pc2:cmMkLst>
            </pc226:cmChg>
            <pc226:cmChg xmlns:pc226="http://schemas.microsoft.com/office/powerpoint/2022/06/main/command" chg="del">
              <pc226:chgData name="Abrahamson, Patricia (MDE)" userId="a6564fdc-e9da-476e-8eb8-1cc61819dbf0" providerId="ADAL" clId="{905AC48C-11E6-4B46-9B70-11F0B5CCDC70}" dt="2023-11-14T13:09:12.883" v="111"/>
              <pc2:cmMkLst xmlns:pc2="http://schemas.microsoft.com/office/powerpoint/2019/9/main/command">
                <pc:docMk/>
                <pc:sldMk cId="886392213" sldId="303"/>
                <pc2:cmMk id="{B1DE00BE-7027-4D5A-9F9B-8BC0B8267050}"/>
              </pc2:cmMkLst>
            </pc226:cmChg>
          </p:ext>
        </pc:extLst>
      </pc:sldChg>
    </pc:docChg>
  </pc:docChgLst>
  <pc:docChgLst>
    <pc:chgData name="Birnbaum, Gina (MDE)" userId="3952565b-be04-49fd-aa81-3f3168957514" providerId="ADAL" clId="{5C361962-0A04-4B21-995C-A434D1920CC6}"/>
    <pc:docChg chg="custSel addSld delSld modSld">
      <pc:chgData name="Birnbaum, Gina (MDE)" userId="3952565b-be04-49fd-aa81-3f3168957514" providerId="ADAL" clId="{5C361962-0A04-4B21-995C-A434D1920CC6}" dt="2023-11-07T20:52:18.642" v="4088" actId="20577"/>
      <pc:docMkLst>
        <pc:docMk/>
      </pc:docMkLst>
      <pc:sldChg chg="modCm">
        <pc:chgData name="Birnbaum, Gina (MDE)" userId="3952565b-be04-49fd-aa81-3f3168957514" providerId="ADAL" clId="{5C361962-0A04-4B21-995C-A434D1920CC6}" dt="2023-11-07T15:15:37.557" v="3468"/>
        <pc:sldMkLst>
          <pc:docMk/>
          <pc:sldMk cId="3766175239" sldId="256"/>
        </pc:sldMkLst>
        <pc:extLst>
          <p:ext xmlns:p="http://schemas.openxmlformats.org/presentationml/2006/main" uri="{D6D511B9-2390-475A-947B-AFAB55BFBCF1}">
            <pc226:cmChg xmlns:pc226="http://schemas.microsoft.com/office/powerpoint/2022/06/main/command" chg="">
              <pc226:chgData name="Birnbaum, Gina (MDE)" userId="3952565b-be04-49fd-aa81-3f3168957514" providerId="ADAL" clId="{5C361962-0A04-4B21-995C-A434D1920CC6}" dt="2023-11-07T15:15:37.557" v="3468"/>
              <pc2:cmMkLst xmlns:pc2="http://schemas.microsoft.com/office/powerpoint/2019/9/main/command">
                <pc:docMk/>
                <pc:sldMk cId="3766175239" sldId="256"/>
                <pc2:cmMk id="{C1BDA518-2BC6-466C-A9C3-DCB5FAB6DF9D}"/>
              </pc2:cmMkLst>
              <pc226:cmRplyChg chg="add">
                <pc226:chgData name="Birnbaum, Gina (MDE)" userId="3952565b-be04-49fd-aa81-3f3168957514" providerId="ADAL" clId="{5C361962-0A04-4B21-995C-A434D1920CC6}" dt="2023-11-07T15:15:37.557" v="3468"/>
                <pc2:cmRplyMkLst xmlns:pc2="http://schemas.microsoft.com/office/powerpoint/2019/9/main/command">
                  <pc:docMk/>
                  <pc:sldMk cId="3766175239" sldId="256"/>
                  <pc2:cmMk id="{C1BDA518-2BC6-466C-A9C3-DCB5FAB6DF9D}"/>
                  <pc2:cmRplyMk id="{229287F4-B63B-44D4-8D8D-ED75D7340A7F}"/>
                </pc2:cmRplyMkLst>
              </pc226:cmRplyChg>
            </pc226:cmChg>
          </p:ext>
        </pc:extLst>
      </pc:sldChg>
      <pc:sldChg chg="modCm modNotesTx">
        <pc:chgData name="Birnbaum, Gina (MDE)" userId="3952565b-be04-49fd-aa81-3f3168957514" providerId="ADAL" clId="{5C361962-0A04-4B21-995C-A434D1920CC6}" dt="2023-11-07T14:53:44.958" v="2506"/>
        <pc:sldMkLst>
          <pc:docMk/>
          <pc:sldMk cId="3587150544" sldId="261"/>
        </pc:sldMkLst>
        <pc:extLst>
          <p:ext xmlns:p="http://schemas.openxmlformats.org/presentationml/2006/main" uri="{D6D511B9-2390-475A-947B-AFAB55BFBCF1}">
            <pc226:cmChg xmlns:pc226="http://schemas.microsoft.com/office/powerpoint/2022/06/main/command" chg="">
              <pc226:chgData name="Birnbaum, Gina (MDE)" userId="3952565b-be04-49fd-aa81-3f3168957514" providerId="ADAL" clId="{5C361962-0A04-4B21-995C-A434D1920CC6}" dt="2023-11-07T14:53:44.958" v="2506"/>
              <pc2:cmMkLst xmlns:pc2="http://schemas.microsoft.com/office/powerpoint/2019/9/main/command">
                <pc:docMk/>
                <pc:sldMk cId="3587150544" sldId="261"/>
                <pc2:cmMk id="{FDF2B08F-C12D-418A-B786-EACD198BF769}"/>
              </pc2:cmMkLst>
              <pc226:cmRplyChg chg="add">
                <pc226:chgData name="Birnbaum, Gina (MDE)" userId="3952565b-be04-49fd-aa81-3f3168957514" providerId="ADAL" clId="{5C361962-0A04-4B21-995C-A434D1920CC6}" dt="2023-11-07T14:53:44.958" v="2506"/>
                <pc2:cmRplyMkLst xmlns:pc2="http://schemas.microsoft.com/office/powerpoint/2019/9/main/command">
                  <pc:docMk/>
                  <pc:sldMk cId="3587150544" sldId="261"/>
                  <pc2:cmMk id="{FDF2B08F-C12D-418A-B786-EACD198BF769}"/>
                  <pc2:cmRplyMk id="{E0B6EE7C-CBC2-4296-8116-5649D3E4D4FF}"/>
                </pc2:cmRplyMkLst>
              </pc226:cmRplyChg>
            </pc226:cmChg>
          </p:ext>
        </pc:extLst>
      </pc:sldChg>
      <pc:sldChg chg="addSp modSp mod modNotesTx">
        <pc:chgData name="Birnbaum, Gina (MDE)" userId="3952565b-be04-49fd-aa81-3f3168957514" providerId="ADAL" clId="{5C361962-0A04-4B21-995C-A434D1920CC6}" dt="2023-11-07T15:21:01.777" v="3917" actId="20577"/>
        <pc:sldMkLst>
          <pc:docMk/>
          <pc:sldMk cId="3454802288" sldId="267"/>
        </pc:sldMkLst>
        <pc:picChg chg="add mod">
          <ac:chgData name="Birnbaum, Gina (MDE)" userId="3952565b-be04-49fd-aa81-3f3168957514" providerId="ADAL" clId="{5C361962-0A04-4B21-995C-A434D1920CC6}" dt="2023-11-07T15:10:52.171" v="2739" actId="962"/>
          <ac:picMkLst>
            <pc:docMk/>
            <pc:sldMk cId="3454802288" sldId="267"/>
            <ac:picMk id="6" creationId="{2CBBF728-5FEC-365A-CA21-A50CF2AE3128}"/>
          </ac:picMkLst>
        </pc:picChg>
      </pc:sldChg>
      <pc:sldChg chg="modNotes">
        <pc:chgData name="Birnbaum, Gina (MDE)" userId="3952565b-be04-49fd-aa81-3f3168957514" providerId="ADAL" clId="{5C361962-0A04-4B21-995C-A434D1920CC6}" dt="2023-11-07T17:48:55.229" v="3944" actId="20577"/>
        <pc:sldMkLst>
          <pc:docMk/>
          <pc:sldMk cId="1997675962" sldId="269"/>
        </pc:sldMkLst>
      </pc:sldChg>
      <pc:sldChg chg="modSp mod modCm">
        <pc:chgData name="Birnbaum, Gina (MDE)" userId="3952565b-be04-49fd-aa81-3f3168957514" providerId="ADAL" clId="{5C361962-0A04-4B21-995C-A434D1920CC6}" dt="2023-11-07T14:54:57.558" v="2514"/>
        <pc:sldMkLst>
          <pc:docMk/>
          <pc:sldMk cId="3408907483" sldId="271"/>
        </pc:sldMkLst>
        <pc:spChg chg="mod">
          <ac:chgData name="Birnbaum, Gina (MDE)" userId="3952565b-be04-49fd-aa81-3f3168957514" providerId="ADAL" clId="{5C361962-0A04-4B21-995C-A434D1920CC6}" dt="2023-11-07T14:54:38.493" v="2510" actId="15"/>
          <ac:spMkLst>
            <pc:docMk/>
            <pc:sldMk cId="3408907483" sldId="271"/>
            <ac:spMk id="4" creationId="{A9BAAA83-AF3F-FFD1-32DE-25EAA967BC13}"/>
          </ac:spMkLst>
        </pc:spChg>
        <pc:spChg chg="mod">
          <ac:chgData name="Birnbaum, Gina (MDE)" userId="3952565b-be04-49fd-aa81-3f3168957514" providerId="ADAL" clId="{5C361962-0A04-4B21-995C-A434D1920CC6}" dt="2023-11-07T14:54:47.034" v="2513" actId="15"/>
          <ac:spMkLst>
            <pc:docMk/>
            <pc:sldMk cId="3408907483" sldId="271"/>
            <ac:spMk id="6" creationId="{11BC2589-95BB-8C30-692B-D949D03593C8}"/>
          </ac:spMkLst>
        </pc:spChg>
        <pc:extLst>
          <p:ext xmlns:p="http://schemas.openxmlformats.org/presentationml/2006/main" uri="{D6D511B9-2390-475A-947B-AFAB55BFBCF1}">
            <pc226:cmChg xmlns:pc226="http://schemas.microsoft.com/office/powerpoint/2022/06/main/command" chg="mod">
              <pc226:chgData name="Birnbaum, Gina (MDE)" userId="3952565b-be04-49fd-aa81-3f3168957514" providerId="ADAL" clId="{5C361962-0A04-4B21-995C-A434D1920CC6}" dt="2023-11-07T14:54:57.558" v="2514"/>
              <pc2:cmMkLst xmlns:pc2="http://schemas.microsoft.com/office/powerpoint/2019/9/main/command">
                <pc:docMk/>
                <pc:sldMk cId="3408907483" sldId="271"/>
                <pc2:cmMk id="{D032FB50-B5F0-415D-9513-C5D11A7E7D4C}"/>
              </pc2:cmMkLst>
              <pc226:cmRplyChg chg="add">
                <pc226:chgData name="Birnbaum, Gina (MDE)" userId="3952565b-be04-49fd-aa81-3f3168957514" providerId="ADAL" clId="{5C361962-0A04-4B21-995C-A434D1920CC6}" dt="2023-11-07T14:54:57.558" v="2514"/>
                <pc2:cmRplyMkLst xmlns:pc2="http://schemas.microsoft.com/office/powerpoint/2019/9/main/command">
                  <pc:docMk/>
                  <pc:sldMk cId="3408907483" sldId="271"/>
                  <pc2:cmMk id="{D032FB50-B5F0-415D-9513-C5D11A7E7D4C}"/>
                  <pc2:cmRplyMk id="{31F2A454-4579-40D5-AFF8-37E55CB16CBE}"/>
                </pc2:cmRplyMkLst>
              </pc226:cmRplyChg>
            </pc226:cmChg>
          </p:ext>
        </pc:extLst>
      </pc:sldChg>
      <pc:sldChg chg="modSp mod modCm modNotes">
        <pc:chgData name="Birnbaum, Gina (MDE)" userId="3952565b-be04-49fd-aa81-3f3168957514" providerId="ADAL" clId="{5C361962-0A04-4B21-995C-A434D1920CC6}" dt="2023-11-07T18:01:04.946" v="4065" actId="14100"/>
        <pc:sldMkLst>
          <pc:docMk/>
          <pc:sldMk cId="2413543334" sldId="282"/>
        </pc:sldMkLst>
        <pc:spChg chg="mod">
          <ac:chgData name="Birnbaum, Gina (MDE)" userId="3952565b-be04-49fd-aa81-3f3168957514" providerId="ADAL" clId="{5C361962-0A04-4B21-995C-A434D1920CC6}" dt="2023-11-07T14:52:53.714" v="2503" actId="20577"/>
          <ac:spMkLst>
            <pc:docMk/>
            <pc:sldMk cId="2413543334" sldId="282"/>
            <ac:spMk id="3" creationId="{C7651BA7-AD3D-41C3-852F-9D6B2DDD2E46}"/>
          </ac:spMkLst>
        </pc:spChg>
        <pc:extLst>
          <p:ext xmlns:p="http://schemas.openxmlformats.org/presentationml/2006/main" uri="{D6D511B9-2390-475A-947B-AFAB55BFBCF1}">
            <pc226:cmChg xmlns:pc226="http://schemas.microsoft.com/office/powerpoint/2022/06/main/command" chg="mod">
              <pc226:chgData name="Birnbaum, Gina (MDE)" userId="3952565b-be04-49fd-aa81-3f3168957514" providerId="ADAL" clId="{5C361962-0A04-4B21-995C-A434D1920CC6}" dt="2023-11-07T14:53:59.584" v="2507"/>
              <pc2:cmMkLst xmlns:pc2="http://schemas.microsoft.com/office/powerpoint/2019/9/main/command">
                <pc:docMk/>
                <pc:sldMk cId="2413543334" sldId="282"/>
                <pc2:cmMk id="{0D562F85-B878-47DB-A93B-1408903FF9DC}"/>
              </pc2:cmMkLst>
              <pc226:cmRplyChg chg="add">
                <pc226:chgData name="Birnbaum, Gina (MDE)" userId="3952565b-be04-49fd-aa81-3f3168957514" providerId="ADAL" clId="{5C361962-0A04-4B21-995C-A434D1920CC6}" dt="2023-11-07T14:53:59.584" v="2507"/>
                <pc2:cmRplyMkLst xmlns:pc2="http://schemas.microsoft.com/office/powerpoint/2019/9/main/command">
                  <pc:docMk/>
                  <pc:sldMk cId="2413543334" sldId="282"/>
                  <pc2:cmMk id="{0D562F85-B878-47DB-A93B-1408903FF9DC}"/>
                  <pc2:cmRplyMk id="{D7440939-C145-46F1-9BA3-A8744B953A31}"/>
                </pc2:cmRplyMkLst>
              </pc226:cmRplyChg>
            </pc226:cmChg>
          </p:ext>
        </pc:extLst>
      </pc:sldChg>
      <pc:sldChg chg="modSp modCm modNotes">
        <pc:chgData name="Birnbaum, Gina (MDE)" userId="3952565b-be04-49fd-aa81-3f3168957514" providerId="ADAL" clId="{5C361962-0A04-4B21-995C-A434D1920CC6}" dt="2023-11-07T18:01:56.269" v="4071" actId="20577"/>
        <pc:sldMkLst>
          <pc:docMk/>
          <pc:sldMk cId="3285435122" sldId="284"/>
        </pc:sldMkLst>
        <pc:graphicFrameChg chg="mod">
          <ac:chgData name="Birnbaum, Gina (MDE)" userId="3952565b-be04-49fd-aa81-3f3168957514" providerId="ADAL" clId="{5C361962-0A04-4B21-995C-A434D1920CC6}" dt="2023-11-06T19:48:06.742" v="283" actId="962"/>
          <ac:graphicFrameMkLst>
            <pc:docMk/>
            <pc:sldMk cId="3285435122" sldId="284"/>
            <ac:graphicFrameMk id="6" creationId="{11038E38-BF54-0B49-5128-EEE7BB0B028C}"/>
          </ac:graphicFrameMkLst>
        </pc:graphicFrameChg>
        <pc:extLst>
          <p:ext xmlns:p="http://schemas.openxmlformats.org/presentationml/2006/main" uri="{D6D511B9-2390-475A-947B-AFAB55BFBCF1}">
            <pc226:cmChg xmlns:pc226="http://schemas.microsoft.com/office/powerpoint/2022/06/main/command" chg="">
              <pc226:chgData name="Birnbaum, Gina (MDE)" userId="3952565b-be04-49fd-aa81-3f3168957514" providerId="ADAL" clId="{5C361962-0A04-4B21-995C-A434D1920CC6}" dt="2023-11-06T19:53:49.335" v="2082"/>
              <pc2:cmMkLst xmlns:pc2="http://schemas.microsoft.com/office/powerpoint/2019/9/main/command">
                <pc:docMk/>
                <pc:sldMk cId="3285435122" sldId="284"/>
                <pc2:cmMk id="{6E6D1D34-367D-4FB5-8CE9-E7321B208B50}"/>
              </pc2:cmMkLst>
              <pc226:cmRplyChg chg="add">
                <pc226:chgData name="Birnbaum, Gina (MDE)" userId="3952565b-be04-49fd-aa81-3f3168957514" providerId="ADAL" clId="{5C361962-0A04-4B21-995C-A434D1920CC6}" dt="2023-11-06T19:53:49.335" v="2082"/>
                <pc2:cmRplyMkLst xmlns:pc2="http://schemas.microsoft.com/office/powerpoint/2019/9/main/command">
                  <pc:docMk/>
                  <pc:sldMk cId="3285435122" sldId="284"/>
                  <pc2:cmMk id="{6E6D1D34-367D-4FB5-8CE9-E7321B208B50}"/>
                  <pc2:cmRplyMk id="{FA4A851A-3B03-45FB-BAAD-519A82C22C7A}"/>
                </pc2:cmRplyMkLst>
              </pc226:cmRplyChg>
            </pc226:cmChg>
          </p:ext>
        </pc:extLst>
      </pc:sldChg>
      <pc:sldChg chg="modSp">
        <pc:chgData name="Birnbaum, Gina (MDE)" userId="3952565b-be04-49fd-aa81-3f3168957514" providerId="ADAL" clId="{5C361962-0A04-4B21-995C-A434D1920CC6}" dt="2023-11-07T18:02:44.047" v="4086" actId="20577"/>
        <pc:sldMkLst>
          <pc:docMk/>
          <pc:sldMk cId="1547234498" sldId="287"/>
        </pc:sldMkLst>
        <pc:spChg chg="mod">
          <ac:chgData name="Birnbaum, Gina (MDE)" userId="3952565b-be04-49fd-aa81-3f3168957514" providerId="ADAL" clId="{5C361962-0A04-4B21-995C-A434D1920CC6}" dt="2023-11-07T18:02:44.047" v="4086" actId="20577"/>
          <ac:spMkLst>
            <pc:docMk/>
            <pc:sldMk cId="1547234498" sldId="287"/>
            <ac:spMk id="2" creationId="{07960D98-76AD-0BE0-9AE4-19815697D643}"/>
          </ac:spMkLst>
        </pc:spChg>
      </pc:sldChg>
      <pc:sldChg chg="modSp mod modCm">
        <pc:chgData name="Birnbaum, Gina (MDE)" userId="3952565b-be04-49fd-aa81-3f3168957514" providerId="ADAL" clId="{5C361962-0A04-4B21-995C-A434D1920CC6}" dt="2023-11-07T20:52:18.642" v="4088" actId="20577"/>
        <pc:sldMkLst>
          <pc:docMk/>
          <pc:sldMk cId="1293962979" sldId="289"/>
        </pc:sldMkLst>
        <pc:spChg chg="mod">
          <ac:chgData name="Birnbaum, Gina (MDE)" userId="3952565b-be04-49fd-aa81-3f3168957514" providerId="ADAL" clId="{5C361962-0A04-4B21-995C-A434D1920CC6}" dt="2023-11-07T20:52:18.642" v="4088" actId="20577"/>
          <ac:spMkLst>
            <pc:docMk/>
            <pc:sldMk cId="1293962979" sldId="289"/>
            <ac:spMk id="3" creationId="{9BE88DDF-E094-A2C0-8D90-30B4F5CB7743}"/>
          </ac:spMkLst>
        </pc:spChg>
        <pc:extLst>
          <p:ext xmlns:p="http://schemas.openxmlformats.org/presentationml/2006/main" uri="{D6D511B9-2390-475A-947B-AFAB55BFBCF1}">
            <pc226:cmChg xmlns:pc226="http://schemas.microsoft.com/office/powerpoint/2022/06/main/command" chg="">
              <pc226:chgData name="Birnbaum, Gina (MDE)" userId="3952565b-be04-49fd-aa81-3f3168957514" providerId="ADAL" clId="{5C361962-0A04-4B21-995C-A434D1920CC6}" dt="2023-11-07T13:23:33.676" v="2098"/>
              <pc2:cmMkLst xmlns:pc2="http://schemas.microsoft.com/office/powerpoint/2019/9/main/command">
                <pc:docMk/>
                <pc:sldMk cId="1293962979" sldId="289"/>
                <pc2:cmMk id="{7F60E9B9-8D11-4BB3-9A34-AD4AADB5EF05}"/>
              </pc2:cmMkLst>
              <pc226:cmRplyChg chg="add mod">
                <pc226:chgData name="Birnbaum, Gina (MDE)" userId="3952565b-be04-49fd-aa81-3f3168957514" providerId="ADAL" clId="{5C361962-0A04-4B21-995C-A434D1920CC6}" dt="2023-11-07T13:23:33.676" v="2098"/>
                <pc2:cmRplyMkLst xmlns:pc2="http://schemas.microsoft.com/office/powerpoint/2019/9/main/command">
                  <pc:docMk/>
                  <pc:sldMk cId="1293962979" sldId="289"/>
                  <pc2:cmMk id="{7F60E9B9-8D11-4BB3-9A34-AD4AADB5EF05}"/>
                  <pc2:cmRplyMk id="{427279BE-9739-4C0F-B03F-CDE24908F5CF}"/>
                </pc2:cmRplyMkLst>
              </pc226:cmRplyChg>
            </pc226:cmChg>
          </p:ext>
        </pc:extLst>
      </pc:sldChg>
      <pc:sldChg chg="delSp">
        <pc:chgData name="Birnbaum, Gina (MDE)" userId="3952565b-be04-49fd-aa81-3f3168957514" providerId="ADAL" clId="{5C361962-0A04-4B21-995C-A434D1920CC6}" dt="2023-11-07T15:17:29.537" v="3469"/>
        <pc:sldMkLst>
          <pc:docMk/>
          <pc:sldMk cId="3120342935" sldId="297"/>
        </pc:sldMkLst>
        <pc:picChg chg="del">
          <ac:chgData name="Birnbaum, Gina (MDE)" userId="3952565b-be04-49fd-aa81-3f3168957514" providerId="ADAL" clId="{5C361962-0A04-4B21-995C-A434D1920CC6}" dt="2023-11-07T15:17:29.537" v="3469"/>
          <ac:picMkLst>
            <pc:docMk/>
            <pc:sldMk cId="3120342935" sldId="297"/>
            <ac:picMk id="6" creationId="{500AE506-A2B4-0A7B-DB8E-E13000660846}"/>
          </ac:picMkLst>
        </pc:picChg>
      </pc:sldChg>
      <pc:sldChg chg="modSp mod modCm">
        <pc:chgData name="Birnbaum, Gina (MDE)" userId="3952565b-be04-49fd-aa81-3f3168957514" providerId="ADAL" clId="{5C361962-0A04-4B21-995C-A434D1920CC6}" dt="2023-11-07T14:58:08.744" v="2523"/>
        <pc:sldMkLst>
          <pc:docMk/>
          <pc:sldMk cId="379232382" sldId="299"/>
        </pc:sldMkLst>
        <pc:spChg chg="mod">
          <ac:chgData name="Birnbaum, Gina (MDE)" userId="3952565b-be04-49fd-aa81-3f3168957514" providerId="ADAL" clId="{5C361962-0A04-4B21-995C-A434D1920CC6}" dt="2023-11-07T14:57:54.359" v="2522" actId="20577"/>
          <ac:spMkLst>
            <pc:docMk/>
            <pc:sldMk cId="379232382" sldId="299"/>
            <ac:spMk id="2" creationId="{F4759729-7DE7-048C-F55C-74A52BE3163A}"/>
          </ac:spMkLst>
        </pc:spChg>
        <pc:extLst>
          <p:ext xmlns:p="http://schemas.openxmlformats.org/presentationml/2006/main" uri="{D6D511B9-2390-475A-947B-AFAB55BFBCF1}">
            <pc226:cmChg xmlns:pc226="http://schemas.microsoft.com/office/powerpoint/2022/06/main/command" chg="mod">
              <pc226:chgData name="Birnbaum, Gina (MDE)" userId="3952565b-be04-49fd-aa81-3f3168957514" providerId="ADAL" clId="{5C361962-0A04-4B21-995C-A434D1920CC6}" dt="2023-11-07T14:58:08.744" v="2523"/>
              <pc2:cmMkLst xmlns:pc2="http://schemas.microsoft.com/office/powerpoint/2019/9/main/command">
                <pc:docMk/>
                <pc:sldMk cId="379232382" sldId="299"/>
                <pc2:cmMk id="{15354891-5D42-4483-A3C6-F73369A4A8F8}"/>
              </pc2:cmMkLst>
              <pc226:cmRplyChg chg="add">
                <pc226:chgData name="Birnbaum, Gina (MDE)" userId="3952565b-be04-49fd-aa81-3f3168957514" providerId="ADAL" clId="{5C361962-0A04-4B21-995C-A434D1920CC6}" dt="2023-11-07T14:58:08.744" v="2523"/>
                <pc2:cmRplyMkLst xmlns:pc2="http://schemas.microsoft.com/office/powerpoint/2019/9/main/command">
                  <pc:docMk/>
                  <pc:sldMk cId="379232382" sldId="299"/>
                  <pc2:cmMk id="{15354891-5D42-4483-A3C6-F73369A4A8F8}"/>
                  <pc2:cmRplyMk id="{572AF047-08BA-4310-B541-1CF612CEB289}"/>
                </pc2:cmRplyMkLst>
              </pc226:cmRplyChg>
            </pc226:cmChg>
          </p:ext>
        </pc:extLst>
      </pc:sldChg>
      <pc:sldChg chg="modSp">
        <pc:chgData name="Birnbaum, Gina (MDE)" userId="3952565b-be04-49fd-aa81-3f3168957514" providerId="ADAL" clId="{5C361962-0A04-4B21-995C-A434D1920CC6}" dt="2023-11-06T19:50:06.505" v="949" actId="962"/>
        <pc:sldMkLst>
          <pc:docMk/>
          <pc:sldMk cId="4068016215" sldId="301"/>
        </pc:sldMkLst>
        <pc:graphicFrameChg chg="mod">
          <ac:chgData name="Birnbaum, Gina (MDE)" userId="3952565b-be04-49fd-aa81-3f3168957514" providerId="ADAL" clId="{5C361962-0A04-4B21-995C-A434D1920CC6}" dt="2023-11-06T19:50:06.505" v="949" actId="962"/>
          <ac:graphicFrameMkLst>
            <pc:docMk/>
            <pc:sldMk cId="4068016215" sldId="301"/>
            <ac:graphicFrameMk id="6" creationId="{ED2096E1-1008-5779-275C-B7EA43BD417B}"/>
          </ac:graphicFrameMkLst>
        </pc:graphicFrameChg>
      </pc:sldChg>
      <pc:sldChg chg="modSp">
        <pc:chgData name="Birnbaum, Gina (MDE)" userId="3952565b-be04-49fd-aa81-3f3168957514" providerId="ADAL" clId="{5C361962-0A04-4B21-995C-A434D1920CC6}" dt="2023-11-06T19:51:54.522" v="1639" actId="962"/>
        <pc:sldMkLst>
          <pc:docMk/>
          <pc:sldMk cId="2363553044" sldId="302"/>
        </pc:sldMkLst>
        <pc:graphicFrameChg chg="mod">
          <ac:chgData name="Birnbaum, Gina (MDE)" userId="3952565b-be04-49fd-aa81-3f3168957514" providerId="ADAL" clId="{5C361962-0A04-4B21-995C-A434D1920CC6}" dt="2023-11-06T19:51:54.522" v="1639" actId="962"/>
          <ac:graphicFrameMkLst>
            <pc:docMk/>
            <pc:sldMk cId="2363553044" sldId="302"/>
            <ac:graphicFrameMk id="6" creationId="{412DB317-175D-78F3-F659-D74D3B60E578}"/>
          </ac:graphicFrameMkLst>
        </pc:graphicFrameChg>
      </pc:sldChg>
      <pc:sldChg chg="modSp">
        <pc:chgData name="Birnbaum, Gina (MDE)" userId="3952565b-be04-49fd-aa81-3f3168957514" providerId="ADAL" clId="{5C361962-0A04-4B21-995C-A434D1920CC6}" dt="2023-11-06T19:53:01.735" v="2081" actId="962"/>
        <pc:sldMkLst>
          <pc:docMk/>
          <pc:sldMk cId="886392213" sldId="303"/>
        </pc:sldMkLst>
        <pc:graphicFrameChg chg="mod">
          <ac:chgData name="Birnbaum, Gina (MDE)" userId="3952565b-be04-49fd-aa81-3f3168957514" providerId="ADAL" clId="{5C361962-0A04-4B21-995C-A434D1920CC6}" dt="2023-11-06T19:53:01.735" v="2081" actId="962"/>
          <ac:graphicFrameMkLst>
            <pc:docMk/>
            <pc:sldMk cId="886392213" sldId="303"/>
            <ac:graphicFrameMk id="6" creationId="{B4C2C6F7-C7C1-DD6D-58A7-15A479A26060}"/>
          </ac:graphicFrameMkLst>
        </pc:graphicFrameChg>
      </pc:sldChg>
      <pc:sldChg chg="new del">
        <pc:chgData name="Birnbaum, Gina (MDE)" userId="3952565b-be04-49fd-aa81-3f3168957514" providerId="ADAL" clId="{5C361962-0A04-4B21-995C-A434D1920CC6}" dt="2023-11-07T15:17:44.618" v="3472" actId="2696"/>
        <pc:sldMkLst>
          <pc:docMk/>
          <pc:sldMk cId="3127312177" sldId="307"/>
        </pc:sldMkLst>
      </pc:sldChg>
      <pc:sldChg chg="new del">
        <pc:chgData name="Birnbaum, Gina (MDE)" userId="3952565b-be04-49fd-aa81-3f3168957514" providerId="ADAL" clId="{5C361962-0A04-4B21-995C-A434D1920CC6}" dt="2023-11-07T14:57:26.283" v="2516" actId="2696"/>
        <pc:sldMkLst>
          <pc:docMk/>
          <pc:sldMk cId="3241472388" sldId="307"/>
        </pc:sldMkLst>
      </pc:sldChg>
      <pc:sldChg chg="modSp add mod modNotesTx">
        <pc:chgData name="Birnbaum, Gina (MDE)" userId="3952565b-be04-49fd-aa81-3f3168957514" providerId="ADAL" clId="{5C361962-0A04-4B21-995C-A434D1920CC6}" dt="2023-11-07T15:19:04.937" v="3641" actId="20577"/>
        <pc:sldMkLst>
          <pc:docMk/>
          <pc:sldMk cId="856184670" sldId="308"/>
        </pc:sldMkLst>
        <pc:spChg chg="mod">
          <ac:chgData name="Birnbaum, Gina (MDE)" userId="3952565b-be04-49fd-aa81-3f3168957514" providerId="ADAL" clId="{5C361962-0A04-4B21-995C-A434D1920CC6}" dt="2023-11-07T15:18:16.257" v="3516" actId="20577"/>
          <ac:spMkLst>
            <pc:docMk/>
            <pc:sldMk cId="856184670" sldId="308"/>
            <ac:spMk id="2" creationId="{32D105F3-D104-20A9-89DB-735988777CAB}"/>
          </ac:spMkLst>
        </pc:spChg>
      </pc:sldChg>
    </pc:docChg>
  </pc:docChgLst>
  <pc:docChgLst>
    <pc:chgData name="Hinman, Shannon (MDE)" userId="S::hinmans@michigan.gov::ecbe63f3-a1ec-4a00-9949-64da2c12c824" providerId="AD" clId="Web-{A26420D8-600C-F82F-9B05-3EA8F32422F3}"/>
    <pc:docChg chg="mod">
      <pc:chgData name="Hinman, Shannon (MDE)" userId="S::hinmans@michigan.gov::ecbe63f3-a1ec-4a00-9949-64da2c12c824" providerId="AD" clId="Web-{A26420D8-600C-F82F-9B05-3EA8F32422F3}" dt="2023-11-06T20:42:14.514" v="1"/>
      <pc:docMkLst>
        <pc:docMk/>
      </pc:docMkLst>
      <pc:sldChg chg="modCm">
        <pc:chgData name="Hinman, Shannon (MDE)" userId="S::hinmans@michigan.gov::ecbe63f3-a1ec-4a00-9949-64da2c12c824" providerId="AD" clId="Web-{A26420D8-600C-F82F-9B05-3EA8F32422F3}" dt="2023-11-06T20:42:14.514" v="1"/>
        <pc:sldMkLst>
          <pc:docMk/>
          <pc:sldMk cId="1386055532" sldId="266"/>
        </pc:sldMkLst>
        <pc:extLst>
          <p:ext xmlns:p="http://schemas.openxmlformats.org/presentationml/2006/main" uri="{D6D511B9-2390-475A-947B-AFAB55BFBCF1}">
            <pc226:cmChg xmlns:pc226="http://schemas.microsoft.com/office/powerpoint/2022/06/main/command" chg="">
              <pc226:chgData name="Hinman, Shannon (MDE)" userId="S::hinmans@michigan.gov::ecbe63f3-a1ec-4a00-9949-64da2c12c824" providerId="AD" clId="Web-{A26420D8-600C-F82F-9B05-3EA8F32422F3}" dt="2023-11-06T20:42:14.514" v="1"/>
              <pc2:cmMkLst xmlns:pc2="http://schemas.microsoft.com/office/powerpoint/2019/9/main/command">
                <pc:docMk/>
                <pc:sldMk cId="1386055532" sldId="266"/>
                <pc2:cmMk id="{C22E4FE8-5094-4AF4-A26A-FED48F2E0264}"/>
              </pc2:cmMkLst>
              <pc226:cmRplyChg chg="add">
                <pc226:chgData name="Hinman, Shannon (MDE)" userId="S::hinmans@michigan.gov::ecbe63f3-a1ec-4a00-9949-64da2c12c824" providerId="AD" clId="Web-{A26420D8-600C-F82F-9B05-3EA8F32422F3}" dt="2023-11-06T20:42:14.514" v="1"/>
                <pc2:cmRplyMkLst xmlns:pc2="http://schemas.microsoft.com/office/powerpoint/2019/9/main/command">
                  <pc:docMk/>
                  <pc:sldMk cId="1386055532" sldId="266"/>
                  <pc2:cmMk id="{C22E4FE8-5094-4AF4-A26A-FED48F2E0264}"/>
                  <pc2:cmRplyMk id="{4DE50C8B-6A62-479C-A6F2-AEA468F8E159}"/>
                </pc2:cmRplyMkLst>
              </pc226:cmRplyChg>
            </pc226:cmChg>
          </p:ext>
        </pc:extLst>
      </pc:sldChg>
    </pc:docChg>
  </pc:docChgLst>
  <pc:docChgLst>
    <pc:chgData name="Hinman, Shannon (MDE)" userId="S::hinmans@michigan.gov::ecbe63f3-a1ec-4a00-9949-64da2c12c824" providerId="AD" clId="Web-{6302D751-2B21-8AE1-0486-04F095F39B9E}"/>
    <pc:docChg chg="modSld">
      <pc:chgData name="Hinman, Shannon (MDE)" userId="S::hinmans@michigan.gov::ecbe63f3-a1ec-4a00-9949-64da2c12c824" providerId="AD" clId="Web-{6302D751-2B21-8AE1-0486-04F095F39B9E}" dt="2023-11-15T13:48:39.501" v="14"/>
      <pc:docMkLst>
        <pc:docMk/>
      </pc:docMkLst>
      <pc:sldChg chg="modNotes">
        <pc:chgData name="Hinman, Shannon (MDE)" userId="S::hinmans@michigan.gov::ecbe63f3-a1ec-4a00-9949-64da2c12c824" providerId="AD" clId="Web-{6302D751-2B21-8AE1-0486-04F095F39B9E}" dt="2023-11-15T13:48:39.501" v="14"/>
        <pc:sldMkLst>
          <pc:docMk/>
          <pc:sldMk cId="1101541873" sldId="285"/>
        </pc:sldMkLst>
      </pc:sldChg>
    </pc:docChg>
  </pc:docChgLst>
  <pc:docChgLst>
    <pc:chgData name="Mozden, Chantel (MDE)" userId="S::mozdenc@michigan.gov::1ae966b0-844c-418a-a58f-2c62b5aec8ea" providerId="AD" clId="Web-{3264C056-C676-DFC9-E923-9B974F2403B1}"/>
    <pc:docChg chg="">
      <pc:chgData name="Mozden, Chantel (MDE)" userId="S::mozdenc@michigan.gov::1ae966b0-844c-418a-a58f-2c62b5aec8ea" providerId="AD" clId="Web-{3264C056-C676-DFC9-E923-9B974F2403B1}" dt="2023-11-13T20:52:04.067" v="3"/>
      <pc:docMkLst>
        <pc:docMk/>
      </pc:docMkLst>
      <pc:sldChg chg="modCm">
        <pc:chgData name="Mozden, Chantel (MDE)" userId="S::mozdenc@michigan.gov::1ae966b0-844c-418a-a58f-2c62b5aec8ea" providerId="AD" clId="Web-{3264C056-C676-DFC9-E923-9B974F2403B1}" dt="2023-11-13T20:51:33.614" v="2"/>
        <pc:sldMkLst>
          <pc:docMk/>
          <pc:sldMk cId="1547234498" sldId="287"/>
        </pc:sldMkLst>
        <pc:extLst>
          <p:ext xmlns:p="http://schemas.openxmlformats.org/presentationml/2006/main" uri="{D6D511B9-2390-475A-947B-AFAB55BFBCF1}">
            <pc226:cmChg xmlns:pc226="http://schemas.microsoft.com/office/powerpoint/2022/06/main/command" chg="">
              <pc226:chgData name="Mozden, Chantel (MDE)" userId="S::mozdenc@michigan.gov::1ae966b0-844c-418a-a58f-2c62b5aec8ea" providerId="AD" clId="Web-{3264C056-C676-DFC9-E923-9B974F2403B1}" dt="2023-11-13T20:51:33.614" v="2"/>
              <pc2:cmMkLst xmlns:pc2="http://schemas.microsoft.com/office/powerpoint/2019/9/main/command">
                <pc:docMk/>
                <pc:sldMk cId="1547234498" sldId="287"/>
                <pc2:cmMk id="{4EE29E8C-91E1-438E-82B2-DE9E0CBE8C98}"/>
              </pc2:cmMkLst>
              <pc226:cmRplyChg chg="add">
                <pc226:chgData name="Mozden, Chantel (MDE)" userId="S::mozdenc@michigan.gov::1ae966b0-844c-418a-a58f-2c62b5aec8ea" providerId="AD" clId="Web-{3264C056-C676-DFC9-E923-9B974F2403B1}" dt="2023-11-13T20:51:33.614" v="2"/>
                <pc2:cmRplyMkLst xmlns:pc2="http://schemas.microsoft.com/office/powerpoint/2019/9/main/command">
                  <pc:docMk/>
                  <pc:sldMk cId="1547234498" sldId="287"/>
                  <pc2:cmMk id="{4EE29E8C-91E1-438E-82B2-DE9E0CBE8C98}"/>
                  <pc2:cmRplyMk id="{CC2D3E29-683E-442E-BCD3-E15751E1A4C2}"/>
                </pc2:cmRplyMkLst>
              </pc226:cmRplyChg>
            </pc226:cmChg>
          </p:ext>
        </pc:extLst>
      </pc:sldChg>
      <pc:sldChg chg="modCm">
        <pc:chgData name="Mozden, Chantel (MDE)" userId="S::mozdenc@michigan.gov::1ae966b0-844c-418a-a58f-2c62b5aec8ea" providerId="AD" clId="Web-{3264C056-C676-DFC9-E923-9B974F2403B1}" dt="2023-11-13T20:52:04.067" v="3"/>
        <pc:sldMkLst>
          <pc:docMk/>
          <pc:sldMk cId="2649180424" sldId="288"/>
        </pc:sldMkLst>
        <pc:extLst>
          <p:ext xmlns:p="http://schemas.openxmlformats.org/presentationml/2006/main" uri="{D6D511B9-2390-475A-947B-AFAB55BFBCF1}">
            <pc226:cmChg xmlns:pc226="http://schemas.microsoft.com/office/powerpoint/2022/06/main/command" chg="">
              <pc226:chgData name="Mozden, Chantel (MDE)" userId="S::mozdenc@michigan.gov::1ae966b0-844c-418a-a58f-2c62b5aec8ea" providerId="AD" clId="Web-{3264C056-C676-DFC9-E923-9B974F2403B1}" dt="2023-11-13T20:52:04.067" v="3"/>
              <pc2:cmMkLst xmlns:pc2="http://schemas.microsoft.com/office/powerpoint/2019/9/main/command">
                <pc:docMk/>
                <pc:sldMk cId="2649180424" sldId="288"/>
                <pc2:cmMk id="{2E2614AD-9F50-4F25-ADAF-2AAE9CEFBAB8}"/>
              </pc2:cmMkLst>
              <pc226:cmRplyChg chg="add">
                <pc226:chgData name="Mozden, Chantel (MDE)" userId="S::mozdenc@michigan.gov::1ae966b0-844c-418a-a58f-2c62b5aec8ea" providerId="AD" clId="Web-{3264C056-C676-DFC9-E923-9B974F2403B1}" dt="2023-11-13T20:52:04.067" v="3"/>
                <pc2:cmRplyMkLst xmlns:pc2="http://schemas.microsoft.com/office/powerpoint/2019/9/main/command">
                  <pc:docMk/>
                  <pc:sldMk cId="2649180424" sldId="288"/>
                  <pc2:cmMk id="{2E2614AD-9F50-4F25-ADAF-2AAE9CEFBAB8}"/>
                  <pc2:cmRplyMk id="{8B74461E-DB84-4EDE-B632-65EA15D108B0}"/>
                </pc2:cmRplyMkLst>
              </pc226:cmRplyChg>
            </pc226:cmChg>
          </p:ext>
        </pc:extLst>
      </pc:sldChg>
      <pc:sldChg chg="modCm">
        <pc:chgData name="Mozden, Chantel (MDE)" userId="S::mozdenc@michigan.gov::1ae966b0-844c-418a-a58f-2c62b5aec8ea" providerId="AD" clId="Web-{3264C056-C676-DFC9-E923-9B974F2403B1}" dt="2023-11-13T20:50:32.832" v="0"/>
        <pc:sldMkLst>
          <pc:docMk/>
          <pc:sldMk cId="3187450243" sldId="295"/>
        </pc:sldMkLst>
        <pc:extLst>
          <p:ext xmlns:p="http://schemas.openxmlformats.org/presentationml/2006/main" uri="{D6D511B9-2390-475A-947B-AFAB55BFBCF1}">
            <pc226:cmChg xmlns:pc226="http://schemas.microsoft.com/office/powerpoint/2022/06/main/command" chg="">
              <pc226:chgData name="Mozden, Chantel (MDE)" userId="S::mozdenc@michigan.gov::1ae966b0-844c-418a-a58f-2c62b5aec8ea" providerId="AD" clId="Web-{3264C056-C676-DFC9-E923-9B974F2403B1}" dt="2023-11-13T20:50:32.832" v="0"/>
              <pc2:cmMkLst xmlns:pc2="http://schemas.microsoft.com/office/powerpoint/2019/9/main/command">
                <pc:docMk/>
                <pc:sldMk cId="3187450243" sldId="295"/>
                <pc2:cmMk id="{649EAABB-D77F-49DB-9CF9-378E52F162C7}"/>
              </pc2:cmMkLst>
              <pc226:cmRplyChg chg="add">
                <pc226:chgData name="Mozden, Chantel (MDE)" userId="S::mozdenc@michigan.gov::1ae966b0-844c-418a-a58f-2c62b5aec8ea" providerId="AD" clId="Web-{3264C056-C676-DFC9-E923-9B974F2403B1}" dt="2023-11-13T20:50:32.832" v="0"/>
                <pc2:cmRplyMkLst xmlns:pc2="http://schemas.microsoft.com/office/powerpoint/2019/9/main/command">
                  <pc:docMk/>
                  <pc:sldMk cId="3187450243" sldId="295"/>
                  <pc2:cmMk id="{649EAABB-D77F-49DB-9CF9-378E52F162C7}"/>
                  <pc2:cmRplyMk id="{A3BB7EBD-7A35-4616-9662-BD1451A293D4}"/>
                </pc2:cmRplyMkLst>
              </pc226:cmRplyChg>
            </pc226:cmChg>
          </p:ext>
        </pc:extLst>
      </pc:sldChg>
      <pc:sldChg chg="modCm">
        <pc:chgData name="Mozden, Chantel (MDE)" userId="S::mozdenc@michigan.gov::1ae966b0-844c-418a-a58f-2c62b5aec8ea" providerId="AD" clId="Web-{3264C056-C676-DFC9-E923-9B974F2403B1}" dt="2023-11-13T20:50:51.551" v="1"/>
        <pc:sldMkLst>
          <pc:docMk/>
          <pc:sldMk cId="886392213" sldId="303"/>
        </pc:sldMkLst>
        <pc:extLst>
          <p:ext xmlns:p="http://schemas.openxmlformats.org/presentationml/2006/main" uri="{D6D511B9-2390-475A-947B-AFAB55BFBCF1}">
            <pc226:cmChg xmlns:pc226="http://schemas.microsoft.com/office/powerpoint/2022/06/main/command" chg="">
              <pc226:chgData name="Mozden, Chantel (MDE)" userId="S::mozdenc@michigan.gov::1ae966b0-844c-418a-a58f-2c62b5aec8ea" providerId="AD" clId="Web-{3264C056-C676-DFC9-E923-9B974F2403B1}" dt="2023-11-13T20:50:51.551" v="1"/>
              <pc2:cmMkLst xmlns:pc2="http://schemas.microsoft.com/office/powerpoint/2019/9/main/command">
                <pc:docMk/>
                <pc:sldMk cId="886392213" sldId="303"/>
                <pc2:cmMk id="{B1DE00BE-7027-4D5A-9F9B-8BC0B8267050}"/>
              </pc2:cmMkLst>
              <pc226:cmRplyChg chg="add">
                <pc226:chgData name="Mozden, Chantel (MDE)" userId="S::mozdenc@michigan.gov::1ae966b0-844c-418a-a58f-2c62b5aec8ea" providerId="AD" clId="Web-{3264C056-C676-DFC9-E923-9B974F2403B1}" dt="2023-11-13T20:50:51.551" v="1"/>
                <pc2:cmRplyMkLst xmlns:pc2="http://schemas.microsoft.com/office/powerpoint/2019/9/main/command">
                  <pc:docMk/>
                  <pc:sldMk cId="886392213" sldId="303"/>
                  <pc2:cmMk id="{B1DE00BE-7027-4D5A-9F9B-8BC0B8267050}"/>
                  <pc2:cmRplyMk id="{CA817E18-AFC9-467D-BEB4-7AD7138836AD}"/>
                </pc2:cmRplyMkLst>
              </pc226:cmRplyChg>
            </pc226:cmChg>
          </p:ext>
        </pc:extLst>
      </pc:sldChg>
    </pc:docChg>
  </pc:docChgLst>
  <pc:docChgLst>
    <pc:chgData name="Birnbaum, Gina (MDE)" userId="S::birnbaumg@michigan.gov::3952565b-be04-49fd-aa81-3f3168957514" providerId="AD" clId="Web-{8D190B1F-1FE4-6144-71A9-08BEDECF66E5}"/>
    <pc:docChg chg="mod modSld">
      <pc:chgData name="Birnbaum, Gina (MDE)" userId="S::birnbaumg@michigan.gov::3952565b-be04-49fd-aa81-3f3168957514" providerId="AD" clId="Web-{8D190B1F-1FE4-6144-71A9-08BEDECF66E5}" dt="2023-11-07T16:38:55.759" v="244"/>
      <pc:docMkLst>
        <pc:docMk/>
      </pc:docMkLst>
      <pc:sldChg chg="modCm">
        <pc:chgData name="Birnbaum, Gina (MDE)" userId="S::birnbaumg@michigan.gov::3952565b-be04-49fd-aa81-3f3168957514" providerId="AD" clId="Web-{8D190B1F-1FE4-6144-71A9-08BEDECF66E5}" dt="2023-11-07T16:32:16.127" v="1"/>
        <pc:sldMkLst>
          <pc:docMk/>
          <pc:sldMk cId="3766175239" sldId="256"/>
        </pc:sldMkLst>
        <pc:extLst>
          <p:ext xmlns:p="http://schemas.openxmlformats.org/presentationml/2006/main" uri="{D6D511B9-2390-475A-947B-AFAB55BFBCF1}">
            <pc226:cmChg xmlns:pc226="http://schemas.microsoft.com/office/powerpoint/2022/06/main/command" chg="">
              <pc226:chgData name="Birnbaum, Gina (MDE)" userId="S::birnbaumg@michigan.gov::3952565b-be04-49fd-aa81-3f3168957514" providerId="AD" clId="Web-{8D190B1F-1FE4-6144-71A9-08BEDECF66E5}" dt="2023-11-07T16:32:16.127" v="1"/>
              <pc2:cmMkLst xmlns:pc2="http://schemas.microsoft.com/office/powerpoint/2019/9/main/command">
                <pc:docMk/>
                <pc:sldMk cId="3766175239" sldId="256"/>
                <pc2:cmMk id="{C1BDA518-2BC6-466C-A9C3-DCB5FAB6DF9D}"/>
              </pc2:cmMkLst>
              <pc226:cmRplyChg chg="add">
                <pc226:chgData name="Birnbaum, Gina (MDE)" userId="S::birnbaumg@michigan.gov::3952565b-be04-49fd-aa81-3f3168957514" providerId="AD" clId="Web-{8D190B1F-1FE4-6144-71A9-08BEDECF66E5}" dt="2023-11-07T16:32:16.127" v="1"/>
                <pc2:cmRplyMkLst xmlns:pc2="http://schemas.microsoft.com/office/powerpoint/2019/9/main/command">
                  <pc:docMk/>
                  <pc:sldMk cId="3766175239" sldId="256"/>
                  <pc2:cmMk id="{C1BDA518-2BC6-466C-A9C3-DCB5FAB6DF9D}"/>
                  <pc2:cmRplyMk id="{A6FAB096-1145-4111-B548-E3628FA97403}"/>
                </pc2:cmRplyMkLst>
              </pc226:cmRplyChg>
            </pc226:cmChg>
          </p:ext>
        </pc:extLst>
      </pc:sldChg>
      <pc:sldChg chg="modCm">
        <pc:chgData name="Birnbaum, Gina (MDE)" userId="S::birnbaumg@michigan.gov::3952565b-be04-49fd-aa81-3f3168957514" providerId="AD" clId="Web-{8D190B1F-1FE4-6144-71A9-08BEDECF66E5}" dt="2023-11-07T16:38:55.759" v="244"/>
        <pc:sldMkLst>
          <pc:docMk/>
          <pc:sldMk cId="3120342935" sldId="297"/>
        </pc:sldMkLst>
        <pc:extLst>
          <p:ext xmlns:p="http://schemas.openxmlformats.org/presentationml/2006/main" uri="{D6D511B9-2390-475A-947B-AFAB55BFBCF1}">
            <pc226:cmChg xmlns:pc226="http://schemas.microsoft.com/office/powerpoint/2022/06/main/command" chg="">
              <pc226:chgData name="Birnbaum, Gina (MDE)" userId="S::birnbaumg@michigan.gov::3952565b-be04-49fd-aa81-3f3168957514" providerId="AD" clId="Web-{8D190B1F-1FE4-6144-71A9-08BEDECF66E5}" dt="2023-11-07T16:38:55.759" v="244"/>
              <pc2:cmMkLst xmlns:pc2="http://schemas.microsoft.com/office/powerpoint/2019/9/main/command">
                <pc:docMk/>
                <pc:sldMk cId="3120342935" sldId="297"/>
                <pc2:cmMk id="{BC52F2DE-3FD4-42AE-9274-C82EB79869D8}"/>
              </pc2:cmMkLst>
              <pc226:cmRplyChg chg="add">
                <pc226:chgData name="Birnbaum, Gina (MDE)" userId="S::birnbaumg@michigan.gov::3952565b-be04-49fd-aa81-3f3168957514" providerId="AD" clId="Web-{8D190B1F-1FE4-6144-71A9-08BEDECF66E5}" dt="2023-11-07T16:38:55.759" v="244"/>
                <pc2:cmRplyMkLst xmlns:pc2="http://schemas.microsoft.com/office/powerpoint/2019/9/main/command">
                  <pc:docMk/>
                  <pc:sldMk cId="3120342935" sldId="297"/>
                  <pc2:cmMk id="{BC52F2DE-3FD4-42AE-9274-C82EB79869D8}"/>
                  <pc2:cmRplyMk id="{91F62542-AF4A-4D60-A08B-5036AFBBACDA}"/>
                </pc2:cmRplyMkLst>
              </pc226:cmRplyChg>
            </pc226:cmChg>
          </p:ext>
        </pc:extLst>
      </pc:sldChg>
      <pc:sldChg chg="modSp modNotes">
        <pc:chgData name="Birnbaum, Gina (MDE)" userId="S::birnbaumg@michigan.gov::3952565b-be04-49fd-aa81-3f3168957514" providerId="AD" clId="Web-{8D190B1F-1FE4-6144-71A9-08BEDECF66E5}" dt="2023-11-07T16:38:29.899" v="243"/>
        <pc:sldMkLst>
          <pc:docMk/>
          <pc:sldMk cId="856184670" sldId="308"/>
        </pc:sldMkLst>
        <pc:spChg chg="mod">
          <ac:chgData name="Birnbaum, Gina (MDE)" userId="S::birnbaumg@michigan.gov::3952565b-be04-49fd-aa81-3f3168957514" providerId="AD" clId="Web-{8D190B1F-1FE4-6144-71A9-08BEDECF66E5}" dt="2023-11-07T16:35:10.161" v="202" actId="20577"/>
          <ac:spMkLst>
            <pc:docMk/>
            <pc:sldMk cId="856184670" sldId="308"/>
            <ac:spMk id="2" creationId="{32D105F3-D104-20A9-89DB-735988777CAB}"/>
          </ac:spMkLst>
        </pc:spChg>
      </pc:sldChg>
    </pc:docChg>
  </pc:docChgLst>
  <pc:docChgLst>
    <pc:chgData name="Mozden, Chantel (MDE)" userId="S::mozdenc@michigan.gov::1ae966b0-844c-418a-a58f-2c62b5aec8ea" providerId="AD" clId="Web-{2478090A-C4BA-0965-DC8B-DA66D8E4886C}"/>
    <pc:docChg chg="modSld">
      <pc:chgData name="Mozden, Chantel (MDE)" userId="S::mozdenc@michigan.gov::1ae966b0-844c-418a-a58f-2c62b5aec8ea" providerId="AD" clId="Web-{2478090A-C4BA-0965-DC8B-DA66D8E4886C}" dt="2023-11-07T15:58:15.602" v="237"/>
      <pc:docMkLst>
        <pc:docMk/>
      </pc:docMkLst>
      <pc:sldChg chg="modCm">
        <pc:chgData name="Mozden, Chantel (MDE)" userId="S::mozdenc@michigan.gov::1ae966b0-844c-418a-a58f-2c62b5aec8ea" providerId="AD" clId="Web-{2478090A-C4BA-0965-DC8B-DA66D8E4886C}" dt="2023-11-07T15:58:15.602" v="237"/>
        <pc:sldMkLst>
          <pc:docMk/>
          <pc:sldMk cId="3766175239" sldId="256"/>
        </pc:sldMkLst>
        <pc:extLst>
          <p:ext xmlns:p="http://schemas.openxmlformats.org/presentationml/2006/main" uri="{D6D511B9-2390-475A-947B-AFAB55BFBCF1}">
            <pc226:cmChg xmlns:pc226="http://schemas.microsoft.com/office/powerpoint/2022/06/main/command" chg="">
              <pc226:chgData name="Mozden, Chantel (MDE)" userId="S::mozdenc@michigan.gov::1ae966b0-844c-418a-a58f-2c62b5aec8ea" providerId="AD" clId="Web-{2478090A-C4BA-0965-DC8B-DA66D8E4886C}" dt="2023-11-07T15:58:15.602" v="237"/>
              <pc2:cmMkLst xmlns:pc2="http://schemas.microsoft.com/office/powerpoint/2019/9/main/command">
                <pc:docMk/>
                <pc:sldMk cId="3766175239" sldId="256"/>
                <pc2:cmMk id="{C1BDA518-2BC6-466C-A9C3-DCB5FAB6DF9D}"/>
              </pc2:cmMkLst>
              <pc226:cmRplyChg chg="add">
                <pc226:chgData name="Mozden, Chantel (MDE)" userId="S::mozdenc@michigan.gov::1ae966b0-844c-418a-a58f-2c62b5aec8ea" providerId="AD" clId="Web-{2478090A-C4BA-0965-DC8B-DA66D8E4886C}" dt="2023-11-07T15:58:15.602" v="237"/>
                <pc2:cmRplyMkLst xmlns:pc2="http://schemas.microsoft.com/office/powerpoint/2019/9/main/command">
                  <pc:docMk/>
                  <pc:sldMk cId="3766175239" sldId="256"/>
                  <pc2:cmMk id="{C1BDA518-2BC6-466C-A9C3-DCB5FAB6DF9D}"/>
                  <pc2:cmRplyMk id="{0DCCA20B-346E-4B51-89F9-9545C1E11F2E}"/>
                </pc2:cmRplyMkLst>
              </pc226:cmRplyChg>
            </pc226:cmChg>
          </p:ext>
        </pc:extLst>
      </pc:sldChg>
      <pc:sldChg chg="modCm">
        <pc:chgData name="Mozden, Chantel (MDE)" userId="S::mozdenc@michigan.gov::1ae966b0-844c-418a-a58f-2c62b5aec8ea" providerId="AD" clId="Web-{2478090A-C4BA-0965-DC8B-DA66D8E4886C}" dt="2023-11-07T15:52:24.878" v="0"/>
        <pc:sldMkLst>
          <pc:docMk/>
          <pc:sldMk cId="3587150544" sldId="261"/>
        </pc:sldMkLst>
        <pc:extLst>
          <p:ext xmlns:p="http://schemas.openxmlformats.org/presentationml/2006/main" uri="{D6D511B9-2390-475A-947B-AFAB55BFBCF1}">
            <pc226:cmChg xmlns:pc226="http://schemas.microsoft.com/office/powerpoint/2022/06/main/command" chg="">
              <pc226:chgData name="Mozden, Chantel (MDE)" userId="S::mozdenc@michigan.gov::1ae966b0-844c-418a-a58f-2c62b5aec8ea" providerId="AD" clId="Web-{2478090A-C4BA-0965-DC8B-DA66D8E4886C}" dt="2023-11-07T15:52:24.878" v="0"/>
              <pc2:cmMkLst xmlns:pc2="http://schemas.microsoft.com/office/powerpoint/2019/9/main/command">
                <pc:docMk/>
                <pc:sldMk cId="3587150544" sldId="261"/>
                <pc2:cmMk id="{FDF2B08F-C12D-418A-B786-EACD198BF769}"/>
              </pc2:cmMkLst>
              <pc226:cmRplyChg chg="add">
                <pc226:chgData name="Mozden, Chantel (MDE)" userId="S::mozdenc@michigan.gov::1ae966b0-844c-418a-a58f-2c62b5aec8ea" providerId="AD" clId="Web-{2478090A-C4BA-0965-DC8B-DA66D8E4886C}" dt="2023-11-07T15:52:24.878" v="0"/>
                <pc2:cmRplyMkLst xmlns:pc2="http://schemas.microsoft.com/office/powerpoint/2019/9/main/command">
                  <pc:docMk/>
                  <pc:sldMk cId="3587150544" sldId="261"/>
                  <pc2:cmMk id="{FDF2B08F-C12D-418A-B786-EACD198BF769}"/>
                  <pc2:cmRplyMk id="{A3CEB711-CF73-420E-B804-CEE6CE3535B4}"/>
                </pc2:cmRplyMkLst>
              </pc226:cmRplyChg>
            </pc226:cmChg>
          </p:ext>
        </pc:extLst>
      </pc:sldChg>
      <pc:sldChg chg="modNotes">
        <pc:chgData name="Mozden, Chantel (MDE)" userId="S::mozdenc@michigan.gov::1ae966b0-844c-418a-a58f-2c62b5aec8ea" providerId="AD" clId="Web-{2478090A-C4BA-0965-DC8B-DA66D8E4886C}" dt="2023-11-07T15:58:06.118" v="236"/>
        <pc:sldMkLst>
          <pc:docMk/>
          <pc:sldMk cId="3454802288" sldId="267"/>
        </pc:sldMkLst>
      </pc:sldChg>
      <pc:sldChg chg="modCm">
        <pc:chgData name="Mozden, Chantel (MDE)" userId="S::mozdenc@michigan.gov::1ae966b0-844c-418a-a58f-2c62b5aec8ea" providerId="AD" clId="Web-{2478090A-C4BA-0965-DC8B-DA66D8E4886C}" dt="2023-11-07T15:53:16.567" v="1"/>
        <pc:sldMkLst>
          <pc:docMk/>
          <pc:sldMk cId="2413543334" sldId="282"/>
        </pc:sldMkLst>
        <pc:extLst>
          <p:ext xmlns:p="http://schemas.openxmlformats.org/presentationml/2006/main" uri="{D6D511B9-2390-475A-947B-AFAB55BFBCF1}">
            <pc226:cmChg xmlns:pc226="http://schemas.microsoft.com/office/powerpoint/2022/06/main/command" chg="">
              <pc226:chgData name="Mozden, Chantel (MDE)" userId="S::mozdenc@michigan.gov::1ae966b0-844c-418a-a58f-2c62b5aec8ea" providerId="AD" clId="Web-{2478090A-C4BA-0965-DC8B-DA66D8E4886C}" dt="2023-11-07T15:53:16.567" v="1"/>
              <pc2:cmMkLst xmlns:pc2="http://schemas.microsoft.com/office/powerpoint/2019/9/main/command">
                <pc:docMk/>
                <pc:sldMk cId="2413543334" sldId="282"/>
                <pc2:cmMk id="{0D562F85-B878-47DB-A93B-1408903FF9DC}"/>
              </pc2:cmMkLst>
              <pc226:cmRplyChg chg="add">
                <pc226:chgData name="Mozden, Chantel (MDE)" userId="S::mozdenc@michigan.gov::1ae966b0-844c-418a-a58f-2c62b5aec8ea" providerId="AD" clId="Web-{2478090A-C4BA-0965-DC8B-DA66D8E4886C}" dt="2023-11-07T15:53:16.567" v="1"/>
                <pc2:cmRplyMkLst xmlns:pc2="http://schemas.microsoft.com/office/powerpoint/2019/9/main/command">
                  <pc:docMk/>
                  <pc:sldMk cId="2413543334" sldId="282"/>
                  <pc2:cmMk id="{0D562F85-B878-47DB-A93B-1408903FF9DC}"/>
                  <pc2:cmRplyMk id="{A77D4C03-7988-4404-91B9-6A37E3D704E5}"/>
                </pc2:cmRplyMkLst>
              </pc226:cmRplyChg>
            </pc226:cmChg>
          </p:ext>
        </pc:extLst>
      </pc:sldChg>
    </pc:docChg>
  </pc:docChgLst>
  <pc:docChgLst>
    <pc:chgData name="Mozden, Chantel (MDE)" userId="S::mozdenc@michigan.gov::1ae966b0-844c-418a-a58f-2c62b5aec8ea" providerId="AD" clId="Web-{6A08741C-F69C-024E-3515-DD4E4CF76667}"/>
    <pc:docChg chg="">
      <pc:chgData name="Mozden, Chantel (MDE)" userId="S::mozdenc@michigan.gov::1ae966b0-844c-418a-a58f-2c62b5aec8ea" providerId="AD" clId="Web-{6A08741C-F69C-024E-3515-DD4E4CF76667}" dt="2023-11-07T17:11:23.652" v="8"/>
      <pc:docMkLst>
        <pc:docMk/>
      </pc:docMkLst>
      <pc:sldChg chg="modCm">
        <pc:chgData name="Mozden, Chantel (MDE)" userId="S::mozdenc@michigan.gov::1ae966b0-844c-418a-a58f-2c62b5aec8ea" providerId="AD" clId="Web-{6A08741C-F69C-024E-3515-DD4E4CF76667}" dt="2023-11-07T17:11:23.652" v="8"/>
        <pc:sldMkLst>
          <pc:docMk/>
          <pc:sldMk cId="3766175239" sldId="256"/>
        </pc:sldMkLst>
        <pc:extLst>
          <p:ext xmlns:p="http://schemas.openxmlformats.org/presentationml/2006/main" uri="{D6D511B9-2390-475A-947B-AFAB55BFBCF1}">
            <pc226:cmChg xmlns:pc226="http://schemas.microsoft.com/office/powerpoint/2022/06/main/command" chg="mod">
              <pc226:chgData name="Mozden, Chantel (MDE)" userId="S::mozdenc@michigan.gov::1ae966b0-844c-418a-a58f-2c62b5aec8ea" providerId="AD" clId="Web-{6A08741C-F69C-024E-3515-DD4E4CF76667}" dt="2023-11-07T17:11:23.652" v="8"/>
              <pc2:cmMkLst xmlns:pc2="http://schemas.microsoft.com/office/powerpoint/2019/9/main/command">
                <pc:docMk/>
                <pc:sldMk cId="3766175239" sldId="256"/>
                <pc2:cmMk id="{C1BDA518-2BC6-466C-A9C3-DCB5FAB6DF9D}"/>
              </pc2:cmMkLst>
            </pc226:cmChg>
          </p:ext>
        </pc:extLst>
      </pc:sldChg>
      <pc:sldChg chg="modCm">
        <pc:chgData name="Mozden, Chantel (MDE)" userId="S::mozdenc@michigan.gov::1ae966b0-844c-418a-a58f-2c62b5aec8ea" providerId="AD" clId="Web-{6A08741C-F69C-024E-3515-DD4E4CF76667}" dt="2023-11-07T17:10:37.245" v="3"/>
        <pc:sldMkLst>
          <pc:docMk/>
          <pc:sldMk cId="3587150544" sldId="261"/>
        </pc:sldMkLst>
        <pc:extLst>
          <p:ext xmlns:p="http://schemas.openxmlformats.org/presentationml/2006/main" uri="{D6D511B9-2390-475A-947B-AFAB55BFBCF1}">
            <pc226:cmChg xmlns:pc226="http://schemas.microsoft.com/office/powerpoint/2022/06/main/command" chg="mod">
              <pc226:chgData name="Mozden, Chantel (MDE)" userId="S::mozdenc@michigan.gov::1ae966b0-844c-418a-a58f-2c62b5aec8ea" providerId="AD" clId="Web-{6A08741C-F69C-024E-3515-DD4E4CF76667}" dt="2023-11-07T17:10:37.245" v="3"/>
              <pc2:cmMkLst xmlns:pc2="http://schemas.microsoft.com/office/powerpoint/2019/9/main/command">
                <pc:docMk/>
                <pc:sldMk cId="3587150544" sldId="261"/>
                <pc2:cmMk id="{FDF2B08F-C12D-418A-B786-EACD198BF769}"/>
              </pc2:cmMkLst>
            </pc226:cmChg>
          </p:ext>
        </pc:extLst>
      </pc:sldChg>
      <pc:sldChg chg="modCm">
        <pc:chgData name="Mozden, Chantel (MDE)" userId="S::mozdenc@michigan.gov::1ae966b0-844c-418a-a58f-2c62b5aec8ea" providerId="AD" clId="Web-{6A08741C-F69C-024E-3515-DD4E4CF76667}" dt="2023-11-07T17:10:50.605" v="5"/>
        <pc:sldMkLst>
          <pc:docMk/>
          <pc:sldMk cId="3408907483" sldId="271"/>
        </pc:sldMkLst>
        <pc:extLst>
          <p:ext xmlns:p="http://schemas.openxmlformats.org/presentationml/2006/main" uri="{D6D511B9-2390-475A-947B-AFAB55BFBCF1}">
            <pc226:cmChg xmlns:pc226="http://schemas.microsoft.com/office/powerpoint/2022/06/main/command" chg="mod">
              <pc226:chgData name="Mozden, Chantel (MDE)" userId="S::mozdenc@michigan.gov::1ae966b0-844c-418a-a58f-2c62b5aec8ea" providerId="AD" clId="Web-{6A08741C-F69C-024E-3515-DD4E4CF76667}" dt="2023-11-07T17:10:50.605" v="5"/>
              <pc2:cmMkLst xmlns:pc2="http://schemas.microsoft.com/office/powerpoint/2019/9/main/command">
                <pc:docMk/>
                <pc:sldMk cId="3408907483" sldId="271"/>
                <pc2:cmMk id="{D032FB50-B5F0-415D-9513-C5D11A7E7D4C}"/>
              </pc2:cmMkLst>
              <pc226:cmRplyChg chg="add">
                <pc226:chgData name="Mozden, Chantel (MDE)" userId="S::mozdenc@michigan.gov::1ae966b0-844c-418a-a58f-2c62b5aec8ea" providerId="AD" clId="Web-{6A08741C-F69C-024E-3515-DD4E4CF76667}" dt="2023-11-07T17:10:48.167" v="4"/>
                <pc2:cmRplyMkLst xmlns:pc2="http://schemas.microsoft.com/office/powerpoint/2019/9/main/command">
                  <pc:docMk/>
                  <pc:sldMk cId="3408907483" sldId="271"/>
                  <pc2:cmMk id="{D032FB50-B5F0-415D-9513-C5D11A7E7D4C}"/>
                  <pc2:cmRplyMk id="{AC113808-57C9-4716-B0B4-C7A788DCB9A7}"/>
                </pc2:cmRplyMkLst>
              </pc226:cmRplyChg>
            </pc226:cmChg>
          </p:ext>
        </pc:extLst>
      </pc:sldChg>
      <pc:sldChg chg="modCm">
        <pc:chgData name="Mozden, Chantel (MDE)" userId="S::mozdenc@michigan.gov::1ae966b0-844c-418a-a58f-2c62b5aec8ea" providerId="AD" clId="Web-{6A08741C-F69C-024E-3515-DD4E4CF76667}" dt="2023-11-07T17:10:26.557" v="2"/>
        <pc:sldMkLst>
          <pc:docMk/>
          <pc:sldMk cId="2413543334" sldId="282"/>
        </pc:sldMkLst>
        <pc:extLst>
          <p:ext xmlns:p="http://schemas.openxmlformats.org/presentationml/2006/main" uri="{D6D511B9-2390-475A-947B-AFAB55BFBCF1}">
            <pc226:cmChg xmlns:pc226="http://schemas.microsoft.com/office/powerpoint/2022/06/main/command" chg="mod">
              <pc226:chgData name="Mozden, Chantel (MDE)" userId="S::mozdenc@michigan.gov::1ae966b0-844c-418a-a58f-2c62b5aec8ea" providerId="AD" clId="Web-{6A08741C-F69C-024E-3515-DD4E4CF76667}" dt="2023-11-07T17:10:26.557" v="2"/>
              <pc2:cmMkLst xmlns:pc2="http://schemas.microsoft.com/office/powerpoint/2019/9/main/command">
                <pc:docMk/>
                <pc:sldMk cId="2413543334" sldId="282"/>
                <pc2:cmMk id="{0D562F85-B878-47DB-A93B-1408903FF9DC}"/>
              </pc2:cmMkLst>
            </pc226:cmChg>
          </p:ext>
        </pc:extLst>
      </pc:sldChg>
      <pc:sldChg chg="modCm">
        <pc:chgData name="Mozden, Chantel (MDE)" userId="S::mozdenc@michigan.gov::1ae966b0-844c-418a-a58f-2c62b5aec8ea" providerId="AD" clId="Web-{6A08741C-F69C-024E-3515-DD4E4CF76667}" dt="2023-11-07T17:10:02.291" v="1"/>
        <pc:sldMkLst>
          <pc:docMk/>
          <pc:sldMk cId="3120342935" sldId="297"/>
        </pc:sldMkLst>
        <pc:extLst>
          <p:ext xmlns:p="http://schemas.openxmlformats.org/presentationml/2006/main" uri="{D6D511B9-2390-475A-947B-AFAB55BFBCF1}">
            <pc226:cmChg xmlns:pc226="http://schemas.microsoft.com/office/powerpoint/2022/06/main/command" chg="mod">
              <pc226:chgData name="Mozden, Chantel (MDE)" userId="S::mozdenc@michigan.gov::1ae966b0-844c-418a-a58f-2c62b5aec8ea" providerId="AD" clId="Web-{6A08741C-F69C-024E-3515-DD4E4CF76667}" dt="2023-11-07T17:10:02.291" v="1"/>
              <pc2:cmMkLst xmlns:pc2="http://schemas.microsoft.com/office/powerpoint/2019/9/main/command">
                <pc:docMk/>
                <pc:sldMk cId="3120342935" sldId="297"/>
                <pc2:cmMk id="{BC52F2DE-3FD4-42AE-9274-C82EB79869D8}"/>
              </pc2:cmMkLst>
              <pc226:cmRplyChg chg="add">
                <pc226:chgData name="Mozden, Chantel (MDE)" userId="S::mozdenc@michigan.gov::1ae966b0-844c-418a-a58f-2c62b5aec8ea" providerId="AD" clId="Web-{6A08741C-F69C-024E-3515-DD4E4CF76667}" dt="2023-11-07T17:09:55.759" v="0"/>
                <pc2:cmRplyMkLst xmlns:pc2="http://schemas.microsoft.com/office/powerpoint/2019/9/main/command">
                  <pc:docMk/>
                  <pc:sldMk cId="3120342935" sldId="297"/>
                  <pc2:cmMk id="{BC52F2DE-3FD4-42AE-9274-C82EB79869D8}"/>
                  <pc2:cmRplyMk id="{3A43C1D3-B2A6-4BAE-A16B-986DA7096301}"/>
                </pc2:cmRplyMkLst>
              </pc226:cmRplyChg>
            </pc226:cmChg>
          </p:ext>
        </pc:extLst>
      </pc:sldChg>
      <pc:sldChg chg="modCm">
        <pc:chgData name="Mozden, Chantel (MDE)" userId="S::mozdenc@michigan.gov::1ae966b0-844c-418a-a58f-2c62b5aec8ea" providerId="AD" clId="Web-{6A08741C-F69C-024E-3515-DD4E4CF76667}" dt="2023-11-07T17:11:14.308" v="7"/>
        <pc:sldMkLst>
          <pc:docMk/>
          <pc:sldMk cId="379232382" sldId="299"/>
        </pc:sldMkLst>
        <pc:extLst>
          <p:ext xmlns:p="http://schemas.openxmlformats.org/presentationml/2006/main" uri="{D6D511B9-2390-475A-947B-AFAB55BFBCF1}">
            <pc226:cmChg xmlns:pc226="http://schemas.microsoft.com/office/powerpoint/2022/06/main/command" chg="mod">
              <pc226:chgData name="Mozden, Chantel (MDE)" userId="S::mozdenc@michigan.gov::1ae966b0-844c-418a-a58f-2c62b5aec8ea" providerId="AD" clId="Web-{6A08741C-F69C-024E-3515-DD4E4CF76667}" dt="2023-11-07T17:11:14.308" v="7"/>
              <pc2:cmMkLst xmlns:pc2="http://schemas.microsoft.com/office/powerpoint/2019/9/main/command">
                <pc:docMk/>
                <pc:sldMk cId="379232382" sldId="299"/>
                <pc2:cmMk id="{15354891-5D42-4483-A3C6-F73369A4A8F8}"/>
              </pc2:cmMkLst>
              <pc226:cmRplyChg chg="add">
                <pc226:chgData name="Mozden, Chantel (MDE)" userId="S::mozdenc@michigan.gov::1ae966b0-844c-418a-a58f-2c62b5aec8ea" providerId="AD" clId="Web-{6A08741C-F69C-024E-3515-DD4E4CF76667}" dt="2023-11-07T17:11:11.808" v="6"/>
                <pc2:cmRplyMkLst xmlns:pc2="http://schemas.microsoft.com/office/powerpoint/2019/9/main/command">
                  <pc:docMk/>
                  <pc:sldMk cId="379232382" sldId="299"/>
                  <pc2:cmMk id="{15354891-5D42-4483-A3C6-F73369A4A8F8}"/>
                  <pc2:cmRplyMk id="{649B26DB-CC39-43B0-A6E6-9E6083AE3BDA}"/>
                </pc2:cmRplyMkLst>
              </pc226:cmRplyChg>
            </pc226:cmChg>
          </p:ext>
        </pc:extLst>
      </pc:sldChg>
    </pc:docChg>
  </pc:docChgLst>
  <pc:docChgLst>
    <pc:chgData name="Birnbaum, Gina (MDE)" userId="S::birnbaumg@michigan.gov::3952565b-be04-49fd-aa81-3f3168957514" providerId="AD" clId="Web-{9EE53503-46F7-4C33-17DA-7C913EA66F9B}"/>
    <pc:docChg chg="modSld">
      <pc:chgData name="Birnbaum, Gina (MDE)" userId="S::birnbaumg@michigan.gov::3952565b-be04-49fd-aa81-3f3168957514" providerId="AD" clId="Web-{9EE53503-46F7-4C33-17DA-7C913EA66F9B}" dt="2023-11-13T21:29:55.720" v="1330"/>
      <pc:docMkLst>
        <pc:docMk/>
      </pc:docMkLst>
      <pc:sldChg chg="modCm modNotes">
        <pc:chgData name="Birnbaum, Gina (MDE)" userId="S::birnbaumg@michigan.gov::3952565b-be04-49fd-aa81-3f3168957514" providerId="AD" clId="Web-{9EE53503-46F7-4C33-17DA-7C913EA66F9B}" dt="2023-11-13T21:02:38.634" v="512"/>
        <pc:sldMkLst>
          <pc:docMk/>
          <pc:sldMk cId="1547234498" sldId="287"/>
        </pc:sldMkLst>
        <pc:extLst>
          <p:ext xmlns:p="http://schemas.openxmlformats.org/presentationml/2006/main" uri="{D6D511B9-2390-475A-947B-AFAB55BFBCF1}">
            <pc226:cmChg xmlns:pc226="http://schemas.microsoft.com/office/powerpoint/2022/06/main/command" chg="mod">
              <pc226:chgData name="Birnbaum, Gina (MDE)" userId="S::birnbaumg@michigan.gov::3952565b-be04-49fd-aa81-3f3168957514" providerId="AD" clId="Web-{9EE53503-46F7-4C33-17DA-7C913EA66F9B}" dt="2023-11-13T21:02:38.634" v="512"/>
              <pc2:cmMkLst xmlns:pc2="http://schemas.microsoft.com/office/powerpoint/2019/9/main/command">
                <pc:docMk/>
                <pc:sldMk cId="1547234498" sldId="287"/>
                <pc2:cmMk id="{4EE29E8C-91E1-438E-82B2-DE9E0CBE8C98}"/>
              </pc2:cmMkLst>
            </pc226:cmChg>
          </p:ext>
        </pc:extLst>
      </pc:sldChg>
      <pc:sldChg chg="modCm modNotes">
        <pc:chgData name="Birnbaum, Gina (MDE)" userId="S::birnbaumg@michigan.gov::3952565b-be04-49fd-aa81-3f3168957514" providerId="AD" clId="Web-{9EE53503-46F7-4C33-17DA-7C913EA66F9B}" dt="2023-11-13T21:27:46.907" v="1329"/>
        <pc:sldMkLst>
          <pc:docMk/>
          <pc:sldMk cId="2649180424" sldId="288"/>
        </pc:sldMkLst>
        <pc:extLst>
          <p:ext xmlns:p="http://schemas.openxmlformats.org/presentationml/2006/main" uri="{D6D511B9-2390-475A-947B-AFAB55BFBCF1}">
            <pc226:cmChg xmlns:pc226="http://schemas.microsoft.com/office/powerpoint/2022/06/main/command" chg="mod">
              <pc226:chgData name="Birnbaum, Gina (MDE)" userId="S::birnbaumg@michigan.gov::3952565b-be04-49fd-aa81-3f3168957514" providerId="AD" clId="Web-{9EE53503-46F7-4C33-17DA-7C913EA66F9B}" dt="2023-11-13T21:27:46.844" v="1328"/>
              <pc2:cmMkLst xmlns:pc2="http://schemas.microsoft.com/office/powerpoint/2019/9/main/command">
                <pc:docMk/>
                <pc:sldMk cId="2649180424" sldId="288"/>
                <pc2:cmMk id="{2E2614AD-9F50-4F25-ADAF-2AAE9CEFBAB8}"/>
              </pc2:cmMkLst>
            </pc226:cmChg>
          </p:ext>
        </pc:extLst>
      </pc:sldChg>
      <pc:sldChg chg="modCm">
        <pc:chgData name="Birnbaum, Gina (MDE)" userId="S::birnbaumg@michigan.gov::3952565b-be04-49fd-aa81-3f3168957514" providerId="AD" clId="Web-{9EE53503-46F7-4C33-17DA-7C913EA66F9B}" dt="2023-11-13T21:29:55.720" v="1330"/>
        <pc:sldMkLst>
          <pc:docMk/>
          <pc:sldMk cId="3187450243" sldId="295"/>
        </pc:sldMkLst>
        <pc:extLst>
          <p:ext xmlns:p="http://schemas.openxmlformats.org/presentationml/2006/main" uri="{D6D511B9-2390-475A-947B-AFAB55BFBCF1}">
            <pc226:cmChg xmlns:pc226="http://schemas.microsoft.com/office/powerpoint/2022/06/main/command" chg="">
              <pc226:chgData name="Birnbaum, Gina (MDE)" userId="S::birnbaumg@michigan.gov::3952565b-be04-49fd-aa81-3f3168957514" providerId="AD" clId="Web-{9EE53503-46F7-4C33-17DA-7C913EA66F9B}" dt="2023-11-13T21:29:55.720" v="1330"/>
              <pc2:cmMkLst xmlns:pc2="http://schemas.microsoft.com/office/powerpoint/2019/9/main/command">
                <pc:docMk/>
                <pc:sldMk cId="3187450243" sldId="295"/>
                <pc2:cmMk id="{649EAABB-D77F-49DB-9CF9-378E52F162C7}"/>
              </pc2:cmMkLst>
              <pc226:cmRplyChg chg="add">
                <pc226:chgData name="Birnbaum, Gina (MDE)" userId="S::birnbaumg@michigan.gov::3952565b-be04-49fd-aa81-3f3168957514" providerId="AD" clId="Web-{9EE53503-46F7-4C33-17DA-7C913EA66F9B}" dt="2023-11-13T21:29:55.720" v="1330"/>
                <pc2:cmRplyMkLst xmlns:pc2="http://schemas.microsoft.com/office/powerpoint/2019/9/main/command">
                  <pc:docMk/>
                  <pc:sldMk cId="3187450243" sldId="295"/>
                  <pc2:cmMk id="{649EAABB-D77F-49DB-9CF9-378E52F162C7}"/>
                  <pc2:cmRplyMk id="{24F11DBA-9A5B-4AFD-88CA-5DA03B2A9AAD}"/>
                </pc2:cmRplyMkLst>
              </pc226:cmRplyChg>
            </pc226:cmChg>
          </p:ext>
        </pc:extLst>
      </pc:sldChg>
      <pc:sldChg chg="modCm modNotes">
        <pc:chgData name="Birnbaum, Gina (MDE)" userId="S::birnbaumg@michigan.gov::3952565b-be04-49fd-aa81-3f3168957514" providerId="AD" clId="Web-{9EE53503-46F7-4C33-17DA-7C913EA66F9B}" dt="2023-11-13T20:57:47.210" v="151"/>
        <pc:sldMkLst>
          <pc:docMk/>
          <pc:sldMk cId="886392213" sldId="303"/>
        </pc:sldMkLst>
        <pc:extLst>
          <p:ext xmlns:p="http://schemas.openxmlformats.org/presentationml/2006/main" uri="{D6D511B9-2390-475A-947B-AFAB55BFBCF1}">
            <pc226:cmChg xmlns:pc226="http://schemas.microsoft.com/office/powerpoint/2022/06/main/command" chg="mod">
              <pc226:chgData name="Birnbaum, Gina (MDE)" userId="S::birnbaumg@michigan.gov::3952565b-be04-49fd-aa81-3f3168957514" providerId="AD" clId="Web-{9EE53503-46F7-4C33-17DA-7C913EA66F9B}" dt="2023-11-13T20:57:20.085" v="150"/>
              <pc2:cmMkLst xmlns:pc2="http://schemas.microsoft.com/office/powerpoint/2019/9/main/command">
                <pc:docMk/>
                <pc:sldMk cId="886392213" sldId="303"/>
                <pc2:cmMk id="{B1DE00BE-7027-4D5A-9F9B-8BC0B8267050}"/>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stateofmichigan.sharepoint.com/sites/MDE-Teams-PA-Program-Accountability/Shared%20Documents/Complaint%20Investigator/Complaints%20Data/2023-24%20State%20Complaint%20Data/State%20Complaint%20Data%202023-24.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stateofmichigan.sharepoint.com/sites/MDE-Teams-PA-Program-Accountability/Shared%20Documents/Complaint%20Investigator/Complaints%20Data/2023-24%20State%20Complaint%20Data/State%20Complaint%20Data%202023-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tateofmichigan.sharepoint.com/sites/MDE-Teams-PA-Program-Accountability/Shared%20Documents/Complaint%20Investigator/Complaints%20Data/2023-24%20State%20Complaint%20Data/State%20Complaint%20Data%202023-2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tateofmichigan.sharepoint.com/sites/MDE-Teams-PA-Program-Accountability/Shared%20Documents/Complaint%20Investigator/Complaints%20Data/2023-24%20State%20Complaint%20Data/State%20Complaint%20Data%202023-24.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[State Complaint Data 2023-24.xlsx]SC by Month!PivotTable2</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'SC by Month'!$B$1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 by Month'!$A$2:$A$6</c:f>
              <c:strCache>
                <c:ptCount val="4"/>
                <c:pt idx="0">
                  <c:v>July</c:v>
                </c:pt>
                <c:pt idx="1">
                  <c:v>August</c:v>
                </c:pt>
                <c:pt idx="2">
                  <c:v>September</c:v>
                </c:pt>
                <c:pt idx="3">
                  <c:v>October</c:v>
                </c:pt>
              </c:strCache>
            </c:strRef>
          </c:cat>
          <c:val>
            <c:numRef>
              <c:f>'SC by Month'!$B$2:$B$6</c:f>
              <c:numCache>
                <c:formatCode>General</c:formatCode>
                <c:ptCount val="4"/>
                <c:pt idx="0">
                  <c:v>4</c:v>
                </c:pt>
                <c:pt idx="1">
                  <c:v>27</c:v>
                </c:pt>
                <c:pt idx="2">
                  <c:v>32</c:v>
                </c:pt>
                <c:pt idx="3">
                  <c:v>32</c:v>
                </c:pt>
              </c:numCache>
            </c:numRef>
          </c:val>
          <c:extLst>
            <c:ext xmlns:c16="http://schemas.microsoft.com/office/drawing/2014/chart" uri="{C3380CC4-5D6E-409C-BE32-E72D297353CC}">
              <c16:uniqueId val="{00000000-488D-47DE-AA7C-6365A0DFA444}"/>
            </c:ext>
          </c:extLst>
        </c:ser>
        <c:dLbls>
          <c:dLblPos val="outEnd"/>
          <c:showLegendKey val="0"/>
          <c:showVal val="1"/>
          <c:showCatName val="0"/>
          <c:showSerName val="0"/>
          <c:showPercent val="0"/>
          <c:showBubbleSize val="0"/>
        </c:dLbls>
        <c:gapWidth val="219"/>
        <c:overlap val="-27"/>
        <c:axId val="893368256"/>
        <c:axId val="893368616"/>
      </c:barChart>
      <c:catAx>
        <c:axId val="893368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93368616"/>
        <c:crosses val="autoZero"/>
        <c:auto val="1"/>
        <c:lblAlgn val="ctr"/>
        <c:lblOffset val="100"/>
        <c:noMultiLvlLbl val="0"/>
      </c:catAx>
      <c:valAx>
        <c:axId val="893368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93368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[State Complaint Data 2023-24.xlsx]SC by Grade Level!PivotTable3</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'SC by Grade Level'!$B$1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 by Grade Level'!$A$2:$A$8</c:f>
              <c:strCache>
                <c:ptCount val="6"/>
                <c:pt idx="0">
                  <c:v>Post-Secondary</c:v>
                </c:pt>
                <c:pt idx="1">
                  <c:v>Systemic</c:v>
                </c:pt>
                <c:pt idx="2">
                  <c:v>Preschool</c:v>
                </c:pt>
                <c:pt idx="3">
                  <c:v>Middle School</c:v>
                </c:pt>
                <c:pt idx="4">
                  <c:v>Elementary</c:v>
                </c:pt>
                <c:pt idx="5">
                  <c:v>High School</c:v>
                </c:pt>
              </c:strCache>
            </c:strRef>
          </c:cat>
          <c:val>
            <c:numRef>
              <c:f>'SC by Grade Level'!$B$2:$B$8</c:f>
              <c:numCache>
                <c:formatCode>General</c:formatCode>
                <c:ptCount val="6"/>
                <c:pt idx="0">
                  <c:v>1</c:v>
                </c:pt>
                <c:pt idx="1">
                  <c:v>5</c:v>
                </c:pt>
                <c:pt idx="2">
                  <c:v>8</c:v>
                </c:pt>
                <c:pt idx="3">
                  <c:v>18</c:v>
                </c:pt>
                <c:pt idx="4">
                  <c:v>30</c:v>
                </c:pt>
                <c:pt idx="5">
                  <c:v>33</c:v>
                </c:pt>
              </c:numCache>
            </c:numRef>
          </c:val>
          <c:extLst>
            <c:ext xmlns:c16="http://schemas.microsoft.com/office/drawing/2014/chart" uri="{C3380CC4-5D6E-409C-BE32-E72D297353CC}">
              <c16:uniqueId val="{00000000-1B44-4781-89F0-938925514AD9}"/>
            </c:ext>
          </c:extLst>
        </c:ser>
        <c:dLbls>
          <c:dLblPos val="outEnd"/>
          <c:showLegendKey val="0"/>
          <c:showVal val="1"/>
          <c:showCatName val="0"/>
          <c:showSerName val="0"/>
          <c:showPercent val="0"/>
          <c:showBubbleSize val="0"/>
        </c:dLbls>
        <c:gapWidth val="219"/>
        <c:axId val="747969032"/>
        <c:axId val="893367176"/>
      </c:barChart>
      <c:catAx>
        <c:axId val="747969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93367176"/>
        <c:crosses val="autoZero"/>
        <c:auto val="1"/>
        <c:lblAlgn val="ctr"/>
        <c:lblOffset val="100"/>
        <c:noMultiLvlLbl val="0"/>
      </c:catAx>
      <c:valAx>
        <c:axId val="8933671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747969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pPr>
      <a:endParaRPr lang="en-US"/>
    </a:p>
  </c:txPr>
  <c:externalData r:id="rId3">
    <c:autoUpdate val="0"/>
  </c:externalData>
  <c:extLst>
    <c:ext xmlns:c14="http://schemas.microsoft.com/office/drawing/2007/8/2/chart" uri="{781A3756-C4B2-4CAC-9D66-4F8BD8637D16}">
      <c14:pivotOptions>
        <c14:dropZoneFilter val="1"/>
        <c14:dropZoneCatego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[State Complaint Data 2023-24.xlsx]Parent-Advocate Count!PivotTable4</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'Parent-Advocate Count'!$B$1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'Parent-Advocate Count'!$A$2:$A$8</c:f>
              <c:strCache>
                <c:ptCount val="6"/>
                <c:pt idx="0">
                  <c:v>Other </c:v>
                </c:pt>
                <c:pt idx="1">
                  <c:v>Parent/Attorney</c:v>
                </c:pt>
                <c:pt idx="2">
                  <c:v>Advocate/Attorney</c:v>
                </c:pt>
                <c:pt idx="3">
                  <c:v>Other</c:v>
                </c:pt>
                <c:pt idx="4">
                  <c:v>Advocate</c:v>
                </c:pt>
                <c:pt idx="5">
                  <c:v>Parent</c:v>
                </c:pt>
              </c:strCache>
            </c:strRef>
          </c:cat>
          <c:val>
            <c:numRef>
              <c:f>'Parent-Advocate Count'!$B$2:$B$8</c:f>
              <c:numCache>
                <c:formatCode>General</c:formatCode>
                <c:ptCount val="6"/>
                <c:pt idx="0">
                  <c:v>1</c:v>
                </c:pt>
                <c:pt idx="1">
                  <c:v>1</c:v>
                </c:pt>
                <c:pt idx="2">
                  <c:v>6</c:v>
                </c:pt>
                <c:pt idx="3">
                  <c:v>7</c:v>
                </c:pt>
                <c:pt idx="4">
                  <c:v>21</c:v>
                </c:pt>
                <c:pt idx="5">
                  <c:v>59</c:v>
                </c:pt>
              </c:numCache>
            </c:numRef>
          </c:val>
          <c:extLst>
            <c:ext xmlns:c16="http://schemas.microsoft.com/office/drawing/2014/chart" uri="{C3380CC4-5D6E-409C-BE32-E72D297353CC}">
              <c16:uniqueId val="{00000000-94EB-4640-B0CD-869C3B4DF571}"/>
            </c:ext>
          </c:extLst>
        </c:ser>
        <c:dLbls>
          <c:dLblPos val="outEnd"/>
          <c:showLegendKey val="0"/>
          <c:showVal val="1"/>
          <c:showCatName val="0"/>
          <c:showSerName val="0"/>
          <c:showPercent val="0"/>
          <c:showBubbleSize val="0"/>
        </c:dLbls>
        <c:gapWidth val="219"/>
        <c:axId val="892607104"/>
        <c:axId val="892602784"/>
      </c:barChart>
      <c:catAx>
        <c:axId val="892607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602784"/>
        <c:crosses val="autoZero"/>
        <c:auto val="1"/>
        <c:lblAlgn val="ctr"/>
        <c:lblOffset val="100"/>
        <c:noMultiLvlLbl val="0"/>
      </c:catAx>
      <c:valAx>
        <c:axId val="8926027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60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[State Complaint Data 2023-24.xlsx]SC by Categories!PivotTable3</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'SC by Categories'!$B$9</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 by Categories'!$A$10:$A$15</c:f>
              <c:strCache>
                <c:ptCount val="5"/>
                <c:pt idx="0">
                  <c:v>Other</c:v>
                </c:pt>
                <c:pt idx="1">
                  <c:v>Discipline</c:v>
                </c:pt>
                <c:pt idx="2">
                  <c:v>IEP Implementation</c:v>
                </c:pt>
                <c:pt idx="3">
                  <c:v>IEP Development</c:v>
                </c:pt>
                <c:pt idx="4">
                  <c:v>Evaluations</c:v>
                </c:pt>
              </c:strCache>
            </c:strRef>
          </c:cat>
          <c:val>
            <c:numRef>
              <c:f>'SC by Categories'!$B$10:$B$15</c:f>
              <c:numCache>
                <c:formatCode>General</c:formatCode>
                <c:ptCount val="5"/>
                <c:pt idx="0">
                  <c:v>15</c:v>
                </c:pt>
                <c:pt idx="1">
                  <c:v>18</c:v>
                </c:pt>
                <c:pt idx="2">
                  <c:v>20</c:v>
                </c:pt>
                <c:pt idx="3">
                  <c:v>24</c:v>
                </c:pt>
                <c:pt idx="4">
                  <c:v>42</c:v>
                </c:pt>
              </c:numCache>
            </c:numRef>
          </c:val>
          <c:extLst>
            <c:ext xmlns:c16="http://schemas.microsoft.com/office/drawing/2014/chart" uri="{C3380CC4-5D6E-409C-BE32-E72D297353CC}">
              <c16:uniqueId val="{00000000-19A0-4F53-B10D-F8C4229DE2FA}"/>
            </c:ext>
          </c:extLst>
        </c:ser>
        <c:dLbls>
          <c:dLblPos val="outEnd"/>
          <c:showLegendKey val="0"/>
          <c:showVal val="1"/>
          <c:showCatName val="0"/>
          <c:showSerName val="0"/>
          <c:showPercent val="0"/>
          <c:showBubbleSize val="0"/>
        </c:dLbls>
        <c:gapWidth val="219"/>
        <c:axId val="911777040"/>
        <c:axId val="911772720"/>
      </c:barChart>
      <c:catAx>
        <c:axId val="911777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911772720"/>
        <c:crosses val="autoZero"/>
        <c:auto val="1"/>
        <c:lblAlgn val="ctr"/>
        <c:lblOffset val="100"/>
        <c:noMultiLvlLbl val="0"/>
      </c:catAx>
      <c:valAx>
        <c:axId val="9117727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911777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928DF0-BB1F-4087-817C-08586C670341}"/>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AE5CBBB1-9E34-4782-A865-97C4DDCF81F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A01D40C-D749-41E3-8551-FA3E19E444FF}" type="datetimeFigureOut">
              <a:rPr lang="en-US" smtClean="0"/>
              <a:t>11/30/2023</a:t>
            </a:fld>
            <a:endParaRPr lang="en-US"/>
          </a:p>
        </p:txBody>
      </p:sp>
      <p:sp>
        <p:nvSpPr>
          <p:cNvPr id="4" name="Footer Placeholder 3">
            <a:extLst>
              <a:ext uri="{FF2B5EF4-FFF2-40B4-BE49-F238E27FC236}">
                <a16:creationId xmlns:a16="http://schemas.microsoft.com/office/drawing/2014/main" id="{295195A5-6622-4277-9453-D0B43699657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5" name="Slide Number Placeholder 4">
            <a:extLst>
              <a:ext uri="{FF2B5EF4-FFF2-40B4-BE49-F238E27FC236}">
                <a16:creationId xmlns:a16="http://schemas.microsoft.com/office/drawing/2014/main" id="{81F1250D-D2A4-434A-A377-048E5EF3A3C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824374A-4992-47AE-B455-86D258C574E3}" type="slidenum">
              <a:rPr lang="en-US" smtClean="0"/>
              <a:t>‹#›</a:t>
            </a:fld>
            <a:endParaRPr lang="en-US"/>
          </a:p>
        </p:txBody>
      </p:sp>
    </p:spTree>
    <p:extLst>
      <p:ext uri="{BB962C8B-B14F-4D97-AF65-F5344CB8AC3E}">
        <p14:creationId xmlns:p14="http://schemas.microsoft.com/office/powerpoint/2010/main" val="3777829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11C04B0-F314-451F-B3DC-AA99D44A9853}" type="datetimeFigureOut">
              <a:rPr lang="en-US" smtClean="0"/>
              <a:t>11/30/2023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726B315-C80B-4218-90F6-E337499C216C}" type="slidenum">
              <a:rPr lang="en-US" smtClean="0"/>
              <a:t>‹#›</a:t>
            </a:fld>
            <a:endParaRPr lang="en-US"/>
          </a:p>
        </p:txBody>
      </p:sp>
    </p:spTree>
    <p:extLst>
      <p:ext uri="{BB962C8B-B14F-4D97-AF65-F5344CB8AC3E}">
        <p14:creationId xmlns:p14="http://schemas.microsoft.com/office/powerpoint/2010/main" val="39566082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michigan.gov/mde/-/media/Project/Websites/mde/specialeducation/DRO/TieredCA_TA_StateComplaints.pdf?rev=160a32cdc3ae4a4a9905e4e31af6f37e"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will remain on the screen while participants are entering the zoom meeting and while the moderator completes introductions.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a:t>
            </a:fld>
            <a:endParaRPr lang="en-US"/>
          </a:p>
        </p:txBody>
      </p:sp>
    </p:spTree>
    <p:extLst>
      <p:ext uri="{BB962C8B-B14F-4D97-AF65-F5344CB8AC3E}">
        <p14:creationId xmlns:p14="http://schemas.microsoft.com/office/powerpoint/2010/main" val="302186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In order for a state complaint to be sufficient, it must include issues that are related to allegations of violation of MARSE and/or IDEA. Due process complaints will hear cases regarding identification of student needing specialized instruction, evaluations, placement of a student with an IEP, or issues concerning FAPE.</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10</a:t>
            </a:fld>
            <a:endParaRPr lang="en-US"/>
          </a:p>
        </p:txBody>
      </p:sp>
    </p:spTree>
    <p:extLst>
      <p:ext uri="{BB962C8B-B14F-4D97-AF65-F5344CB8AC3E}">
        <p14:creationId xmlns:p14="http://schemas.microsoft.com/office/powerpoint/2010/main" val="3308269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When a state complaint is filed, mediation is optional. When using the state complaint model form, there is a specific box to check to indicate whether or not the parent is interested in mediation. The final decision on a state complaint must be issued within 60 calendar days, and mediation can take place at any time during that timeline. There is no appeal process for state complaints, and a final decision is a final decision. When a due process complaint is filed, there is a required 30 calendar day resolution period. A hearing decision must be issued within 45 calendar days of the resolution period. Unlike a state complaint, a due process hearing decision can be appealed.</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11</a:t>
            </a:fld>
            <a:endParaRPr lang="en-US"/>
          </a:p>
        </p:txBody>
      </p:sp>
    </p:spTree>
    <p:extLst>
      <p:ext uri="{BB962C8B-B14F-4D97-AF65-F5344CB8AC3E}">
        <p14:creationId xmlns:p14="http://schemas.microsoft.com/office/powerpoint/2010/main" val="709738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a:t>
            </a:r>
          </a:p>
          <a:p>
            <a:r>
              <a:rPr lang="en-US"/>
              <a:t>This quote relates to how state complaints may help avoid a due process hearing.  *Read quote. This is to ensure all students are provided with a FAPE and to also provide TA to parents and districts.</a:t>
            </a:r>
          </a:p>
          <a:p>
            <a:endParaRPr lang="en-US">
              <a:cs typeface="Calibri"/>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12</a:t>
            </a:fld>
            <a:endParaRPr lang="en-US"/>
          </a:p>
        </p:txBody>
      </p:sp>
    </p:spTree>
    <p:extLst>
      <p:ext uri="{BB962C8B-B14F-4D97-AF65-F5344CB8AC3E}">
        <p14:creationId xmlns:p14="http://schemas.microsoft.com/office/powerpoint/2010/main" val="628687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a:t>
            </a:r>
          </a:p>
          <a:p>
            <a:r>
              <a:rPr lang="en-US"/>
              <a:t>State complaints are a powerful tool to address noncompliance. Special education is complex and involves not only federal regulations, but state regulations as well.</a:t>
            </a:r>
          </a:p>
          <a:p>
            <a:endParaRPr lang="en-US"/>
          </a:p>
          <a:p>
            <a:r>
              <a:rPr lang="en-US"/>
              <a:t>Technical assistance that is provided in a state complaint final decision can be an opportunity to grow.</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13</a:t>
            </a:fld>
            <a:endParaRPr lang="en-US"/>
          </a:p>
        </p:txBody>
      </p:sp>
    </p:spTree>
    <p:extLst>
      <p:ext uri="{BB962C8B-B14F-4D97-AF65-F5344CB8AC3E}">
        <p14:creationId xmlns:p14="http://schemas.microsoft.com/office/powerpoint/2010/main" val="682842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34 CFR </a:t>
            </a:r>
            <a:r>
              <a:rPr lang="it-IT"/>
              <a:t>§</a:t>
            </a:r>
            <a:r>
              <a:rPr lang="en-US"/>
              <a:t>300.151 of IDEA requires SEAs to adopt written procedures for.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Resolving any complaint meeting the requirements of 300.153</a:t>
            </a:r>
          </a:p>
          <a:p>
            <a:pPr lvl="1"/>
            <a:r>
              <a:rPr lang="en-US"/>
              <a:t>Remedies for denial of appropriate services: </a:t>
            </a:r>
          </a:p>
          <a:p>
            <a:pPr lvl="2"/>
            <a:r>
              <a:rPr lang="en-US"/>
              <a:t>Corrective action to address a child’s needs </a:t>
            </a:r>
          </a:p>
          <a:p>
            <a:pPr lvl="2"/>
            <a:r>
              <a:rPr lang="en-US"/>
              <a:t>Appropriate future provision of services for all children with disabilities </a:t>
            </a:r>
          </a:p>
          <a:p>
            <a:pPr lvl="2"/>
            <a:endParaRPr lang="en-US"/>
          </a:p>
          <a:p>
            <a:pPr lvl="2"/>
            <a:r>
              <a:rPr lang="en-US"/>
              <a:t>34 CFR </a:t>
            </a:r>
            <a:r>
              <a:rPr lang="it-IT"/>
              <a:t>§</a:t>
            </a:r>
            <a:r>
              <a:rPr lang="en-US"/>
              <a:t>300.152 requires</a:t>
            </a:r>
          </a:p>
          <a:p>
            <a:pPr lvl="1"/>
            <a:r>
              <a:rPr lang="en-US"/>
              <a:t>Complete the investigation and</a:t>
            </a:r>
          </a:p>
          <a:p>
            <a:pPr lvl="1"/>
            <a:r>
              <a:rPr lang="en-US"/>
              <a:t>Issue a final written decision within 60 calendar days (unless there is an extension granted due to mediation) </a:t>
            </a:r>
          </a:p>
          <a:p>
            <a:pPr lvl="1"/>
            <a:r>
              <a:rPr lang="en-US"/>
              <a:t>Provide parents an opportunity for mediation</a:t>
            </a:r>
          </a:p>
          <a:p>
            <a:pPr lvl="1"/>
            <a:r>
              <a:rPr lang="en-US"/>
              <a:t>State complaints that overlap due process complaints go into abeyance. Abeyance is a temporary suspension of the timeline. A state complaint may come out of abeyance after the due process complaint is completed. The timeline would begin at the same point at which it was suspended.</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14</a:t>
            </a:fld>
            <a:endParaRPr lang="en-US"/>
          </a:p>
        </p:txBody>
      </p:sp>
    </p:spTree>
    <p:extLst>
      <p:ext uri="{BB962C8B-B14F-4D97-AF65-F5344CB8AC3E}">
        <p14:creationId xmlns:p14="http://schemas.microsoft.com/office/powerpoint/2010/main" val="2395970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611493"/>
          </a:xfrm>
        </p:spPr>
        <p:txBody>
          <a:bodyPr/>
          <a:lstStyle/>
          <a:p>
            <a:r>
              <a:rPr lang="en-US"/>
              <a:t>Gina</a:t>
            </a:r>
          </a:p>
          <a:p>
            <a:r>
              <a:rPr lang="en-US"/>
              <a:t>34 CFR §300.153 provides the required components for a state complaint request: </a:t>
            </a:r>
          </a:p>
          <a:p>
            <a:r>
              <a:rPr lang="en-US"/>
              <a:t>Signed, written complaint, Statement of a public agency violating a requirement of Part B not more than one year prior to the complaint being </a:t>
            </a:r>
            <a:r>
              <a:rPr lang="en-US" err="1"/>
              <a:t>filed,Facts</a:t>
            </a:r>
            <a:r>
              <a:rPr lang="en-US"/>
              <a:t> to support the statement, the Complainant’s signature and contact information</a:t>
            </a:r>
          </a:p>
          <a:p>
            <a:r>
              <a:rPr lang="en-US"/>
              <a:t>If the complaint is alleging violations regarding a specific student</a:t>
            </a:r>
          </a:p>
          <a:p>
            <a:r>
              <a:rPr lang="en-US"/>
              <a:t> The Name and address of student, the Name of school child is attending, and </a:t>
            </a:r>
          </a:p>
          <a:p>
            <a:r>
              <a:rPr lang="en-US"/>
              <a:t>For homeless students: available contact information</a:t>
            </a:r>
          </a:p>
          <a:p>
            <a:r>
              <a:rPr lang="en-US"/>
              <a:t>A Description of the nature of the problem of the child</a:t>
            </a:r>
          </a:p>
          <a:p>
            <a:r>
              <a:rPr lang="en-US"/>
              <a:t>Proposed resolution, to the extent known and a</a:t>
            </a:r>
          </a:p>
          <a:p>
            <a:r>
              <a:rPr lang="en-US"/>
              <a:t>Copy of the complaint forwarded by the complainant to the public agency the complaint is filed against</a:t>
            </a:r>
          </a:p>
          <a:p>
            <a:r>
              <a:rPr lang="en-US"/>
              <a:t>R 340.1701a(c)Complaint means written signed allegation that there is a violation of any of the following: Any current provision of these rules, The revised school code, IDEA, An ISD plan, IEP Team report, ALJ decision, or court decision regarding special education programs or services, or State application for federal funds under the IDEA</a:t>
            </a:r>
          </a:p>
          <a:p>
            <a:r>
              <a:rPr lang="en-US"/>
              <a:t>R 340.1851: allows for electronic submission</a:t>
            </a:r>
          </a:p>
          <a:p>
            <a:r>
              <a:rPr lang="en-US"/>
              <a:t>R 340.1852: Verbal allegations should minimally result in the public agency informing the person of the right to file a written state complaint The ISD should assist, when requested, in writing a state complaint Provide complainant: MARSE rules, state complaint procedures, procedural safeguards, mediation information</a:t>
            </a:r>
          </a:p>
          <a:p>
            <a:r>
              <a:rPr lang="en-US"/>
              <a:t>R 340.1853: Department and ISD shall investigate</a:t>
            </a:r>
          </a:p>
          <a:p>
            <a:r>
              <a:rPr lang="en-US"/>
              <a:t>R 340.1854: ISD shall assist public agency in monitoring corrective action</a:t>
            </a:r>
          </a:p>
          <a:p>
            <a:r>
              <a:rPr lang="en-US"/>
              <a:t>R 340.1855: Steps for MDE to take upon failure to comply with corrective action</a:t>
            </a:r>
          </a:p>
          <a:p>
            <a:endParaRPr lang="en-US"/>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15</a:t>
            </a:fld>
            <a:endParaRPr lang="en-US"/>
          </a:p>
        </p:txBody>
      </p:sp>
    </p:spTree>
    <p:extLst>
      <p:ext uri="{BB962C8B-B14F-4D97-AF65-F5344CB8AC3E}">
        <p14:creationId xmlns:p14="http://schemas.microsoft.com/office/powerpoint/2010/main" val="4213648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This slide provides links to state complaint procedures and model forms, along with the model for a release of information that is required for communication between the SEA and the complainant if the complainant is not the parent. There are also state complaint procedures and model forms available in Arabic and Spanish.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16</a:t>
            </a:fld>
            <a:endParaRPr lang="en-US"/>
          </a:p>
        </p:txBody>
      </p:sp>
    </p:spTree>
    <p:extLst>
      <p:ext uri="{BB962C8B-B14F-4D97-AF65-F5344CB8AC3E}">
        <p14:creationId xmlns:p14="http://schemas.microsoft.com/office/powerpoint/2010/main" val="189511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 </a:t>
            </a:r>
          </a:p>
          <a:p>
            <a:r>
              <a:rPr lang="en-US"/>
              <a:t>Read slide.</a:t>
            </a:r>
          </a:p>
          <a:p>
            <a:r>
              <a:rPr lang="en-US"/>
              <a:t>When requested documents have not been received 1-2 past the deadline, the investigator assigned to the case will send a reminder email to the superintendent and ISD director. When it as been 2-4 days, another email will be sent by the investigator </a:t>
            </a:r>
            <a:r>
              <a:rPr lang="en-US" sz="1800">
                <a:effectLst/>
                <a:latin typeface="Calibri" panose="020F0502020204030204" pitchFamily="34" charset="0"/>
                <a:ea typeface="Calibri" panose="020F0502020204030204" pitchFamily="34" charset="0"/>
                <a:cs typeface="Arial" panose="020B0604020202020204" pitchFamily="34" charset="0"/>
              </a:rPr>
              <a:t>to the district special education director, district superintendent, ISD representative, and the complaint coordinator will be copied. When the documents are 5-6 days past the deadline, a Cooperation Letter will be sent to the district superintendent, district special education director, ISD representative, and PA supervisor. When the documents are 40+ days past the deadline, a </a:t>
            </a:r>
            <a:r>
              <a:rPr lang="en-US" sz="1800" err="1">
                <a:effectLst/>
                <a:latin typeface="Calibri" panose="020F0502020204030204" pitchFamily="34" charset="0"/>
                <a:ea typeface="Calibri" panose="020F0502020204030204" pitchFamily="34" charset="0"/>
                <a:cs typeface="Arial" panose="020B0604020202020204" pitchFamily="34" charset="0"/>
              </a:rPr>
              <a:t>Nonsubmission</a:t>
            </a:r>
            <a:r>
              <a:rPr lang="en-US" sz="1800">
                <a:effectLst/>
                <a:latin typeface="Calibri" panose="020F0502020204030204" pitchFamily="34" charset="0"/>
                <a:ea typeface="Calibri" panose="020F0502020204030204" pitchFamily="34" charset="0"/>
                <a:cs typeface="Arial" panose="020B0604020202020204" pitchFamily="34" charset="0"/>
              </a:rPr>
              <a:t> of Documents letter will be sent to the district superintendent, district special education director, ISD representative, and PA supervisor.</a:t>
            </a: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17</a:t>
            </a:fld>
            <a:endParaRPr lang="en-US"/>
          </a:p>
        </p:txBody>
      </p:sp>
    </p:spTree>
    <p:extLst>
      <p:ext uri="{BB962C8B-B14F-4D97-AF65-F5344CB8AC3E}">
        <p14:creationId xmlns:p14="http://schemas.microsoft.com/office/powerpoint/2010/main" val="2306420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The OSE and ISD have different roles within the state complaint process. *Read roles.</a:t>
            </a:r>
          </a:p>
          <a:p>
            <a:r>
              <a:rPr lang="en-US"/>
              <a:t>When a state complaint is filed against an ISD, or there is deemed to be a conflict of interest in there being a representative from the ISD, a second OSE representative will be assigned to fulfill the role of the ISD rep.</a:t>
            </a:r>
          </a:p>
          <a:p>
            <a:r>
              <a:rPr lang="en-US"/>
              <a:t>OSE has the final say when determining whether there is a conflict of interest.</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18</a:t>
            </a:fld>
            <a:endParaRPr lang="en-US"/>
          </a:p>
        </p:txBody>
      </p:sp>
    </p:spTree>
    <p:extLst>
      <p:ext uri="{BB962C8B-B14F-4D97-AF65-F5344CB8AC3E}">
        <p14:creationId xmlns:p14="http://schemas.microsoft.com/office/powerpoint/2010/main" val="3019618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 </a:t>
            </a:r>
          </a:p>
          <a:p>
            <a:r>
              <a:rPr lang="en-US"/>
              <a:t>Read the benefits of mediation.</a:t>
            </a:r>
          </a:p>
          <a:p>
            <a:endParaRPr lang="en-US"/>
          </a:p>
          <a:p>
            <a:r>
              <a:rPr lang="en-US"/>
              <a:t>Mediation is able to occur at any point within the 60 day timeline.</a:t>
            </a:r>
          </a:p>
          <a:p>
            <a:endParaRPr lang="en-US"/>
          </a:p>
          <a:p>
            <a:r>
              <a:rPr lang="en-US"/>
              <a:t>Mediation impacts students immediately versus waiting for 60 day investigation, then issuing corrective action which can take a year. SLCAPs typically have a timeline of 30 days to be completed.</a:t>
            </a:r>
          </a:p>
          <a:p>
            <a:endParaRPr lang="en-US"/>
          </a:p>
          <a:p>
            <a:r>
              <a:rPr lang="en-US"/>
              <a:t>Anyone either of the two parties can request mediation. District does not need to wait for the parent in initiate. </a:t>
            </a:r>
          </a:p>
          <a:p>
            <a:endParaRPr lang="en-US"/>
          </a:p>
          <a:p>
            <a:r>
              <a:rPr lang="en-US"/>
              <a:t>It is important to explain to parents to know what mediation is, and that it is not another investigation.</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19</a:t>
            </a:fld>
            <a:endParaRPr lang="en-US"/>
          </a:p>
        </p:txBody>
      </p:sp>
    </p:spTree>
    <p:extLst>
      <p:ext uri="{BB962C8B-B14F-4D97-AF65-F5344CB8AC3E}">
        <p14:creationId xmlns:p14="http://schemas.microsoft.com/office/powerpoint/2010/main" val="256405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 starts:</a:t>
            </a:r>
          </a:p>
          <a:p>
            <a:r>
              <a:rPr lang="en-US"/>
              <a:t>Good afternoon. Today’s monthly technical assistance call will focus on state complaints. I am Shannon </a:t>
            </a:r>
            <a:r>
              <a:rPr lang="en-US" err="1"/>
              <a:t>Dammer</a:t>
            </a:r>
            <a:r>
              <a:rPr lang="en-US"/>
              <a:t> Hinman, the complaint coordinator of the Program Accountability unit. </a:t>
            </a:r>
          </a:p>
          <a:p>
            <a:r>
              <a:rPr lang="en-US"/>
              <a:t>Gina – I am Gina Birnbaum – complaint investigator.</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a:t>
            </a:fld>
            <a:endParaRPr lang="en-US"/>
          </a:p>
        </p:txBody>
      </p:sp>
    </p:spTree>
    <p:extLst>
      <p:ext uri="{BB962C8B-B14F-4D97-AF65-F5344CB8AC3E}">
        <p14:creationId xmlns:p14="http://schemas.microsoft.com/office/powerpoint/2010/main" val="562494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Shannon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Read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Conduct Mediation: </a:t>
            </a:r>
            <a:r>
              <a:rPr lang="en-US" b="0" i="0">
                <a:solidFill>
                  <a:srgbClr val="1A1A1A"/>
                </a:solidFill>
                <a:effectLst/>
                <a:latin typeface="Roboto" panose="02000000000000000000" pitchFamily="2" charset="0"/>
              </a:rPr>
              <a:t>Ensure all parties have equal opportunity to express their ideas and thoughts.</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20</a:t>
            </a:fld>
            <a:endParaRPr lang="en-US"/>
          </a:p>
        </p:txBody>
      </p:sp>
    </p:spTree>
    <p:extLst>
      <p:ext uri="{BB962C8B-B14F-4D97-AF65-F5344CB8AC3E}">
        <p14:creationId xmlns:p14="http://schemas.microsoft.com/office/powerpoint/2010/main" val="3010060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This slide displays how many state complaints have been filed each month since July of 2023.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21</a:t>
            </a:fld>
            <a:endParaRPr lang="en-US"/>
          </a:p>
        </p:txBody>
      </p:sp>
    </p:spTree>
    <p:extLst>
      <p:ext uri="{BB962C8B-B14F-4D97-AF65-F5344CB8AC3E}">
        <p14:creationId xmlns:p14="http://schemas.microsoft.com/office/powerpoint/2010/main" val="1671279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This slide shows the number of state complaints that have been filed by grade level since July of 2023.</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22</a:t>
            </a:fld>
            <a:endParaRPr lang="en-US"/>
          </a:p>
        </p:txBody>
      </p:sp>
    </p:spTree>
    <p:extLst>
      <p:ext uri="{BB962C8B-B14F-4D97-AF65-F5344CB8AC3E}">
        <p14:creationId xmlns:p14="http://schemas.microsoft.com/office/powerpoint/2010/main" val="7963760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This slide indicates the number of complainants who have filed a state complaint since July of 2023.</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23</a:t>
            </a:fld>
            <a:endParaRPr lang="en-US"/>
          </a:p>
        </p:txBody>
      </p:sp>
    </p:spTree>
    <p:extLst>
      <p:ext uri="{BB962C8B-B14F-4D97-AF65-F5344CB8AC3E}">
        <p14:creationId xmlns:p14="http://schemas.microsoft.com/office/powerpoint/2010/main" val="4184388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This slide shows the categories of state complaints that have been filed as of July 2023. As you can see, evaluations, which includes issues such as timelines, and comprehensive evaluations, exceeds all others. This data can be used by District's to develop appropriate technical assistance to special education staff to ensure future compliance.</a:t>
            </a:r>
            <a:endParaRPr lang="en-US">
              <a:cs typeface="Calibri"/>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24</a:t>
            </a:fld>
            <a:endParaRPr lang="en-US"/>
          </a:p>
        </p:txBody>
      </p:sp>
    </p:spTree>
    <p:extLst>
      <p:ext uri="{BB962C8B-B14F-4D97-AF65-F5344CB8AC3E}">
        <p14:creationId xmlns:p14="http://schemas.microsoft.com/office/powerpoint/2010/main" val="3268472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a:p>
            <a:r>
              <a:rPr lang="en-US" dirty="0"/>
              <a:t>Currently, from July of 2023 until November 2023 we have had a total of 14 mediation services dispersed. Read the numbers. “Session not held” means the parent indicated interest in mediation, however, there was no mediation date that occurred.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25</a:t>
            </a:fld>
            <a:endParaRPr lang="en-US"/>
          </a:p>
        </p:txBody>
      </p:sp>
    </p:spTree>
    <p:extLst>
      <p:ext uri="{BB962C8B-B14F-4D97-AF65-F5344CB8AC3E}">
        <p14:creationId xmlns:p14="http://schemas.microsoft.com/office/powerpoint/2010/main" val="2089960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When a final decision is issued by the MDE, the decision is final. While the IDEA allows for a state to establish a state-level appeal process, the entire process, including issuing a final decision and receiving, reviewing, and responding to a potential appeal, would be required to be conducted and completed within the 60-calendar-day timeline. The MDE state complaint process values and utilizes the 60-calendar-day timeline to ensure a comprehensive state complaint investigation. Therefore, no administrative appeal or reconsideration requests are permissible in Michigan.</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26</a:t>
            </a:fld>
            <a:endParaRPr lang="en-US"/>
          </a:p>
        </p:txBody>
      </p:sp>
    </p:spTree>
    <p:extLst>
      <p:ext uri="{BB962C8B-B14F-4D97-AF65-F5344CB8AC3E}">
        <p14:creationId xmlns:p14="http://schemas.microsoft.com/office/powerpoint/2010/main" val="3250850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a:t>
            </a:r>
          </a:p>
          <a:p>
            <a:r>
              <a:rPr lang="en-US"/>
              <a:t>In resolving a complaint in which the SEA has found a failure to provide appropriate services, the SEA, pursuant to its general supervisory authority, must address the failure to provide services, including corrective action appropriate to address the needs of the child; and appropriate future provision of services for all children with disabilities. 34 CFR § 300.151(b).</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27</a:t>
            </a:fld>
            <a:endParaRPr lang="en-US"/>
          </a:p>
        </p:txBody>
      </p:sp>
    </p:spTree>
    <p:extLst>
      <p:ext uri="{BB962C8B-B14F-4D97-AF65-F5344CB8AC3E}">
        <p14:creationId xmlns:p14="http://schemas.microsoft.com/office/powerpoint/2010/main" val="37280665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t>Shannon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Once the OSE identifies noncompliance, it is responsible for tracking and monitoring the district’s implementation of the corrective action activities ordered. Closely monitoring the correction of noncompliance is paramount to ensuring that children with disabilities are provided with a free appropriate public education (FAPE) and with the opportunity to progress towards meeting individualized education program (IEP) goals and statewide achievement standards.</a:t>
            </a: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Opportunity for improving practices, outcomes for students with disabilities.</a:t>
            </a:r>
            <a:endParaRPr lang="en-US">
              <a:cs typeface="Calibri"/>
            </a:endParaRPr>
          </a:p>
          <a:p>
            <a:pPr marL="0" marR="0" lvl="0" indent="0" algn="l" defTabSz="914400">
              <a:lnSpc>
                <a:spcPct val="100000"/>
              </a:lnSpc>
              <a:spcBef>
                <a:spcPts val="0"/>
              </a:spcBef>
              <a:spcAft>
                <a:spcPts val="0"/>
              </a:spcAft>
              <a:buClrTx/>
              <a:buSzTx/>
              <a:buFontTx/>
              <a:buNone/>
              <a:tabLst/>
              <a:defRPr/>
            </a:pPr>
            <a:endParaRPr lang="en-US">
              <a:cs typeface="Calibri"/>
            </a:endParaRPr>
          </a:p>
          <a:p>
            <a:pPr>
              <a:defRPr/>
            </a:pPr>
            <a:r>
              <a:rPr lang="en-US">
                <a:cs typeface="Calibri"/>
              </a:rPr>
              <a:t>The District will receive a copy of the final decision which may include findings of noncompliance.  Although the CAP may not be released for two more weeks, the District is able to begin working on correction immediately.</a:t>
            </a:r>
          </a:p>
          <a:p>
            <a:pPr>
              <a:defRPr/>
            </a:pPr>
            <a:endParaRPr lang="en-US">
              <a:cs typeface="Calibri"/>
            </a:endParaRPr>
          </a:p>
          <a:p>
            <a:pPr>
              <a:defRPr/>
            </a:pPr>
            <a:r>
              <a:rPr lang="en-US">
                <a:cs typeface="Calibri"/>
              </a:rPr>
              <a:t>The CAP is outlined in the final decision and can be seen before the actual CAP is released in Catamaran. Districts may start working on CAPs immediately even before the release date on the 15th. </a:t>
            </a:r>
          </a:p>
          <a:p>
            <a:pPr>
              <a:defRPr/>
            </a:pPr>
            <a:endParaRPr lang="en-US">
              <a:cs typeface="Calibri"/>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28</a:t>
            </a:fld>
            <a:endParaRPr lang="en-US"/>
          </a:p>
        </p:txBody>
      </p:sp>
    </p:spTree>
    <p:extLst>
      <p:ext uri="{BB962C8B-B14F-4D97-AF65-F5344CB8AC3E}">
        <p14:creationId xmlns:p14="http://schemas.microsoft.com/office/powerpoint/2010/main" val="29218396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Read slide.</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29</a:t>
            </a:fld>
            <a:endParaRPr lang="en-US"/>
          </a:p>
        </p:txBody>
      </p:sp>
    </p:spTree>
    <p:extLst>
      <p:ext uri="{BB962C8B-B14F-4D97-AF65-F5344CB8AC3E}">
        <p14:creationId xmlns:p14="http://schemas.microsoft.com/office/powerpoint/2010/main" val="4091392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a:t>
            </a:r>
          </a:p>
          <a:p>
            <a:endParaRPr lang="en-US"/>
          </a:p>
          <a:p>
            <a:r>
              <a:rPr lang="en-US"/>
              <a:t>Today’s TA call will focus on the state’s dispute resolution options, which include:</a:t>
            </a:r>
            <a:endParaRPr lang="en-US">
              <a:cs typeface="Calibri"/>
            </a:endParaRPr>
          </a:p>
          <a:p>
            <a:r>
              <a:rPr lang="en-US"/>
              <a:t>State Complaint versus Due Process Complaint</a:t>
            </a:r>
            <a:endParaRPr lang="en-US">
              <a:cs typeface="Calibri"/>
            </a:endParaRPr>
          </a:p>
          <a:p>
            <a:r>
              <a:rPr lang="en-US"/>
              <a:t>State Complaint Process</a:t>
            </a:r>
            <a:endParaRPr lang="en-US">
              <a:cs typeface="Calibri"/>
            </a:endParaRPr>
          </a:p>
          <a:p>
            <a:r>
              <a:rPr lang="en-US"/>
              <a:t>Mediation</a:t>
            </a:r>
            <a:endParaRPr lang="en-US">
              <a:cs typeface="Calibri"/>
            </a:endParaRPr>
          </a:p>
          <a:p>
            <a:r>
              <a:rPr lang="en-US"/>
              <a:t>State Complaint and Mediation Trend Data</a:t>
            </a:r>
            <a:endParaRPr lang="en-US">
              <a:cs typeface="Calibri"/>
            </a:endParaRPr>
          </a:p>
          <a:p>
            <a:r>
              <a:rPr lang="en-US"/>
              <a:t>Corrective Action</a:t>
            </a:r>
            <a:endParaRPr lang="en-US">
              <a:cs typeface="Calibri"/>
            </a:endParaRPr>
          </a:p>
          <a:p>
            <a:r>
              <a:rPr lang="en-US"/>
              <a:t>The components of dispute resolution is one of the eight components of the office of special education’s general supervision system which ensures improved educational results and functional outcomes for students with disabilities and ISDs and member districts meet the requirements under IDEA. </a:t>
            </a:r>
            <a:endParaRPr lang="en-US">
              <a:cs typeface="Calibri"/>
            </a:endParaRP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a:t>
            </a:fld>
            <a:endParaRPr lang="en-US"/>
          </a:p>
        </p:txBody>
      </p:sp>
    </p:spTree>
    <p:extLst>
      <p:ext uri="{BB962C8B-B14F-4D97-AF65-F5344CB8AC3E}">
        <p14:creationId xmlns:p14="http://schemas.microsoft.com/office/powerpoint/2010/main" val="22617118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Shannon</a:t>
            </a:r>
          </a:p>
          <a:p>
            <a:pPr>
              <a:defRPr/>
            </a:pPr>
            <a:r>
              <a:rPr lang="en-US"/>
              <a:t>The OSE may order districts to take corrective action that includes but is not limited to the items below: Student-level corrective action (SLCAP) to address the needs of the child, such as: a) Conduct academic or behavioral evaluations to determine eligibility or educational needs. b) Convene an IEP team meeting. c) Complete a manifestation determination review (MDR). d) Provide compensatory services to an individual student, such as extra teaching time or activities specific to a student’s social or behavior needs.  Typically a Student level corrective action plan will need to be completed in 35 calendar days.</a:t>
            </a: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a:defRPr/>
            </a:pPr>
            <a:r>
              <a:rPr lang="en-US"/>
              <a:t>District-level corrective action (CAP) to ensure appropriate future provision of services for all children with disabilities, such as: a) Review, revise, and/or change district procedures to ensure compliance. b) Provide professional development to relevant staff. c) Utilize technical assistance from the state, intermediate school district, or other. Districts have one year to complete correction. After the Corrective action plan is released, the District has about three months to develop a plan, after the plan has been developed and approved by the department, the District will begin working on correction. The District will submit a progress report three months after the approval of the CAP, the progress report is intended to keep the District on track, as well as provide information regarding correction. Three months after the progress report is submitted, the District will submit the CAP for review and closure. The ISD and OSE work together to review the CAP and determine whether correction has been completed.</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30</a:t>
            </a:fld>
            <a:endParaRPr lang="en-US"/>
          </a:p>
        </p:txBody>
      </p:sp>
    </p:spTree>
    <p:extLst>
      <p:ext uri="{BB962C8B-B14F-4D97-AF65-F5344CB8AC3E}">
        <p14:creationId xmlns:p14="http://schemas.microsoft.com/office/powerpoint/2010/main" val="34973967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hlinkClick r:id="rId3"/>
            </a:endParaRPr>
          </a:p>
          <a:p>
            <a:r>
              <a:rPr lang="en-US"/>
              <a:t>Gina</a:t>
            </a:r>
          </a:p>
          <a:p>
            <a:r>
              <a:rPr lang="en-US"/>
              <a:t>Determining a Need for Tiered Corrective Action and Technical Assistance The state complaint coordinator, or other designee, will track identified noncompliance for state complaints when a district has but is not limited to having the following: Three or more state complaints containing violations of the same general issue(s) of identified noncompliance within the same calendar year, the district will be assigned targeted corrective action. Five or more state complaints containing violations, of the same general issue(s) of identified noncompliance issued within the same calendar year, the district will be assigned intensive corrective action.  A state complaint that contains excessive and/or egregious violations may be assigned targeted or intensive corrective action (e.g., a district failing to provide a specific service to any student despite students’ IEPs calling for the service).</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31</a:t>
            </a:fld>
            <a:endParaRPr lang="en-US"/>
          </a:p>
        </p:txBody>
      </p:sp>
    </p:spTree>
    <p:extLst>
      <p:ext uri="{BB962C8B-B14F-4D97-AF65-F5344CB8AC3E}">
        <p14:creationId xmlns:p14="http://schemas.microsoft.com/office/powerpoint/2010/main" val="15097879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Corrective action will graduate from:  Universal corrective action includes review and revision of policies and procedures, as well as the provision of professional development for relevant staff.  Targeted corrective action includes an intentional focus on the specific area(s) of noncompliance where correction from previous final decisions has not been evidenced. Targeted corrective action may include training of specific staff; review and revision of policies and practices in collaboration with the ISD; professional development provided by people or groups outside of the organization; and/or assurance statements from staff, director of special education, and/or superintendent. § Intensive corrective action includes board of education presentations, required authorizer involvement including, but not limited to, access to Catamaran, increased monitoring of corrective action activities, and/or assignment of a statewide monitor for increased technical assistance (TA), and/or educational benefit review training for the district’s special education staff and administrators.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32</a:t>
            </a:fld>
            <a:endParaRPr lang="en-US"/>
          </a:p>
        </p:txBody>
      </p:sp>
    </p:spTree>
    <p:extLst>
      <p:ext uri="{BB962C8B-B14F-4D97-AF65-F5344CB8AC3E}">
        <p14:creationId xmlns:p14="http://schemas.microsoft.com/office/powerpoint/2010/main" val="31246214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a:t>
            </a:r>
          </a:p>
          <a:p>
            <a:r>
              <a:rPr lang="en-US"/>
              <a:t>The IDEA requires identified noncompliance to be corrected as soon as possible, but in no case greater than one year from the date the final decision is issued. </a:t>
            </a:r>
          </a:p>
          <a:p>
            <a:endParaRPr lang="en-US"/>
          </a:p>
          <a:p>
            <a:r>
              <a:rPr lang="en-US"/>
              <a:t>The OSE and the ISD will monitor and verify progress on the completion of ongoing corrective action activities prior to closing out the state complaint. </a:t>
            </a:r>
          </a:p>
          <a:p>
            <a:endParaRPr lang="en-US"/>
          </a:p>
          <a:p>
            <a:r>
              <a:rPr lang="en-US"/>
              <a:t>Verification of the completion of corrective action activities will include a review of documentation submitted as evidence of correction and will also include a random selection of special education file reviews, specific to the violation, and will not include the file of the student from the final decision. When files specific to the violation are not available, verification will include interviews with relevant staff responsible for implementing correction. Technical assistance by the ISD and the OSE will be provided, as appropriate. Student-level corrective action must be completed within 30 school days unless otherwise specified in the state complaint final decision. When compensatory education is ordered, the plan for compensatory education must be developed within 30 school days. The actual compensatory education services, however, must be provided as soon as possible, but in no case greater than one year from the date the final decision is issued. When closing out student-level corrective action, the OSE will complete verification of assigned activities through a review of documentation submitted as evidence of correction. When the submitted documentation does not demonstrate the correction, the OSE will order the public agency to make further corrections until all assigned activities can be verified. Prior to the closure of student-level corrective action, the OSE will include communication with parents as a part of the verification process when the documentation submitted does not clearly demonstrate that all student-level corrective actions have been implemented. </a:t>
            </a:r>
          </a:p>
          <a:p>
            <a:endParaRPr lang="en-US"/>
          </a:p>
          <a:p>
            <a:r>
              <a:rPr lang="en-US"/>
              <a:t>Examples of when the OSE will include communication with parents as part of the verification process include, but are not limited to: When the compliance issues were regarding a partial day placement or removals (formal or informal) due to lack of appropriate behavior supports. The district reports that the student rejected the offer of compensatory education services or was absent from compensatory education sessions. Upon closure of student-level corrective action, the OSE will provide written notification to the complainant, as permitted by law, that the student-level corrective action has been closed.</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33</a:t>
            </a:fld>
            <a:endParaRPr lang="en-US"/>
          </a:p>
        </p:txBody>
      </p:sp>
    </p:spTree>
    <p:extLst>
      <p:ext uri="{BB962C8B-B14F-4D97-AF65-F5344CB8AC3E}">
        <p14:creationId xmlns:p14="http://schemas.microsoft.com/office/powerpoint/2010/main" val="2313734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a:t>
            </a:r>
          </a:p>
          <a:p>
            <a:endParaRPr lang="en-US"/>
          </a:p>
          <a:p>
            <a:r>
              <a:rPr lang="en-US"/>
              <a:t>You should now have a better understanding of the Dispute Resolution including:</a:t>
            </a:r>
          </a:p>
          <a:p>
            <a:r>
              <a:rPr lang="en-US"/>
              <a:t>the difference between a state complaint and a due process complaint.</a:t>
            </a:r>
          </a:p>
          <a:p>
            <a:r>
              <a:rPr lang="en-US"/>
              <a:t>the state complaint process, including the role of the district, the ISD, and the Michigan Department of Education Office of Special Education (MDE OSE).</a:t>
            </a:r>
          </a:p>
          <a:p>
            <a:r>
              <a:rPr lang="en-US"/>
              <a:t>Mediation and the mediators role.</a:t>
            </a:r>
          </a:p>
          <a:p>
            <a:r>
              <a:rPr lang="en-US"/>
              <a:t>Understanding what trends are at a state level can help you determine what needs to be done at the district level for the hot topic areas (i.e. I see ‘discipline’ as a hot topic, what our the district level practices/procedures related to discipline). </a:t>
            </a:r>
            <a:endParaRPr lang="en-US">
              <a:cs typeface="Calibri"/>
            </a:endParaRPr>
          </a:p>
          <a:p>
            <a:r>
              <a:rPr lang="en-US"/>
              <a:t>Detail corrective action purpose within a state complaint. </a:t>
            </a:r>
          </a:p>
          <a:p>
            <a:endParaRPr lang="en-US"/>
          </a:p>
          <a:p>
            <a:endParaRPr lang="en-US">
              <a:cs typeface="Calibri"/>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34</a:t>
            </a:fld>
            <a:endParaRPr lang="en-US"/>
          </a:p>
        </p:txBody>
      </p:sp>
    </p:spTree>
    <p:extLst>
      <p:ext uri="{BB962C8B-B14F-4D97-AF65-F5344CB8AC3E}">
        <p14:creationId xmlns:p14="http://schemas.microsoft.com/office/powerpoint/2010/main" val="17548644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 give contact info.</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35</a:t>
            </a:fld>
            <a:endParaRPr lang="en-US"/>
          </a:p>
        </p:txBody>
      </p:sp>
    </p:spTree>
    <p:extLst>
      <p:ext uri="{BB962C8B-B14F-4D97-AF65-F5344CB8AC3E}">
        <p14:creationId xmlns:p14="http://schemas.microsoft.com/office/powerpoint/2010/main" val="1786630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This slide displays some commonly used acronyms in terms of state complaints.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a:t>
            </a:fld>
            <a:endParaRPr lang="en-US"/>
          </a:p>
        </p:txBody>
      </p:sp>
    </p:spTree>
    <p:extLst>
      <p:ext uri="{BB962C8B-B14F-4D97-AF65-F5344CB8AC3E}">
        <p14:creationId xmlns:p14="http://schemas.microsoft.com/office/powerpoint/2010/main" val="1514071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a:t>
            </a:r>
          </a:p>
          <a:p>
            <a:r>
              <a:rPr lang="en-US"/>
              <a:t>By the end of the State Complaints TA call participants will be able to:</a:t>
            </a:r>
          </a:p>
          <a:p>
            <a:r>
              <a:rPr lang="en-US"/>
              <a:t>Describe the difference between a state complaint and a due process complaint.</a:t>
            </a:r>
          </a:p>
          <a:p>
            <a:r>
              <a:rPr lang="en-US"/>
              <a:t>Detail the state complaint process, the role of the district, the ISD, and the Michigan Department of Education Office of Special Education (MDE OSE).</a:t>
            </a:r>
          </a:p>
          <a:p>
            <a:r>
              <a:rPr lang="en-US"/>
              <a:t>Explain the mediator’s role during mediation.</a:t>
            </a:r>
          </a:p>
          <a:p>
            <a:r>
              <a:rPr lang="en-US"/>
              <a:t>Analyze state complaint and mediation data at the state level. Seeing what we have at a state level can help you determine what needs to be done at the district level for the hot topic areas (i.e. I see ‘discipline’ as a hot topic, what our the district level practices/procedures related to discipline). </a:t>
            </a:r>
          </a:p>
          <a:p>
            <a:r>
              <a:rPr lang="en-US"/>
              <a:t>Detail corrective action purpose within a state complaint. </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a:t>
            </a:fld>
            <a:endParaRPr lang="en-US"/>
          </a:p>
        </p:txBody>
      </p:sp>
    </p:spTree>
    <p:extLst>
      <p:ext uri="{BB962C8B-B14F-4D97-AF65-F5344CB8AC3E}">
        <p14:creationId xmlns:p14="http://schemas.microsoft.com/office/powerpoint/2010/main" val="1591615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A state complaint may be filed on behalf of an individual student, a group of students, or regarding a system-wide concern. A state complaint is a written, signed statement that alleges a public agency has violated the requirements of the IDEA, the MARSE, or the Michigan Revised School Code, as it pertains to special education programs and services.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a:t>
            </a:fld>
            <a:endParaRPr lang="en-US"/>
          </a:p>
        </p:txBody>
      </p:sp>
    </p:spTree>
    <p:extLst>
      <p:ext uri="{BB962C8B-B14F-4D97-AF65-F5344CB8AC3E}">
        <p14:creationId xmlns:p14="http://schemas.microsoft.com/office/powerpoint/2010/main" val="2732436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Additionally, a state complaint may be filed when it is believed a public agency has failed to implement an individualized education program (IEP), an administrative law judge (ALJ) decision, an intermediate school district (ISD) plan for the delivery of special education programs and services, or the state application for federal funds under the IDEA.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a:t>
            </a:fld>
            <a:endParaRPr lang="en-US"/>
          </a:p>
        </p:txBody>
      </p:sp>
    </p:spTree>
    <p:extLst>
      <p:ext uri="{BB962C8B-B14F-4D97-AF65-F5344CB8AC3E}">
        <p14:creationId xmlns:p14="http://schemas.microsoft.com/office/powerpoint/2010/main" val="2876969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Shannon</a:t>
            </a:r>
          </a:p>
          <a:p>
            <a:r>
              <a:rPr lang="en-US"/>
              <a:t>A due process complaint is a dispute resolution option available under the IDEA. It is used to resolve a formal complaint regarding the identification, evaluation, educational placement, or provision of a free appropriate public education (FAPE) to a child who needs or is suspected of needing special education and related services. Due process complaints do not look at systemic complaints and are student specific. Additional information and model due process complaint forms can be found in the Special Education Due Process Complaint Procedures document.</a:t>
            </a:r>
            <a:endParaRPr lang="en-US">
              <a:cs typeface="Calibri"/>
            </a:endParaRPr>
          </a:p>
          <a:p>
            <a:endParaRPr lang="en-US"/>
          </a:p>
          <a:p>
            <a:r>
              <a:rPr lang="en-US">
                <a:effectLst/>
                <a:latin typeface="-apple-system"/>
              </a:rPr>
              <a:t>Due process hearings are administrative hearings that are conducted, in many ways, like a court trial.</a:t>
            </a:r>
            <a:r>
              <a:rPr lang="en-US">
                <a:latin typeface="-apple-system"/>
              </a:rPr>
              <a:t> </a:t>
            </a:r>
            <a:r>
              <a:rPr lang="en-US"/>
              <a:t>A final hearing decision must be made no more than </a:t>
            </a:r>
            <a:r>
              <a:rPr lang="en-US" b="1"/>
              <a:t>45 days</a:t>
            </a:r>
            <a:r>
              <a:rPr lang="en-US"/>
              <a:t> after the resolution period ends.</a:t>
            </a:r>
            <a:endParaRPr lang="en-US">
              <a:effectLst/>
              <a:cs typeface="Calibri"/>
            </a:endParaRP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8</a:t>
            </a:fld>
            <a:endParaRPr lang="en-US"/>
          </a:p>
        </p:txBody>
      </p:sp>
    </p:spTree>
    <p:extLst>
      <p:ext uri="{BB962C8B-B14F-4D97-AF65-F5344CB8AC3E}">
        <p14:creationId xmlns:p14="http://schemas.microsoft.com/office/powerpoint/2010/main" val="1395854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Gina</a:t>
            </a:r>
          </a:p>
          <a:p>
            <a:r>
              <a:rPr lang="en-US"/>
              <a:t>There are some difference between a state complaint and a due process complaint. Anyone is able to file a state complaint. This means that it could be an advocate, parent, or even a past or current employee of a district. The state complaint timeline goes back one year from the filing of the complaint. In contrast, only a parent or public agency may file a due process complaint. An ALJ can hear issues that date back two years from the date the complaint meets requirements.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9</a:t>
            </a:fld>
            <a:endParaRPr lang="en-US"/>
          </a:p>
        </p:txBody>
      </p:sp>
    </p:spTree>
    <p:extLst>
      <p:ext uri="{BB962C8B-B14F-4D97-AF65-F5344CB8AC3E}">
        <p14:creationId xmlns:p14="http://schemas.microsoft.com/office/powerpoint/2010/main" val="36193271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hasCustomPrompt="1"/>
          </p:nvPr>
        </p:nvSpPr>
        <p:spPr>
          <a:xfrm>
            <a:off x="933450" y="3069771"/>
            <a:ext cx="10287000" cy="876244"/>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and date</a:t>
            </a:r>
          </a:p>
        </p:txBody>
      </p:sp>
      <p:sp>
        <p:nvSpPr>
          <p:cNvPr id="5" name="Text Placeholder 4">
            <a:extLst>
              <a:ext uri="{FF2B5EF4-FFF2-40B4-BE49-F238E27FC236}">
                <a16:creationId xmlns:a16="http://schemas.microsoft.com/office/drawing/2014/main" id="{A7B08AC5-25EF-42E0-BD04-850408921AC4}"/>
              </a:ext>
            </a:extLst>
          </p:cNvPr>
          <p:cNvSpPr>
            <a:spLocks noGrp="1"/>
          </p:cNvSpPr>
          <p:nvPr>
            <p:ph type="body" sz="quarter" idx="10" hasCustomPrompt="1"/>
          </p:nvPr>
        </p:nvSpPr>
        <p:spPr>
          <a:xfrm>
            <a:off x="933450" y="4291860"/>
            <a:ext cx="10287000" cy="532071"/>
          </a:xfrm>
        </p:spPr>
        <p:txBody>
          <a:bodyPr>
            <a:normAutofit/>
          </a:bodyPr>
          <a:lstStyle>
            <a:lvl1pPr marL="0" indent="0" algn="ctr">
              <a:buNone/>
              <a:defRPr sz="2400"/>
            </a:lvl1pPr>
          </a:lstStyle>
          <a:p>
            <a:pPr lvl="0"/>
            <a:r>
              <a:rPr lang="en-US"/>
              <a:t>Click to add agency and office name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169777"/>
            <a:ext cx="2743200" cy="1055077"/>
          </a:xfrm>
          <a:prstGeom prst="rect">
            <a:avLst/>
          </a:prstGeom>
        </p:spPr>
      </p:pic>
    </p:spTree>
    <p:extLst>
      <p:ext uri="{BB962C8B-B14F-4D97-AF65-F5344CB8AC3E}">
        <p14:creationId xmlns:p14="http://schemas.microsoft.com/office/powerpoint/2010/main" val="405886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703D-060A-4602-BA50-0409A3DCA863}"/>
              </a:ext>
            </a:extLst>
          </p:cNvPr>
          <p:cNvSpPr>
            <a:spLocks noGrp="1"/>
          </p:cNvSpPr>
          <p:nvPr>
            <p:ph type="title"/>
          </p:nvPr>
        </p:nvSpPr>
        <p:spPr>
          <a:xfrm>
            <a:off x="839788" y="457200"/>
            <a:ext cx="3932237" cy="1600200"/>
          </a:xfrm>
          <a:solidFill>
            <a:srgbClr val="25866E"/>
          </a:solidFill>
        </p:spPr>
        <p:txBody>
          <a:bodyPr lIns="137160" t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F5875E57-9CD7-431A-9D7D-A17D29CE553D}"/>
              </a:ext>
            </a:extLst>
          </p:cNvPr>
          <p:cNvSpPr>
            <a:spLocks noGrp="1"/>
          </p:cNvSpPr>
          <p:nvPr>
            <p:ph type="body" sz="half" idx="2"/>
          </p:nvPr>
        </p:nvSpPr>
        <p:spPr>
          <a:xfrm>
            <a:off x="839788" y="2224215"/>
            <a:ext cx="3932237" cy="415070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083EBB25-D0C8-4954-9B36-D4E628F5B413}"/>
              </a:ext>
            </a:extLst>
          </p:cNvPr>
          <p:cNvSpPr>
            <a:spLocks noGrp="1"/>
          </p:cNvSpPr>
          <p:nvPr>
            <p:ph type="pic" idx="1"/>
          </p:nvPr>
        </p:nvSpPr>
        <p:spPr>
          <a:xfrm>
            <a:off x="5183188" y="457200"/>
            <a:ext cx="6172200" cy="59177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Footer Placeholder 3">
            <a:extLst>
              <a:ext uri="{FF2B5EF4-FFF2-40B4-BE49-F238E27FC236}">
                <a16:creationId xmlns:a16="http://schemas.microsoft.com/office/drawing/2014/main" id="{8A977368-5D03-4D6D-94E7-5DDB5FFEE8B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35D6BDBD-A7C3-4CFE-A969-02520E42DE2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426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D6818B8-2539-418A-B8F9-24121A76E26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D2FC3B1-FC31-4268-AE04-4326CF8914FD}"/>
              </a:ext>
            </a:extLst>
          </p:cNvPr>
          <p:cNvSpPr>
            <a:spLocks noGrp="1"/>
          </p:cNvSpPr>
          <p:nvPr>
            <p:ph type="title"/>
          </p:nvPr>
        </p:nvSpPr>
        <p:spPr>
          <a:xfrm>
            <a:off x="838200" y="365126"/>
            <a:ext cx="10515600" cy="750116"/>
          </a:xfrm>
        </p:spPr>
        <p:txBody>
          <a:bodyPr/>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2D6B86A8-B5C2-4C14-93DF-A71981AD0109}"/>
              </a:ext>
            </a:extLst>
          </p:cNvPr>
          <p:cNvSpPr>
            <a:spLocks noGrp="1"/>
          </p:cNvSpPr>
          <p:nvPr>
            <p:ph type="body" orient="vert" idx="1" hasCustomPrompt="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9" name="Footer Placeholder 3">
            <a:extLst>
              <a:ext uri="{FF2B5EF4-FFF2-40B4-BE49-F238E27FC236}">
                <a16:creationId xmlns:a16="http://schemas.microsoft.com/office/drawing/2014/main" id="{F11D5644-954F-46B3-BBFD-850A947647C4}"/>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0" name="Slide Number Placeholder 8">
            <a:extLst>
              <a:ext uri="{FF2B5EF4-FFF2-40B4-BE49-F238E27FC236}">
                <a16:creationId xmlns:a16="http://schemas.microsoft.com/office/drawing/2014/main" id="{24AC4758-9EBA-427F-BE2C-BF8A346500A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9975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C633D3-D539-4AE7-BFBF-130ABCEAD0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385B27-0B87-4799-B538-EA4789C8AD7D}"/>
              </a:ext>
            </a:extLst>
          </p:cNvPr>
          <p:cNvSpPr>
            <a:spLocks noGrp="1"/>
          </p:cNvSpPr>
          <p:nvPr>
            <p:ph type="body" orient="vert" idx="1" hasCustomPrompt="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6" name="Footer Placeholder 3">
            <a:extLst>
              <a:ext uri="{FF2B5EF4-FFF2-40B4-BE49-F238E27FC236}">
                <a16:creationId xmlns:a16="http://schemas.microsoft.com/office/drawing/2014/main" id="{5EE6DBE1-1414-4398-9EDF-3B9AFB99B1EB}"/>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C271E5B8-F9BB-477E-A5E1-3AC5211F3323}"/>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4434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D87-11B0-47CF-8C2A-DED050A60615}"/>
              </a:ext>
            </a:extLst>
          </p:cNvPr>
          <p:cNvSpPr>
            <a:spLocks noGrp="1"/>
          </p:cNvSpPr>
          <p:nvPr>
            <p:ph type="title" hasCustomPrompt="1"/>
          </p:nvPr>
        </p:nvSpPr>
        <p:spPr/>
        <p:txBody>
          <a:bodyPr/>
          <a:lstStyle>
            <a:lvl1pPr>
              <a:defRPr/>
            </a:lvl1pPr>
          </a:lstStyle>
          <a:p>
            <a:r>
              <a:rPr lang="en-US"/>
              <a:t>Input title and change font color to white</a:t>
            </a:r>
          </a:p>
        </p:txBody>
      </p:sp>
      <p:sp>
        <p:nvSpPr>
          <p:cNvPr id="4" name="Footer Placeholder 3">
            <a:extLst>
              <a:ext uri="{FF2B5EF4-FFF2-40B4-BE49-F238E27FC236}">
                <a16:creationId xmlns:a16="http://schemas.microsoft.com/office/drawing/2014/main" id="{37B35DBC-9A67-47A7-9BAB-540EE9038B9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5" name="Slide Number Placeholder 8">
            <a:extLst>
              <a:ext uri="{FF2B5EF4-FFF2-40B4-BE49-F238E27FC236}">
                <a16:creationId xmlns:a16="http://schemas.microsoft.com/office/drawing/2014/main" id="{969B9CAF-7601-43C4-AC01-43EE16C5A68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4193653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hasCustomPrompt="1"/>
          </p:nvPr>
        </p:nvSpPr>
        <p:spPr>
          <a:xfrm>
            <a:off x="933450" y="3069771"/>
            <a:ext cx="10287000" cy="876244"/>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and date</a:t>
            </a:r>
          </a:p>
        </p:txBody>
      </p:sp>
      <p:sp>
        <p:nvSpPr>
          <p:cNvPr id="5" name="Text Placeholder 4">
            <a:extLst>
              <a:ext uri="{FF2B5EF4-FFF2-40B4-BE49-F238E27FC236}">
                <a16:creationId xmlns:a16="http://schemas.microsoft.com/office/drawing/2014/main" id="{A7B08AC5-25EF-42E0-BD04-850408921AC4}"/>
              </a:ext>
            </a:extLst>
          </p:cNvPr>
          <p:cNvSpPr>
            <a:spLocks noGrp="1"/>
          </p:cNvSpPr>
          <p:nvPr>
            <p:ph type="body" sz="quarter" idx="10" hasCustomPrompt="1"/>
          </p:nvPr>
        </p:nvSpPr>
        <p:spPr>
          <a:xfrm>
            <a:off x="933450" y="4291860"/>
            <a:ext cx="10287000" cy="532071"/>
          </a:xfrm>
        </p:spPr>
        <p:txBody>
          <a:bodyPr>
            <a:normAutofit/>
          </a:bodyPr>
          <a:lstStyle>
            <a:lvl1pPr marL="0" indent="0" algn="ctr">
              <a:buNone/>
              <a:defRPr sz="2400"/>
            </a:lvl1pPr>
          </a:lstStyle>
          <a:p>
            <a:pPr lvl="0"/>
            <a:r>
              <a:rPr lang="en-US"/>
              <a:t>Click to add agency and office name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169777"/>
            <a:ext cx="2743200" cy="1055077"/>
          </a:xfrm>
          <a:prstGeom prst="rect">
            <a:avLst/>
          </a:prstGeom>
        </p:spPr>
      </p:pic>
    </p:spTree>
    <p:extLst>
      <p:ext uri="{BB962C8B-B14F-4D97-AF65-F5344CB8AC3E}">
        <p14:creationId xmlns:p14="http://schemas.microsoft.com/office/powerpoint/2010/main" val="282895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A24BBB-FB12-42FD-9708-CDFD58955403}"/>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00B5CA01-D7C5-45C1-825C-123C031D2872}"/>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EB6778A3-8946-449C-AB7D-F67D2B71FD9D}"/>
              </a:ext>
            </a:extLst>
          </p:cNvPr>
          <p:cNvSpPr>
            <a:spLocks noGrp="1"/>
          </p:cNvSpPr>
          <p:nvPr>
            <p:ph idx="1" hasCustomPrompt="1"/>
          </p:nvPr>
        </p:nvSpPr>
        <p:spPr>
          <a:xfrm>
            <a:off x="838200" y="1242204"/>
            <a:ext cx="10515600" cy="5115464"/>
          </a:xfrm>
        </p:spPr>
        <p:txBody>
          <a:bodyPr/>
          <a:lstStyle>
            <a:lvl1pPr>
              <a:defRPr sz="3200"/>
            </a:lvl1pPr>
            <a:lvl2pPr marL="625475" indent="-280988">
              <a:defRPr sz="3000"/>
            </a:lvl2pPr>
            <a:lvl3pPr marL="969963" indent="-223838">
              <a:defRPr sz="2800"/>
            </a:lvl3pPr>
            <a:lvl4pPr marL="1258888" indent="-231775">
              <a:defRPr sz="2600"/>
            </a:lvl4pPr>
            <a:lvl5pPr>
              <a:defRPr>
                <a:highlight>
                  <a:srgbClr val="FFFF00"/>
                </a:highlight>
              </a:defRPr>
            </a:lvl5pPr>
          </a:lstStyle>
          <a:p>
            <a:pPr lvl="0"/>
            <a:r>
              <a:rPr lang="en-US"/>
              <a:t>Click to add text</a:t>
            </a:r>
          </a:p>
          <a:p>
            <a:pPr lvl="1"/>
            <a:r>
              <a:rPr lang="en-US"/>
              <a:t>Second level</a:t>
            </a:r>
          </a:p>
          <a:p>
            <a:pPr lvl="2"/>
            <a:r>
              <a:rPr lang="en-US"/>
              <a:t>Third level</a:t>
            </a:r>
          </a:p>
          <a:p>
            <a:pPr lvl="3"/>
            <a:r>
              <a:rPr lang="en-US"/>
              <a:t>Fourth level</a:t>
            </a:r>
          </a:p>
        </p:txBody>
      </p:sp>
      <p:sp>
        <p:nvSpPr>
          <p:cNvPr id="17" name="Footer Placeholder 3">
            <a:extLst>
              <a:ext uri="{FF2B5EF4-FFF2-40B4-BE49-F238E27FC236}">
                <a16:creationId xmlns:a16="http://schemas.microsoft.com/office/drawing/2014/main" id="{71423C5F-FF68-4CC3-AF88-E25C2583C00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8" name="Slide Number Placeholder 8">
            <a:extLst>
              <a:ext uri="{FF2B5EF4-FFF2-40B4-BE49-F238E27FC236}">
                <a16:creationId xmlns:a16="http://schemas.microsoft.com/office/drawing/2014/main" id="{55830F5E-ADD5-412F-8748-F6A099D3507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80966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C3FF02D-5A41-464C-993E-9C6A2ABE84B1}"/>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CE04310-1E7C-478F-B7CB-A4446DFEA731}"/>
              </a:ext>
            </a:extLst>
          </p:cNvPr>
          <p:cNvSpPr>
            <a:spLocks noGrp="1"/>
          </p:cNvSpPr>
          <p:nvPr>
            <p:ph type="title"/>
          </p:nvPr>
        </p:nvSpPr>
        <p:spPr>
          <a:xfrm>
            <a:off x="345233" y="3041779"/>
            <a:ext cx="11002217" cy="908597"/>
          </a:xfrm>
        </p:spPr>
        <p:txBody>
          <a:bodyPr anchor="b">
            <a:normAutofit/>
          </a:bodyPr>
          <a:lstStyle>
            <a:lvl1pPr algn="ctr">
              <a:defRPr sz="44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E29316B-CB8D-4D61-A3FF-949AFBA39DB3}"/>
              </a:ext>
            </a:extLst>
          </p:cNvPr>
          <p:cNvSpPr>
            <a:spLocks noGrp="1"/>
          </p:cNvSpPr>
          <p:nvPr>
            <p:ph type="body" idx="1"/>
          </p:nvPr>
        </p:nvSpPr>
        <p:spPr>
          <a:xfrm>
            <a:off x="345233" y="4272216"/>
            <a:ext cx="11002217" cy="1110382"/>
          </a:xfrm>
        </p:spPr>
        <p:txBody>
          <a:bodyPr>
            <a:normAutofit/>
          </a:bodyPr>
          <a:lstStyle>
            <a:lvl1pPr marL="0" indent="0" algn="ctr">
              <a:buNone/>
              <a:defRPr sz="3600">
                <a:solidFill>
                  <a:srgbClr val="25866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3">
            <a:extLst>
              <a:ext uri="{FF2B5EF4-FFF2-40B4-BE49-F238E27FC236}">
                <a16:creationId xmlns:a16="http://schemas.microsoft.com/office/drawing/2014/main" id="{F567E2F2-8840-4D63-94A7-BE924DB0044F}"/>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B4AE004E-0F23-4DC7-8626-842611D7A5C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21005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5106838"/>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6"/>
            <a:ext cx="5181600" cy="5106837"/>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7296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3697652"/>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7"/>
            <a:ext cx="5181600" cy="3697652"/>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5" name="Content Placeholder 4">
            <a:extLst>
              <a:ext uri="{FF2B5EF4-FFF2-40B4-BE49-F238E27FC236}">
                <a16:creationId xmlns:a16="http://schemas.microsoft.com/office/drawing/2014/main" id="{BB2C24CE-1109-4CBD-8C3B-CF42F54E875F}"/>
              </a:ext>
            </a:extLst>
          </p:cNvPr>
          <p:cNvSpPr>
            <a:spLocks noGrp="1"/>
          </p:cNvSpPr>
          <p:nvPr>
            <p:ph sz="quarter" idx="10" hasCustomPrompt="1"/>
          </p:nvPr>
        </p:nvSpPr>
        <p:spPr>
          <a:xfrm>
            <a:off x="838200" y="5218829"/>
            <a:ext cx="10515600" cy="833242"/>
          </a:xfrm>
        </p:spPr>
        <p:txBody>
          <a:bodyPr/>
          <a:lstStyle>
            <a:lvl1pPr>
              <a:defRPr/>
            </a:lvl1pPr>
          </a:lstStyle>
          <a:p>
            <a:pPr lvl="0"/>
            <a:r>
              <a:rPr lang="en-US"/>
              <a:t>Click to add text</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69847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386E68F-C960-41F2-A397-28E5F5AB7C2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Title 1">
            <a:extLst>
              <a:ext uri="{FF2B5EF4-FFF2-40B4-BE49-F238E27FC236}">
                <a16:creationId xmlns:a16="http://schemas.microsoft.com/office/drawing/2014/main" id="{3688ACAD-3DA3-4FF9-9DA5-CE848AD35908}"/>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Text Placeholder 2">
            <a:extLst>
              <a:ext uri="{FF2B5EF4-FFF2-40B4-BE49-F238E27FC236}">
                <a16:creationId xmlns:a16="http://schemas.microsoft.com/office/drawing/2014/main" id="{4079874E-56F1-4BFA-8CEC-BE93F6275B12}"/>
              </a:ext>
            </a:extLst>
          </p:cNvPr>
          <p:cNvSpPr>
            <a:spLocks noGrp="1"/>
          </p:cNvSpPr>
          <p:nvPr>
            <p:ph type="body" idx="1" hasCustomPrompt="1"/>
          </p:nvPr>
        </p:nvSpPr>
        <p:spPr>
          <a:xfrm>
            <a:off x="603314" y="1224951"/>
            <a:ext cx="5391086" cy="681051"/>
          </a:xfrm>
          <a:solidFill>
            <a:srgbClr val="E4F4F0"/>
          </a:solidFill>
        </p:spPr>
        <p:txBody>
          <a:bodyPr anchor="ctr" anchorCtr="0">
            <a:norm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4" name="Content Placeholder 3">
            <a:extLst>
              <a:ext uri="{FF2B5EF4-FFF2-40B4-BE49-F238E27FC236}">
                <a16:creationId xmlns:a16="http://schemas.microsoft.com/office/drawing/2014/main" id="{432461AD-4870-4723-A67E-50288C395C20}"/>
              </a:ext>
            </a:extLst>
          </p:cNvPr>
          <p:cNvSpPr>
            <a:spLocks noGrp="1"/>
          </p:cNvSpPr>
          <p:nvPr>
            <p:ph sz="half" idx="2" hasCustomPrompt="1"/>
          </p:nvPr>
        </p:nvSpPr>
        <p:spPr>
          <a:xfrm>
            <a:off x="606490" y="2049835"/>
            <a:ext cx="5391085"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5" name="Text Placeholder 4">
            <a:extLst>
              <a:ext uri="{FF2B5EF4-FFF2-40B4-BE49-F238E27FC236}">
                <a16:creationId xmlns:a16="http://schemas.microsoft.com/office/drawing/2014/main" id="{AFB89305-A827-44E7-B34F-FB5D2333E69F}"/>
              </a:ext>
            </a:extLst>
          </p:cNvPr>
          <p:cNvSpPr>
            <a:spLocks noGrp="1"/>
          </p:cNvSpPr>
          <p:nvPr>
            <p:ph type="body" sz="quarter" idx="3" hasCustomPrompt="1"/>
          </p:nvPr>
        </p:nvSpPr>
        <p:spPr>
          <a:xfrm>
            <a:off x="6096000" y="1224951"/>
            <a:ext cx="5486334" cy="681051"/>
          </a:xfrm>
          <a:solidFill>
            <a:srgbClr val="E4F4F0"/>
          </a:solidFill>
        </p:spPr>
        <p:txBody>
          <a:bodyPr anchor="ctr" anchorCtr="0">
            <a:no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6" name="Content Placeholder 5">
            <a:extLst>
              <a:ext uri="{FF2B5EF4-FFF2-40B4-BE49-F238E27FC236}">
                <a16:creationId xmlns:a16="http://schemas.microsoft.com/office/drawing/2014/main" id="{546F5B73-BD04-4D54-9A52-3712C32C9779}"/>
              </a:ext>
            </a:extLst>
          </p:cNvPr>
          <p:cNvSpPr>
            <a:spLocks noGrp="1"/>
          </p:cNvSpPr>
          <p:nvPr>
            <p:ph sz="quarter" idx="4" hasCustomPrompt="1"/>
          </p:nvPr>
        </p:nvSpPr>
        <p:spPr>
          <a:xfrm>
            <a:off x="6099176" y="2049835"/>
            <a:ext cx="5486334"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10" name="Footer Placeholder 3">
            <a:extLst>
              <a:ext uri="{FF2B5EF4-FFF2-40B4-BE49-F238E27FC236}">
                <a16:creationId xmlns:a16="http://schemas.microsoft.com/office/drawing/2014/main" id="{0C22C361-FC01-44D9-8AC9-00F8856CA5A4}"/>
              </a:ext>
            </a:extLst>
          </p:cNvPr>
          <p:cNvSpPr>
            <a:spLocks noGrp="1"/>
          </p:cNvSpPr>
          <p:nvPr>
            <p:ph type="ftr" sz="quarter" idx="10"/>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1" name="Slide Number Placeholder 8">
            <a:extLst>
              <a:ext uri="{FF2B5EF4-FFF2-40B4-BE49-F238E27FC236}">
                <a16:creationId xmlns:a16="http://schemas.microsoft.com/office/drawing/2014/main" id="{DE743414-5A82-4DD2-8CC5-065329ADB034}"/>
              </a:ext>
            </a:extLst>
          </p:cNvPr>
          <p:cNvSpPr>
            <a:spLocks noGrp="1"/>
          </p:cNvSpPr>
          <p:nvPr>
            <p:ph type="sldNum" sz="quarter" idx="11"/>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452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0B9E86-5103-45DA-BB40-B33F7CDBB01D}"/>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itle 1">
            <a:extLst>
              <a:ext uri="{FF2B5EF4-FFF2-40B4-BE49-F238E27FC236}">
                <a16:creationId xmlns:a16="http://schemas.microsoft.com/office/drawing/2014/main" id="{256988C8-9AAE-49B2-AD32-2129D0CD8F7B}"/>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6" name="Footer Placeholder 3">
            <a:extLst>
              <a:ext uri="{FF2B5EF4-FFF2-40B4-BE49-F238E27FC236}">
                <a16:creationId xmlns:a16="http://schemas.microsoft.com/office/drawing/2014/main" id="{F0ADACA4-80D4-4A8E-A367-3732ACF2EDE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1B7A9EBA-D1DB-46CB-92F2-DC04833CF9B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74271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D87-11B0-47CF-8C2A-DED050A60615}"/>
              </a:ext>
            </a:extLst>
          </p:cNvPr>
          <p:cNvSpPr>
            <a:spLocks noGrp="1"/>
          </p:cNvSpPr>
          <p:nvPr>
            <p:ph type="title" hasCustomPrompt="1"/>
          </p:nvPr>
        </p:nvSpPr>
        <p:spPr/>
        <p:txBody>
          <a:bodyPr/>
          <a:lstStyle>
            <a:lvl1pPr>
              <a:defRPr/>
            </a:lvl1pPr>
          </a:lstStyle>
          <a:p>
            <a:r>
              <a:rPr lang="en-US"/>
              <a:t>Input title and change font color to white</a:t>
            </a:r>
          </a:p>
        </p:txBody>
      </p:sp>
      <p:sp>
        <p:nvSpPr>
          <p:cNvPr id="4" name="Footer Placeholder 3">
            <a:extLst>
              <a:ext uri="{FF2B5EF4-FFF2-40B4-BE49-F238E27FC236}">
                <a16:creationId xmlns:a16="http://schemas.microsoft.com/office/drawing/2014/main" id="{37B35DBC-9A67-47A7-9BAB-540EE9038B9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5" name="Slide Number Placeholder 8">
            <a:extLst>
              <a:ext uri="{FF2B5EF4-FFF2-40B4-BE49-F238E27FC236}">
                <a16:creationId xmlns:a16="http://schemas.microsoft.com/office/drawing/2014/main" id="{969B9CAF-7601-43C4-AC01-43EE16C5A68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37494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AAE4757-7EB7-4EB1-8FBD-00F7F997A2FF}"/>
              </a:ext>
            </a:extLst>
          </p:cNvPr>
          <p:cNvSpPr>
            <a:spLocks noGrp="1"/>
          </p:cNvSpPr>
          <p:nvPr>
            <p:ph type="title"/>
          </p:nvPr>
        </p:nvSpPr>
        <p:spPr>
          <a:xfrm>
            <a:off x="839788" y="457200"/>
            <a:ext cx="3932237" cy="1600200"/>
          </a:xfrm>
          <a:solidFill>
            <a:srgbClr val="25866E"/>
          </a:solidFill>
        </p:spPr>
        <p:txBody>
          <a:bodyPr lIns="137160" tIns="91440" r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40468808-0645-4824-847B-7D4E53D83782}"/>
              </a:ext>
            </a:extLst>
          </p:cNvPr>
          <p:cNvSpPr>
            <a:spLocks noGrp="1"/>
          </p:cNvSpPr>
          <p:nvPr>
            <p:ph type="body" sz="half" idx="2"/>
          </p:nvPr>
        </p:nvSpPr>
        <p:spPr>
          <a:xfrm>
            <a:off x="839788" y="2233246"/>
            <a:ext cx="3932237" cy="408991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48853D1B-D62B-40CA-922B-495E8BB2F539}"/>
              </a:ext>
            </a:extLst>
          </p:cNvPr>
          <p:cNvSpPr>
            <a:spLocks noGrp="1"/>
          </p:cNvSpPr>
          <p:nvPr>
            <p:ph idx="1" hasCustomPrompt="1"/>
          </p:nvPr>
        </p:nvSpPr>
        <p:spPr>
          <a:xfrm>
            <a:off x="5183188" y="457200"/>
            <a:ext cx="6172200" cy="5865962"/>
          </a:xfrm>
        </p:spPr>
        <p:txBody>
          <a:bodyPr/>
          <a:lstStyle>
            <a:lvl1pPr>
              <a:defRPr sz="3200"/>
            </a:lvl1pPr>
            <a:lvl2pPr>
              <a:defRPr sz="3000"/>
            </a:lvl2pPr>
            <a:lvl3pPr>
              <a:defRPr sz="2800"/>
            </a:lvl3pPr>
            <a:lvl4pPr>
              <a:defRPr sz="2600"/>
            </a:lvl4pPr>
            <a:lvl5pPr marL="1604963" indent="-233363">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7" name="Footer Placeholder 3">
            <a:extLst>
              <a:ext uri="{FF2B5EF4-FFF2-40B4-BE49-F238E27FC236}">
                <a16:creationId xmlns:a16="http://schemas.microsoft.com/office/drawing/2014/main" id="{04EBD286-055C-41DF-A987-AAE4DBD45AF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5B729C5D-45ED-4C65-B203-7589F117119C}"/>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50480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AF1B9-C994-4088-83F6-0FBEC3AD97C4}"/>
              </a:ext>
            </a:extLst>
          </p:cNvPr>
          <p:cNvSpPr>
            <a:spLocks noGrp="1"/>
          </p:cNvSpPr>
          <p:nvPr>
            <p:ph type="title"/>
          </p:nvPr>
        </p:nvSpPr>
        <p:spPr>
          <a:xfrm>
            <a:off x="513183" y="365125"/>
            <a:ext cx="11150081" cy="771591"/>
          </a:xfrm>
          <a:prstGeom prst="rect">
            <a:avLst/>
          </a:prstGeom>
        </p:spPr>
        <p:txBody>
          <a:bodyPr vert="horz" lIns="91440" tIns="45720" rIns="91440" bIns="45720" rtlCol="0" anchor="ctr">
            <a:normAutofit/>
          </a:bodyPr>
          <a:lstStyle/>
          <a:p>
            <a:r>
              <a:rPr lang="en-US"/>
              <a:t>Click to add title</a:t>
            </a:r>
          </a:p>
        </p:txBody>
      </p:sp>
      <p:sp>
        <p:nvSpPr>
          <p:cNvPr id="3" name="Text Placeholder 2">
            <a:extLst>
              <a:ext uri="{FF2B5EF4-FFF2-40B4-BE49-F238E27FC236}">
                <a16:creationId xmlns:a16="http://schemas.microsoft.com/office/drawing/2014/main" id="{A036162D-30D3-43AB-AAE0-18E7EEC3B329}"/>
              </a:ext>
            </a:extLst>
          </p:cNvPr>
          <p:cNvSpPr>
            <a:spLocks noGrp="1"/>
          </p:cNvSpPr>
          <p:nvPr>
            <p:ph type="body" idx="1"/>
          </p:nvPr>
        </p:nvSpPr>
        <p:spPr>
          <a:xfrm>
            <a:off x="838200" y="1311214"/>
            <a:ext cx="10515600" cy="5011947"/>
          </a:xfrm>
          <a:prstGeom prst="rect">
            <a:avLst/>
          </a:prstGeom>
        </p:spPr>
        <p:txBody>
          <a:bodyPr vert="horz" lIns="91440" tIns="45720" rIns="91440" bIns="45720" rtlCol="0">
            <a:normAutofit/>
          </a:bodyPr>
          <a:lstStyle/>
          <a:p>
            <a:pPr lvl="0"/>
            <a:r>
              <a:rPr lang="en-US"/>
              <a:t>Click to add text</a:t>
            </a:r>
          </a:p>
          <a:p>
            <a:pPr lvl="1"/>
            <a:r>
              <a:rPr lang="en-US"/>
              <a:t>Second level</a:t>
            </a:r>
          </a:p>
          <a:p>
            <a:pPr lvl="2"/>
            <a:r>
              <a:rPr lang="en-US"/>
              <a:t>Third level</a:t>
            </a:r>
          </a:p>
          <a:p>
            <a:pPr lvl="3"/>
            <a:r>
              <a:rPr lang="en-US"/>
              <a:t>Fourth level</a:t>
            </a:r>
          </a:p>
        </p:txBody>
      </p:sp>
      <p:pic>
        <p:nvPicPr>
          <p:cNvPr id="8" name="Picture 7">
            <a:extLst>
              <a:ext uri="{FF2B5EF4-FFF2-40B4-BE49-F238E27FC236}">
                <a16:creationId xmlns:a16="http://schemas.microsoft.com/office/drawing/2014/main" id="{C141500D-1553-4DCC-9702-6B6F0DC6A556}"/>
              </a:ext>
            </a:extLst>
          </p:cNvPr>
          <p:cNvPicPr>
            <a:picLocks noChangeAspect="1"/>
          </p:cNvPicPr>
          <p:nvPr userDrawn="1"/>
        </p:nvPicPr>
        <p:blipFill>
          <a:blip r:embed="rId16"/>
          <a:stretch>
            <a:fillRect/>
          </a:stretch>
        </p:blipFill>
        <p:spPr>
          <a:xfrm>
            <a:off x="0" y="6400857"/>
            <a:ext cx="12192000" cy="457143"/>
          </a:xfrm>
          <a:prstGeom prst="rect">
            <a:avLst/>
          </a:prstGeom>
        </p:spPr>
      </p:pic>
    </p:spTree>
    <p:extLst>
      <p:ext uri="{BB962C8B-B14F-4D97-AF65-F5344CB8AC3E}">
        <p14:creationId xmlns:p14="http://schemas.microsoft.com/office/powerpoint/2010/main" val="17662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 id="2147483697" r:id="rId13"/>
    <p:sldLayoutId id="2147483694" r:id="rId14"/>
  </p:sldLayoutIdLst>
  <p:hf hdr="0" dt="0"/>
  <p:txStyles>
    <p:titleStyle>
      <a:lvl1pPr algn="l" defTabSz="914400" rtl="0" eaLnBrk="1" latinLnBrk="0" hangingPunct="1">
        <a:lnSpc>
          <a:spcPct val="90000"/>
        </a:lnSpc>
        <a:spcBef>
          <a:spcPct val="0"/>
        </a:spcBef>
        <a:buNone/>
        <a:defRPr sz="4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08000"/>
        </a:lnSpc>
        <a:spcBef>
          <a:spcPts val="1000"/>
        </a:spcBef>
        <a:spcAft>
          <a:spcPts val="0"/>
        </a:spcAft>
        <a:buClr>
          <a:srgbClr val="25866E"/>
        </a:buClr>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69913" indent="-225425" algn="l" defTabSz="914400" rtl="0" eaLnBrk="1" latinLnBrk="0" hangingPunct="1">
        <a:lnSpc>
          <a:spcPct val="108000"/>
        </a:lnSpc>
        <a:spcBef>
          <a:spcPts val="500"/>
        </a:spcBef>
        <a:spcAft>
          <a:spcPts val="0"/>
        </a:spcAft>
        <a:buClr>
          <a:srgbClr val="25866E"/>
        </a:buClr>
        <a:buFont typeface="Courier New" panose="02070309020205020404" pitchFamily="49" charset="0"/>
        <a:buChar char="o"/>
        <a:defRPr sz="3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223838" algn="l" defTabSz="914400" rtl="0" eaLnBrk="1" latinLnBrk="0" hangingPunct="1">
        <a:lnSpc>
          <a:spcPct val="108000"/>
        </a:lnSpc>
        <a:spcBef>
          <a:spcPts val="500"/>
        </a:spcBef>
        <a:spcAft>
          <a:spcPts val="0"/>
        </a:spcAft>
        <a:buClr>
          <a:srgbClr val="25866E"/>
        </a:buClr>
        <a:buFont typeface="Wingdings" panose="05000000000000000000" pitchFamily="2" charset="2"/>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58888" indent="-231775" algn="l" defTabSz="914400" rtl="0" eaLnBrk="1" latinLnBrk="0" hangingPunct="1">
        <a:lnSpc>
          <a:spcPct val="108000"/>
        </a:lnSpc>
        <a:spcBef>
          <a:spcPts val="500"/>
        </a:spcBef>
        <a:spcAft>
          <a:spcPts val="0"/>
        </a:spcAft>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320040" algn="l" defTabSz="914400" rtl="0" eaLnBrk="1" latinLnBrk="0" hangingPunct="1">
        <a:lnSpc>
          <a:spcPct val="108000"/>
        </a:lnSpc>
        <a:spcBef>
          <a:spcPts val="500"/>
        </a:spcBef>
        <a:spcAft>
          <a:spcPts val="0"/>
        </a:spcAft>
        <a:buFont typeface="Courier New" panose="02070309020205020404" pitchFamily="49" charset="0"/>
        <a:buChar char="o"/>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aining.catamaran.partners/past-even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ichigan.gov/mde/-/media/Project/Websites/mde/specialeducation/DRO/StateComplaints_ProceduresModelForms.pdf?rev=21bed1f5d6f843a7a9b20c6ed0d93635"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https://www.michigan.gov/mde/-/media/Project/Websites/mde/specialeducation/DRO/ReleaseOfInformationModelForm.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mde-ose@michigan.gov"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ichigan.gov/-/media/Project/Websites/mde/specialeducation/DRO/DueProcess_Complaint_Procedures.pdf?rev=ff3283a0f17746cc8db73c0e0f8a3c3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Welcome!</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a:normAutofit fontScale="92500" lnSpcReduction="20000"/>
          </a:bodyPr>
          <a:lstStyle/>
          <a:p>
            <a:pPr algn="l" rtl="0" fontAlgn="base">
              <a:buFont typeface="Arial" panose="020B0604020202020204" pitchFamily="34" charset="0"/>
              <a:buChar char="•"/>
            </a:pPr>
            <a:r>
              <a:rPr lang="en-US" b="0" i="0" u="none" strike="noStrike">
                <a:solidFill>
                  <a:srgbClr val="3A3A3A"/>
                </a:solidFill>
                <a:effectLst/>
              </a:rPr>
              <a:t>The </a:t>
            </a:r>
            <a:r>
              <a:rPr lang="en-US" b="1" i="0" u="none" strike="noStrike">
                <a:solidFill>
                  <a:srgbClr val="3A3A3A"/>
                </a:solidFill>
                <a:effectLst/>
              </a:rPr>
              <a:t>November 2023 Office of Special Education Technical Assistance </a:t>
            </a:r>
            <a:r>
              <a:rPr lang="en-US" b="0" i="0" u="none" strike="noStrike">
                <a:solidFill>
                  <a:srgbClr val="3A3A3A"/>
                </a:solidFill>
                <a:effectLst/>
              </a:rPr>
              <a:t>webinar will begin in a few moments.</a:t>
            </a:r>
            <a:r>
              <a:rPr lang="en-US" b="0" i="0">
                <a:solidFill>
                  <a:srgbClr val="3A3A3A"/>
                </a:solidFill>
                <a:effectLst/>
              </a:rPr>
              <a:t>​</a:t>
            </a:r>
          </a:p>
          <a:p>
            <a:pPr algn="l" rtl="0" fontAlgn="base">
              <a:buFont typeface="Arial" panose="020B0604020202020204" pitchFamily="34" charset="0"/>
              <a:buChar char="•"/>
            </a:pPr>
            <a:r>
              <a:rPr lang="en-US" b="0" i="0" u="none" strike="noStrike">
                <a:solidFill>
                  <a:srgbClr val="3A3A3A"/>
                </a:solidFill>
                <a:effectLst/>
              </a:rPr>
              <a:t>The webinar recording and presentation materials will be posted on the Catamaran Technical Assistance Website under </a:t>
            </a:r>
            <a:r>
              <a:rPr lang="en-US" b="1" i="0" u="sng" strike="noStrike">
                <a:solidFill>
                  <a:srgbClr val="0563C1"/>
                </a:solidFill>
                <a:effectLst/>
                <a:hlinkClick r:id="rId3"/>
              </a:rPr>
              <a:t>Past Events</a:t>
            </a:r>
            <a:r>
              <a:rPr lang="en-US" b="1" i="0" u="none" strike="noStrike">
                <a:solidFill>
                  <a:srgbClr val="3A3A3A"/>
                </a:solidFill>
                <a:effectLst/>
              </a:rPr>
              <a:t> </a:t>
            </a:r>
            <a:r>
              <a:rPr lang="en-US" b="0" i="0" u="none" strike="noStrike">
                <a:solidFill>
                  <a:srgbClr val="3A3A3A"/>
                </a:solidFill>
                <a:effectLst/>
              </a:rPr>
              <a:t>(https://training.catamaran.partners/past-events/).</a:t>
            </a:r>
            <a:r>
              <a:rPr lang="en-US" b="0" i="0">
                <a:solidFill>
                  <a:srgbClr val="3A3A3A"/>
                </a:solidFill>
                <a:effectLst/>
              </a:rPr>
              <a:t>​</a:t>
            </a:r>
          </a:p>
          <a:p>
            <a:pPr algn="l" rtl="0" fontAlgn="base">
              <a:buFont typeface="Arial" panose="020B0604020202020204" pitchFamily="34" charset="0"/>
              <a:buChar char="•"/>
            </a:pPr>
            <a:r>
              <a:rPr lang="en-US" b="0" i="0" u="none" strike="noStrike">
                <a:solidFill>
                  <a:srgbClr val="3A3A3A"/>
                </a:solidFill>
                <a:effectLst/>
              </a:rPr>
              <a:t>Closed captioning is available for this webinar. To select this option, choose the closed caption icon in the Zoom webinar player.</a:t>
            </a:r>
            <a:endParaRPr lang="en-US" b="0" i="0">
              <a:solidFill>
                <a:srgbClr val="3A3A3A"/>
              </a:solidFill>
              <a:effectLst/>
            </a:endParaRPr>
          </a:p>
          <a:p>
            <a:endParaRPr lang="en-US"/>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1</a:t>
            </a:fld>
            <a:endParaRPr lang="en-US" dirty="0"/>
          </a:p>
        </p:txBody>
      </p:sp>
    </p:spTree>
    <p:extLst>
      <p:ext uri="{BB962C8B-B14F-4D97-AF65-F5344CB8AC3E}">
        <p14:creationId xmlns:p14="http://schemas.microsoft.com/office/powerpoint/2010/main" val="3843619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FACBA-A81B-A82D-2E68-38FB5C0949C9}"/>
              </a:ext>
            </a:extLst>
          </p:cNvPr>
          <p:cNvSpPr>
            <a:spLocks noGrp="1"/>
          </p:cNvSpPr>
          <p:nvPr>
            <p:ph type="title"/>
          </p:nvPr>
        </p:nvSpPr>
        <p:spPr/>
        <p:txBody>
          <a:bodyPr>
            <a:normAutofit fontScale="90000"/>
          </a:bodyPr>
          <a:lstStyle/>
          <a:p>
            <a:r>
              <a:rPr lang="en-US"/>
              <a:t>Difference between State Complaint And A Due Process Complaint (Part 2)</a:t>
            </a:r>
          </a:p>
        </p:txBody>
      </p:sp>
      <p:sp>
        <p:nvSpPr>
          <p:cNvPr id="3" name="Text Placeholder 2">
            <a:extLst>
              <a:ext uri="{FF2B5EF4-FFF2-40B4-BE49-F238E27FC236}">
                <a16:creationId xmlns:a16="http://schemas.microsoft.com/office/drawing/2014/main" id="{734240D3-FF7B-D429-E462-9511781E9989}"/>
              </a:ext>
            </a:extLst>
          </p:cNvPr>
          <p:cNvSpPr>
            <a:spLocks noGrp="1"/>
          </p:cNvSpPr>
          <p:nvPr>
            <p:ph type="body" idx="1"/>
          </p:nvPr>
        </p:nvSpPr>
        <p:spPr/>
        <p:txBody>
          <a:bodyPr/>
          <a:lstStyle/>
          <a:p>
            <a:r>
              <a:rPr lang="en-US"/>
              <a:t>State Complaints	</a:t>
            </a:r>
          </a:p>
        </p:txBody>
      </p:sp>
      <p:sp>
        <p:nvSpPr>
          <p:cNvPr id="4" name="Content Placeholder 3">
            <a:extLst>
              <a:ext uri="{FF2B5EF4-FFF2-40B4-BE49-F238E27FC236}">
                <a16:creationId xmlns:a16="http://schemas.microsoft.com/office/drawing/2014/main" id="{A9BAAA83-AF3F-FFD1-32DE-25EAA967BC13}"/>
              </a:ext>
            </a:extLst>
          </p:cNvPr>
          <p:cNvSpPr>
            <a:spLocks noGrp="1"/>
          </p:cNvSpPr>
          <p:nvPr>
            <p:ph sz="half" idx="2"/>
          </p:nvPr>
        </p:nvSpPr>
        <p:spPr/>
        <p:txBody>
          <a:bodyPr vert="horz" lIns="91440" tIns="45720" rIns="91440" bIns="45720" rtlCol="0" anchor="t">
            <a:normAutofit/>
          </a:bodyPr>
          <a:lstStyle/>
          <a:p>
            <a:r>
              <a:rPr lang="en-US" sz="2800">
                <a:latin typeface="Verdana"/>
                <a:ea typeface="Verdana"/>
              </a:rPr>
              <a:t>What: </a:t>
            </a:r>
          </a:p>
          <a:p>
            <a:pPr lvl="1"/>
            <a:r>
              <a:rPr lang="en-US" sz="2600">
                <a:latin typeface="Verdana"/>
                <a:ea typeface="Verdana"/>
              </a:rPr>
              <a:t>Can investigate any issues related to:</a:t>
            </a:r>
          </a:p>
          <a:p>
            <a:pPr marL="914082" lvl="2">
              <a:buFont typeface="Courier New" panose="020B0604020202020204" pitchFamily="34" charset="0"/>
              <a:buChar char="o"/>
            </a:pPr>
            <a:r>
              <a:rPr lang="en-US">
                <a:latin typeface="Verdana"/>
                <a:ea typeface="Verdana"/>
              </a:rPr>
              <a:t>Michigan Administrative Rules for Special Education (MARSE), or</a:t>
            </a:r>
          </a:p>
          <a:p>
            <a:pPr marL="914082" lvl="2">
              <a:buFont typeface="Courier New" panose="020B0604020202020204" pitchFamily="34" charset="0"/>
              <a:buChar char="o"/>
            </a:pPr>
            <a:r>
              <a:rPr lang="en-US">
                <a:latin typeface="Verdana"/>
                <a:ea typeface="Verdana"/>
              </a:rPr>
              <a:t>Individuals with Disabilities Education Act (IDEA)</a:t>
            </a:r>
            <a:endParaRPr lang="en-US"/>
          </a:p>
          <a:p>
            <a:endParaRPr lang="en-US"/>
          </a:p>
        </p:txBody>
      </p:sp>
      <p:sp>
        <p:nvSpPr>
          <p:cNvPr id="5" name="Text Placeholder 4">
            <a:extLst>
              <a:ext uri="{FF2B5EF4-FFF2-40B4-BE49-F238E27FC236}">
                <a16:creationId xmlns:a16="http://schemas.microsoft.com/office/drawing/2014/main" id="{3306E93B-BE78-BD2B-6995-1CEE5E99E75D}"/>
              </a:ext>
            </a:extLst>
          </p:cNvPr>
          <p:cNvSpPr>
            <a:spLocks noGrp="1"/>
          </p:cNvSpPr>
          <p:nvPr>
            <p:ph type="body" sz="quarter" idx="3"/>
          </p:nvPr>
        </p:nvSpPr>
        <p:spPr/>
        <p:txBody>
          <a:bodyPr/>
          <a:lstStyle/>
          <a:p>
            <a:r>
              <a:rPr lang="en-US"/>
              <a:t>Due Process</a:t>
            </a:r>
          </a:p>
        </p:txBody>
      </p:sp>
      <p:sp>
        <p:nvSpPr>
          <p:cNvPr id="6" name="Content Placeholder 5">
            <a:extLst>
              <a:ext uri="{FF2B5EF4-FFF2-40B4-BE49-F238E27FC236}">
                <a16:creationId xmlns:a16="http://schemas.microsoft.com/office/drawing/2014/main" id="{11BC2589-95BB-8C30-692B-D949D03593C8}"/>
              </a:ext>
            </a:extLst>
          </p:cNvPr>
          <p:cNvSpPr>
            <a:spLocks noGrp="1"/>
          </p:cNvSpPr>
          <p:nvPr>
            <p:ph sz="quarter" idx="4"/>
          </p:nvPr>
        </p:nvSpPr>
        <p:spPr/>
        <p:txBody>
          <a:bodyPr vert="horz" lIns="91440" tIns="45720" rIns="91440" bIns="45720" rtlCol="0" anchor="t">
            <a:normAutofit/>
          </a:bodyPr>
          <a:lstStyle/>
          <a:p>
            <a:r>
              <a:rPr lang="en-US" sz="2800">
                <a:latin typeface="Verdana"/>
                <a:ea typeface="Verdana"/>
              </a:rPr>
              <a:t>What: </a:t>
            </a:r>
          </a:p>
          <a:p>
            <a:pPr lvl="1"/>
            <a:r>
              <a:rPr lang="en-US" sz="2600">
                <a:latin typeface="Verdana"/>
                <a:ea typeface="Verdana"/>
              </a:rPr>
              <a:t>Will hear cases regarding:</a:t>
            </a:r>
          </a:p>
          <a:p>
            <a:pPr marL="914082" lvl="2">
              <a:buFont typeface="Courier New" panose="020B0604020202020204" pitchFamily="34" charset="0"/>
              <a:buChar char="o"/>
            </a:pPr>
            <a:r>
              <a:rPr lang="en-US">
                <a:latin typeface="Verdana"/>
                <a:ea typeface="Verdana"/>
              </a:rPr>
              <a:t>Identification,</a:t>
            </a:r>
          </a:p>
          <a:p>
            <a:pPr marL="914082" lvl="2">
              <a:buFont typeface="Courier New" panose="020B0604020202020204" pitchFamily="34" charset="0"/>
              <a:buChar char="o"/>
            </a:pPr>
            <a:r>
              <a:rPr lang="en-US">
                <a:latin typeface="Verdana"/>
                <a:ea typeface="Verdana"/>
              </a:rPr>
              <a:t>Evaluation,</a:t>
            </a:r>
          </a:p>
          <a:p>
            <a:pPr marL="914082" lvl="2">
              <a:buFont typeface="Courier New" panose="020B0604020202020204" pitchFamily="34" charset="0"/>
              <a:buChar char="o"/>
            </a:pPr>
            <a:r>
              <a:rPr lang="en-US">
                <a:latin typeface="Verdana"/>
                <a:ea typeface="Verdana"/>
              </a:rPr>
              <a:t>Educational placement of a child with an IEP, or</a:t>
            </a:r>
          </a:p>
          <a:p>
            <a:pPr marL="914082" lvl="2">
              <a:buFont typeface="Courier New" panose="020B0604020202020204" pitchFamily="34" charset="0"/>
              <a:buChar char="o"/>
            </a:pPr>
            <a:r>
              <a:rPr lang="en-US">
                <a:latin typeface="Verdana"/>
                <a:ea typeface="Verdana"/>
              </a:rPr>
              <a:t>Provision of a Free Appropriate Public Education (FAPE)</a:t>
            </a:r>
          </a:p>
          <a:p>
            <a:endParaRPr lang="en-US"/>
          </a:p>
        </p:txBody>
      </p:sp>
      <p:sp>
        <p:nvSpPr>
          <p:cNvPr id="7" name="Footer Placeholder 6">
            <a:extLst>
              <a:ext uri="{FF2B5EF4-FFF2-40B4-BE49-F238E27FC236}">
                <a16:creationId xmlns:a16="http://schemas.microsoft.com/office/drawing/2014/main" id="{574EBC77-90F6-C373-4C91-761D5A85EBB2}"/>
              </a:ext>
            </a:extLst>
          </p:cNvPr>
          <p:cNvSpPr>
            <a:spLocks noGrp="1"/>
          </p:cNvSpPr>
          <p:nvPr>
            <p:ph type="ftr" sz="quarter" idx="10"/>
          </p:nvPr>
        </p:nvSpPr>
        <p:spPr/>
        <p:txBody>
          <a:bodyPr/>
          <a:lstStyle/>
          <a:p>
            <a:r>
              <a:rPr lang="en-US"/>
              <a:t>MDE Office of Special Education</a:t>
            </a:r>
          </a:p>
        </p:txBody>
      </p:sp>
      <p:sp>
        <p:nvSpPr>
          <p:cNvPr id="8" name="Slide Number Placeholder 7">
            <a:extLst>
              <a:ext uri="{FF2B5EF4-FFF2-40B4-BE49-F238E27FC236}">
                <a16:creationId xmlns:a16="http://schemas.microsoft.com/office/drawing/2014/main" id="{35F7919C-78ED-CA11-41BF-C3E767107501}"/>
              </a:ext>
            </a:extLst>
          </p:cNvPr>
          <p:cNvSpPr>
            <a:spLocks noGrp="1"/>
          </p:cNvSpPr>
          <p:nvPr>
            <p:ph type="sldNum" sz="quarter" idx="11"/>
          </p:nvPr>
        </p:nvSpPr>
        <p:spPr/>
        <p:txBody>
          <a:bodyPr/>
          <a:lstStyle/>
          <a:p>
            <a:fld id="{C948956C-181A-4CF4-99F7-163F512CFDFE}" type="slidenum">
              <a:rPr lang="en-US" smtClean="0"/>
              <a:pPr/>
              <a:t>10</a:t>
            </a:fld>
            <a:endParaRPr lang="en-US"/>
          </a:p>
        </p:txBody>
      </p:sp>
    </p:spTree>
    <p:extLst>
      <p:ext uri="{BB962C8B-B14F-4D97-AF65-F5344CB8AC3E}">
        <p14:creationId xmlns:p14="http://schemas.microsoft.com/office/powerpoint/2010/main" val="3408907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FACBA-A81B-A82D-2E68-38FB5C0949C9}"/>
              </a:ext>
            </a:extLst>
          </p:cNvPr>
          <p:cNvSpPr>
            <a:spLocks noGrp="1"/>
          </p:cNvSpPr>
          <p:nvPr>
            <p:ph type="title"/>
          </p:nvPr>
        </p:nvSpPr>
        <p:spPr/>
        <p:txBody>
          <a:bodyPr>
            <a:normAutofit fontScale="90000"/>
          </a:bodyPr>
          <a:lstStyle/>
          <a:p>
            <a:r>
              <a:rPr lang="en-US"/>
              <a:t>Difference between State Complaint And A Due Process Complaint (Part 3)</a:t>
            </a:r>
          </a:p>
        </p:txBody>
      </p:sp>
      <p:sp>
        <p:nvSpPr>
          <p:cNvPr id="3" name="Text Placeholder 2">
            <a:extLst>
              <a:ext uri="{FF2B5EF4-FFF2-40B4-BE49-F238E27FC236}">
                <a16:creationId xmlns:a16="http://schemas.microsoft.com/office/drawing/2014/main" id="{734240D3-FF7B-D429-E462-9511781E9989}"/>
              </a:ext>
            </a:extLst>
          </p:cNvPr>
          <p:cNvSpPr>
            <a:spLocks noGrp="1"/>
          </p:cNvSpPr>
          <p:nvPr>
            <p:ph type="body" idx="1"/>
          </p:nvPr>
        </p:nvSpPr>
        <p:spPr/>
        <p:txBody>
          <a:bodyPr/>
          <a:lstStyle/>
          <a:p>
            <a:r>
              <a:rPr lang="en-US"/>
              <a:t>State Complaints	</a:t>
            </a:r>
          </a:p>
        </p:txBody>
      </p:sp>
      <p:sp>
        <p:nvSpPr>
          <p:cNvPr id="4" name="Content Placeholder 3">
            <a:extLst>
              <a:ext uri="{FF2B5EF4-FFF2-40B4-BE49-F238E27FC236}">
                <a16:creationId xmlns:a16="http://schemas.microsoft.com/office/drawing/2014/main" id="{A9BAAA83-AF3F-FFD1-32DE-25EAA967BC13}"/>
              </a:ext>
            </a:extLst>
          </p:cNvPr>
          <p:cNvSpPr>
            <a:spLocks noGrp="1"/>
          </p:cNvSpPr>
          <p:nvPr>
            <p:ph sz="half" idx="2"/>
          </p:nvPr>
        </p:nvSpPr>
        <p:spPr/>
        <p:txBody>
          <a:bodyPr vert="horz" lIns="91440" tIns="45720" rIns="91440" bIns="45720" rtlCol="0" anchor="t">
            <a:normAutofit/>
          </a:bodyPr>
          <a:lstStyle/>
          <a:p>
            <a:r>
              <a:rPr lang="en-US">
                <a:latin typeface="Verdana"/>
                <a:ea typeface="Verdana"/>
              </a:rPr>
              <a:t>How: </a:t>
            </a:r>
            <a:endParaRPr lang="en-US"/>
          </a:p>
          <a:p>
            <a:pPr marL="569595" lvl="1"/>
            <a:r>
              <a:rPr lang="en-US">
                <a:latin typeface="Verdana"/>
                <a:ea typeface="Verdana"/>
              </a:rPr>
              <a:t>Mediation is optional</a:t>
            </a:r>
          </a:p>
          <a:p>
            <a:pPr marL="569595" lvl="1"/>
            <a:r>
              <a:rPr lang="en-US">
                <a:latin typeface="Verdana"/>
                <a:ea typeface="Verdana"/>
              </a:rPr>
              <a:t>Final decision issued within 60 calendar days</a:t>
            </a:r>
          </a:p>
          <a:p>
            <a:pPr marL="569595" lvl="1"/>
            <a:r>
              <a:rPr lang="en-US">
                <a:latin typeface="Verdana"/>
                <a:ea typeface="Verdana"/>
              </a:rPr>
              <a:t>There is no appeal process</a:t>
            </a:r>
          </a:p>
          <a:p>
            <a:endParaRPr lang="en-US"/>
          </a:p>
        </p:txBody>
      </p:sp>
      <p:sp>
        <p:nvSpPr>
          <p:cNvPr id="5" name="Text Placeholder 4">
            <a:extLst>
              <a:ext uri="{FF2B5EF4-FFF2-40B4-BE49-F238E27FC236}">
                <a16:creationId xmlns:a16="http://schemas.microsoft.com/office/drawing/2014/main" id="{3306E93B-BE78-BD2B-6995-1CEE5E99E75D}"/>
              </a:ext>
            </a:extLst>
          </p:cNvPr>
          <p:cNvSpPr>
            <a:spLocks noGrp="1"/>
          </p:cNvSpPr>
          <p:nvPr>
            <p:ph type="body" sz="quarter" idx="3"/>
          </p:nvPr>
        </p:nvSpPr>
        <p:spPr/>
        <p:txBody>
          <a:bodyPr/>
          <a:lstStyle/>
          <a:p>
            <a:r>
              <a:rPr lang="en-US"/>
              <a:t>Due Process</a:t>
            </a:r>
          </a:p>
        </p:txBody>
      </p:sp>
      <p:sp>
        <p:nvSpPr>
          <p:cNvPr id="6" name="Content Placeholder 5">
            <a:extLst>
              <a:ext uri="{FF2B5EF4-FFF2-40B4-BE49-F238E27FC236}">
                <a16:creationId xmlns:a16="http://schemas.microsoft.com/office/drawing/2014/main" id="{11BC2589-95BB-8C30-692B-D949D03593C8}"/>
              </a:ext>
            </a:extLst>
          </p:cNvPr>
          <p:cNvSpPr>
            <a:spLocks noGrp="1"/>
          </p:cNvSpPr>
          <p:nvPr>
            <p:ph sz="quarter" idx="4"/>
          </p:nvPr>
        </p:nvSpPr>
        <p:spPr/>
        <p:txBody>
          <a:bodyPr vert="horz" lIns="91440" tIns="45720" rIns="91440" bIns="45720" rtlCol="0" anchor="t">
            <a:normAutofit/>
          </a:bodyPr>
          <a:lstStyle/>
          <a:p>
            <a:r>
              <a:rPr lang="en-US">
                <a:latin typeface="Verdana"/>
                <a:ea typeface="Verdana"/>
              </a:rPr>
              <a:t>How:</a:t>
            </a:r>
          </a:p>
          <a:p>
            <a:pPr marL="569595" lvl="1"/>
            <a:r>
              <a:rPr lang="en-US">
                <a:latin typeface="Verdana"/>
                <a:ea typeface="Verdana"/>
              </a:rPr>
              <a:t>A 30 calendar day resolution period is required</a:t>
            </a:r>
          </a:p>
          <a:p>
            <a:pPr marL="569595" lvl="1"/>
            <a:r>
              <a:rPr lang="en-US">
                <a:latin typeface="Verdana"/>
                <a:ea typeface="Verdana"/>
              </a:rPr>
              <a:t>A hearing decision must be issued within 45 calendar days of the end of the resolution period</a:t>
            </a:r>
          </a:p>
          <a:p>
            <a:pPr marL="569595" lvl="1"/>
            <a:r>
              <a:rPr lang="en-US">
                <a:latin typeface="Verdana"/>
                <a:ea typeface="Verdana"/>
              </a:rPr>
              <a:t>A hearing decision can be appealed.</a:t>
            </a:r>
          </a:p>
          <a:p>
            <a:endParaRPr lang="en-US"/>
          </a:p>
        </p:txBody>
      </p:sp>
      <p:sp>
        <p:nvSpPr>
          <p:cNvPr id="7" name="Footer Placeholder 6">
            <a:extLst>
              <a:ext uri="{FF2B5EF4-FFF2-40B4-BE49-F238E27FC236}">
                <a16:creationId xmlns:a16="http://schemas.microsoft.com/office/drawing/2014/main" id="{574EBC77-90F6-C373-4C91-761D5A85EBB2}"/>
              </a:ext>
            </a:extLst>
          </p:cNvPr>
          <p:cNvSpPr>
            <a:spLocks noGrp="1"/>
          </p:cNvSpPr>
          <p:nvPr>
            <p:ph type="ftr" sz="quarter" idx="10"/>
          </p:nvPr>
        </p:nvSpPr>
        <p:spPr/>
        <p:txBody>
          <a:bodyPr/>
          <a:lstStyle/>
          <a:p>
            <a:r>
              <a:rPr lang="en-US"/>
              <a:t>MDE Office of Special Education</a:t>
            </a:r>
          </a:p>
        </p:txBody>
      </p:sp>
      <p:sp>
        <p:nvSpPr>
          <p:cNvPr id="8" name="Slide Number Placeholder 7">
            <a:extLst>
              <a:ext uri="{FF2B5EF4-FFF2-40B4-BE49-F238E27FC236}">
                <a16:creationId xmlns:a16="http://schemas.microsoft.com/office/drawing/2014/main" id="{35F7919C-78ED-CA11-41BF-C3E767107501}"/>
              </a:ext>
            </a:extLst>
          </p:cNvPr>
          <p:cNvSpPr>
            <a:spLocks noGrp="1"/>
          </p:cNvSpPr>
          <p:nvPr>
            <p:ph type="sldNum" sz="quarter" idx="11"/>
          </p:nvPr>
        </p:nvSpPr>
        <p:spPr/>
        <p:txBody>
          <a:bodyPr/>
          <a:lstStyle/>
          <a:p>
            <a:fld id="{C948956C-181A-4CF4-99F7-163F512CFDFE}" type="slidenum">
              <a:rPr lang="en-US" smtClean="0"/>
              <a:pPr/>
              <a:t>11</a:t>
            </a:fld>
            <a:endParaRPr lang="en-US"/>
          </a:p>
        </p:txBody>
      </p:sp>
    </p:spTree>
    <p:extLst>
      <p:ext uri="{BB962C8B-B14F-4D97-AF65-F5344CB8AC3E}">
        <p14:creationId xmlns:p14="http://schemas.microsoft.com/office/powerpoint/2010/main" val="1997675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46C4-957F-225B-8913-A1A0DA1E2F7E}"/>
              </a:ext>
            </a:extLst>
          </p:cNvPr>
          <p:cNvSpPr>
            <a:spLocks noGrp="1"/>
          </p:cNvSpPr>
          <p:nvPr>
            <p:ph type="title"/>
          </p:nvPr>
        </p:nvSpPr>
        <p:spPr/>
        <p:txBody>
          <a:bodyPr/>
          <a:lstStyle/>
          <a:p>
            <a:r>
              <a:rPr lang="en-US">
                <a:latin typeface="Verdana"/>
                <a:ea typeface="Verdana"/>
              </a:rPr>
              <a:t>Our Purpose</a:t>
            </a:r>
            <a:endParaRPr lang="en-US"/>
          </a:p>
        </p:txBody>
      </p:sp>
      <p:sp>
        <p:nvSpPr>
          <p:cNvPr id="3" name="Content Placeholder 2">
            <a:extLst>
              <a:ext uri="{FF2B5EF4-FFF2-40B4-BE49-F238E27FC236}">
                <a16:creationId xmlns:a16="http://schemas.microsoft.com/office/drawing/2014/main" id="{0268640E-87D0-38B3-0F96-072B1CBA3EB6}"/>
              </a:ext>
            </a:extLst>
          </p:cNvPr>
          <p:cNvSpPr>
            <a:spLocks noGrp="1"/>
          </p:cNvSpPr>
          <p:nvPr>
            <p:ph idx="1"/>
          </p:nvPr>
        </p:nvSpPr>
        <p:spPr/>
        <p:txBody>
          <a:bodyPr vert="horz" lIns="91440" tIns="45720" rIns="91440" bIns="45720" rtlCol="0" anchor="t">
            <a:normAutofit/>
          </a:bodyPr>
          <a:lstStyle/>
          <a:p>
            <a:pPr marL="0" indent="0">
              <a:lnSpc>
                <a:spcPct val="100000"/>
              </a:lnSpc>
              <a:spcBef>
                <a:spcPts val="0"/>
              </a:spcBef>
              <a:buNone/>
            </a:pPr>
            <a:r>
              <a:rPr lang="en-US" sz="2800">
                <a:latin typeface="Verdana"/>
                <a:ea typeface="Verdana"/>
              </a:rPr>
              <a:t>“We believe a strong State complaint system provides parents and other individuals an opportunity to resolve disputes early without having to file a due process complaint and without having to go to a due process hearing”</a:t>
            </a:r>
          </a:p>
          <a:p>
            <a:pPr marL="0" indent="0">
              <a:lnSpc>
                <a:spcPct val="100000"/>
              </a:lnSpc>
              <a:spcBef>
                <a:spcPts val="0"/>
              </a:spcBef>
              <a:buNone/>
            </a:pPr>
            <a:r>
              <a:rPr lang="en-US" sz="2800">
                <a:latin typeface="Calibri"/>
                <a:ea typeface="Verdana"/>
                <a:cs typeface="Calibri"/>
              </a:rPr>
              <a:t>71 Fed. Reg. 46600 (2660)</a:t>
            </a:r>
          </a:p>
          <a:p>
            <a:pPr marL="0" indent="0">
              <a:lnSpc>
                <a:spcPct val="100000"/>
              </a:lnSpc>
              <a:spcBef>
                <a:spcPts val="0"/>
              </a:spcBef>
              <a:buNone/>
            </a:pPr>
            <a:endParaRPr lang="en-US" sz="2800">
              <a:latin typeface="Calibri"/>
              <a:cs typeface="Calibri"/>
            </a:endParaRPr>
          </a:p>
          <a:p>
            <a:pPr marL="0" indent="0">
              <a:lnSpc>
                <a:spcPct val="100000"/>
              </a:lnSpc>
              <a:spcBef>
                <a:spcPts val="0"/>
              </a:spcBef>
              <a:buNone/>
            </a:pPr>
            <a:r>
              <a:rPr lang="en-US" sz="2400" b="1">
                <a:latin typeface="Calibri"/>
                <a:ea typeface="Verdana"/>
                <a:cs typeface="Calibri"/>
              </a:rPr>
              <a:t>Purpose: </a:t>
            </a:r>
            <a:endParaRPr lang="en-US" sz="2400">
              <a:latin typeface="Calibri"/>
              <a:ea typeface="Verdana"/>
              <a:cs typeface="Calibri"/>
            </a:endParaRPr>
          </a:p>
          <a:p>
            <a:pPr marL="285750" indent="-285750">
              <a:lnSpc>
                <a:spcPct val="100000"/>
              </a:lnSpc>
              <a:spcBef>
                <a:spcPts val="0"/>
              </a:spcBef>
              <a:buFont typeface="Arial,Sans-Serif"/>
              <a:buChar char="•"/>
            </a:pPr>
            <a:r>
              <a:rPr lang="en-US" sz="2400">
                <a:latin typeface="Calibri"/>
                <a:ea typeface="Verdana"/>
                <a:cs typeface="Calibri"/>
              </a:rPr>
              <a:t>Ensure all students with disabilities have access to a free appropriate public education (FAPE)</a:t>
            </a:r>
          </a:p>
          <a:p>
            <a:pPr marL="285750" indent="-285750">
              <a:lnSpc>
                <a:spcPct val="100000"/>
              </a:lnSpc>
              <a:spcBef>
                <a:spcPts val="0"/>
              </a:spcBef>
              <a:buFont typeface="Arial,Sans-Serif"/>
              <a:buChar char="•"/>
            </a:pPr>
            <a:r>
              <a:rPr lang="en-US" sz="2400">
                <a:latin typeface="Calibri"/>
                <a:ea typeface="Verdana"/>
                <a:cs typeface="Calibri"/>
              </a:rPr>
              <a:t>Provide technical assistance to parents and districts through issuance of final decisions</a:t>
            </a:r>
            <a:endParaRPr lang="en-US" sz="2400">
              <a:ea typeface="Verdana"/>
            </a:endParaRPr>
          </a:p>
          <a:p>
            <a:pPr>
              <a:lnSpc>
                <a:spcPct val="100000"/>
              </a:lnSpc>
              <a:spcBef>
                <a:spcPts val="0"/>
              </a:spcBef>
            </a:pPr>
            <a:endParaRPr lang="en-US" sz="1500">
              <a:latin typeface="Calibri"/>
              <a:cs typeface="Calibri"/>
            </a:endParaRPr>
          </a:p>
          <a:p>
            <a:endParaRPr lang="en-US"/>
          </a:p>
        </p:txBody>
      </p:sp>
      <p:sp>
        <p:nvSpPr>
          <p:cNvPr id="4" name="Footer Placeholder 3">
            <a:extLst>
              <a:ext uri="{FF2B5EF4-FFF2-40B4-BE49-F238E27FC236}">
                <a16:creationId xmlns:a16="http://schemas.microsoft.com/office/drawing/2014/main" id="{A4FC0064-639D-966D-9658-0921F734E79D}"/>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B8BBA76-1C4F-DECF-D4CE-91D3132183D2}"/>
              </a:ext>
            </a:extLst>
          </p:cNvPr>
          <p:cNvSpPr>
            <a:spLocks noGrp="1"/>
          </p:cNvSpPr>
          <p:nvPr>
            <p:ph type="sldNum" sz="quarter" idx="4"/>
          </p:nvPr>
        </p:nvSpPr>
        <p:spPr/>
        <p:txBody>
          <a:bodyPr/>
          <a:lstStyle/>
          <a:p>
            <a:fld id="{C948956C-181A-4CF4-99F7-163F512CFDFE}" type="slidenum">
              <a:rPr lang="en-US" smtClean="0"/>
              <a:pPr/>
              <a:t>12</a:t>
            </a:fld>
            <a:endParaRPr lang="en-US"/>
          </a:p>
        </p:txBody>
      </p:sp>
    </p:spTree>
    <p:extLst>
      <p:ext uri="{BB962C8B-B14F-4D97-AF65-F5344CB8AC3E}">
        <p14:creationId xmlns:p14="http://schemas.microsoft.com/office/powerpoint/2010/main" val="1796389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6FC582-9E53-4299-B613-93992DB7B89B}"/>
              </a:ext>
            </a:extLst>
          </p:cNvPr>
          <p:cNvSpPr>
            <a:spLocks noGrp="1"/>
          </p:cNvSpPr>
          <p:nvPr>
            <p:ph type="title"/>
          </p:nvPr>
        </p:nvSpPr>
        <p:spPr/>
        <p:txBody>
          <a:bodyPr/>
          <a:lstStyle/>
          <a:p>
            <a:r>
              <a:rPr lang="en-US"/>
              <a:t>Powerful Tool</a:t>
            </a:r>
          </a:p>
        </p:txBody>
      </p:sp>
      <p:sp>
        <p:nvSpPr>
          <p:cNvPr id="6" name="Content Placeholder 5">
            <a:extLst>
              <a:ext uri="{FF2B5EF4-FFF2-40B4-BE49-F238E27FC236}">
                <a16:creationId xmlns:a16="http://schemas.microsoft.com/office/drawing/2014/main" id="{9D3C044E-DB81-4476-826F-2D0171589A3D}"/>
              </a:ext>
            </a:extLst>
          </p:cNvPr>
          <p:cNvSpPr>
            <a:spLocks noGrp="1"/>
          </p:cNvSpPr>
          <p:nvPr>
            <p:ph idx="1"/>
          </p:nvPr>
        </p:nvSpPr>
        <p:spPr/>
        <p:txBody>
          <a:bodyPr>
            <a:normAutofit/>
          </a:bodyPr>
          <a:lstStyle/>
          <a:p>
            <a:r>
              <a:rPr lang="en-US" dirty="0"/>
              <a:t>Address noncompliance</a:t>
            </a:r>
          </a:p>
          <a:p>
            <a:r>
              <a:rPr lang="en-US" dirty="0"/>
              <a:t>Supports interests of children with disabilities and their parents</a:t>
            </a:r>
          </a:p>
          <a:p>
            <a:r>
              <a:rPr lang="en-US" dirty="0"/>
              <a:t>Technical Assistance</a:t>
            </a:r>
          </a:p>
          <a:p>
            <a:pPr lvl="1"/>
            <a:r>
              <a:rPr lang="en-US" dirty="0"/>
              <a:t>Decision is an opportunity</a:t>
            </a:r>
          </a:p>
          <a:p>
            <a:pPr lvl="1"/>
            <a:r>
              <a:rPr lang="en-US" dirty="0"/>
              <a:t>Starts from the beginning</a:t>
            </a:r>
          </a:p>
          <a:p>
            <a:pPr lvl="1"/>
            <a:r>
              <a:rPr lang="en-US" dirty="0"/>
              <a:t>For parents, attorneys, advocates, and districts</a:t>
            </a:r>
          </a:p>
        </p:txBody>
      </p:sp>
      <p:sp>
        <p:nvSpPr>
          <p:cNvPr id="2" name="Slide Number Placeholder 4">
            <a:extLst>
              <a:ext uri="{FF2B5EF4-FFF2-40B4-BE49-F238E27FC236}">
                <a16:creationId xmlns:a16="http://schemas.microsoft.com/office/drawing/2014/main" id="{40493D34-31AD-B16F-5AA4-220E7768EE99}"/>
              </a:ext>
            </a:extLst>
          </p:cNvPr>
          <p:cNvSpPr>
            <a:spLocks noGrp="1"/>
          </p:cNvSpPr>
          <p:nvPr>
            <p:ph type="sldNum" sz="quarter" idx="4"/>
          </p:nvPr>
        </p:nvSpPr>
        <p:spPr>
          <a:xfrm>
            <a:off x="9352468" y="6503922"/>
            <a:ext cx="2743200" cy="365125"/>
          </a:xfrm>
        </p:spPr>
        <p:txBody>
          <a:bodyPr/>
          <a:lstStyle/>
          <a:p>
            <a:fld id="{C948956C-181A-4CF4-99F7-163F512CFDFE}" type="slidenum">
              <a:rPr lang="en-US" smtClean="0"/>
              <a:pPr/>
              <a:t>13</a:t>
            </a:fld>
            <a:endParaRPr lang="en-US" dirty="0"/>
          </a:p>
        </p:txBody>
      </p:sp>
    </p:spTree>
    <p:extLst>
      <p:ext uri="{BB962C8B-B14F-4D97-AF65-F5344CB8AC3E}">
        <p14:creationId xmlns:p14="http://schemas.microsoft.com/office/powerpoint/2010/main" val="2795813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8199F-E36C-406F-A23C-2DD1E55F697E}"/>
              </a:ext>
            </a:extLst>
          </p:cNvPr>
          <p:cNvSpPr>
            <a:spLocks noGrp="1"/>
          </p:cNvSpPr>
          <p:nvPr>
            <p:ph type="title"/>
          </p:nvPr>
        </p:nvSpPr>
        <p:spPr/>
        <p:txBody>
          <a:bodyPr/>
          <a:lstStyle/>
          <a:p>
            <a:r>
              <a:rPr lang="en-US"/>
              <a:t>State Complaint Requirements</a:t>
            </a:r>
          </a:p>
        </p:txBody>
      </p:sp>
      <p:sp>
        <p:nvSpPr>
          <p:cNvPr id="3" name="Content Placeholder 2">
            <a:extLst>
              <a:ext uri="{FF2B5EF4-FFF2-40B4-BE49-F238E27FC236}">
                <a16:creationId xmlns:a16="http://schemas.microsoft.com/office/drawing/2014/main" id="{482CA598-E860-4506-89C2-AB2A0DDE23DA}"/>
              </a:ext>
            </a:extLst>
          </p:cNvPr>
          <p:cNvSpPr>
            <a:spLocks noGrp="1"/>
          </p:cNvSpPr>
          <p:nvPr>
            <p:ph idx="1"/>
          </p:nvPr>
        </p:nvSpPr>
        <p:spPr>
          <a:xfrm>
            <a:off x="391885" y="1241947"/>
            <a:ext cx="11181416" cy="5063320"/>
          </a:xfrm>
        </p:spPr>
        <p:txBody>
          <a:bodyPr>
            <a:normAutofit fontScale="85000" lnSpcReduction="20000"/>
          </a:bodyPr>
          <a:lstStyle/>
          <a:p>
            <a:r>
              <a:rPr lang="en-US"/>
              <a:t>IDEA requires SEAs to adopt written procedures for: </a:t>
            </a:r>
          </a:p>
          <a:p>
            <a:pPr lvl="1"/>
            <a:r>
              <a:rPr lang="en-US"/>
              <a:t>Resolving any complaint meeting requirements </a:t>
            </a:r>
          </a:p>
          <a:p>
            <a:pPr lvl="1"/>
            <a:r>
              <a:rPr lang="en-US"/>
              <a:t>Remedies for denial of appropriate services: </a:t>
            </a:r>
          </a:p>
          <a:p>
            <a:pPr lvl="2"/>
            <a:r>
              <a:rPr lang="en-US"/>
              <a:t>Corrective action </a:t>
            </a:r>
          </a:p>
          <a:p>
            <a:pPr lvl="2"/>
            <a:r>
              <a:rPr lang="en-US"/>
              <a:t>Future provision of services for all children with disabilities </a:t>
            </a:r>
          </a:p>
          <a:p>
            <a:pPr marL="457200" lvl="1" indent="0">
              <a:buNone/>
            </a:pPr>
            <a:endParaRPr lang="en-US"/>
          </a:p>
          <a:p>
            <a:r>
              <a:rPr lang="en-US"/>
              <a:t>IDEA requires SEA to: </a:t>
            </a:r>
          </a:p>
          <a:p>
            <a:pPr lvl="1"/>
            <a:r>
              <a:rPr lang="en-US"/>
              <a:t>Complete the investigation and</a:t>
            </a:r>
          </a:p>
          <a:p>
            <a:pPr lvl="1"/>
            <a:r>
              <a:rPr lang="en-US"/>
              <a:t>Issue a final written decision within 60 calendar days </a:t>
            </a:r>
          </a:p>
          <a:p>
            <a:pPr lvl="1"/>
            <a:r>
              <a:rPr lang="en-US"/>
              <a:t>Provide parents an opportunity for mediation</a:t>
            </a:r>
          </a:p>
          <a:p>
            <a:pPr lvl="1"/>
            <a:r>
              <a:rPr lang="en-US"/>
              <a:t>State complaints that overlap due process complaints go into abeyance</a:t>
            </a:r>
          </a:p>
          <a:p>
            <a:pPr lvl="1"/>
            <a:endParaRPr lang="en-US"/>
          </a:p>
          <a:p>
            <a:pPr lvl="1"/>
            <a:endParaRPr lang="en-US"/>
          </a:p>
        </p:txBody>
      </p:sp>
      <p:sp>
        <p:nvSpPr>
          <p:cNvPr id="4" name="Slide Number Placeholder 4">
            <a:extLst>
              <a:ext uri="{FF2B5EF4-FFF2-40B4-BE49-F238E27FC236}">
                <a16:creationId xmlns:a16="http://schemas.microsoft.com/office/drawing/2014/main" id="{CB586BDC-5E6A-7C2A-C51B-6738D5301395}"/>
              </a:ext>
            </a:extLst>
          </p:cNvPr>
          <p:cNvSpPr>
            <a:spLocks noGrp="1"/>
          </p:cNvSpPr>
          <p:nvPr>
            <p:ph type="sldNum" sz="quarter" idx="4"/>
          </p:nvPr>
        </p:nvSpPr>
        <p:spPr>
          <a:xfrm>
            <a:off x="9352468" y="6503922"/>
            <a:ext cx="2743200" cy="365125"/>
          </a:xfrm>
        </p:spPr>
        <p:txBody>
          <a:bodyPr/>
          <a:lstStyle/>
          <a:p>
            <a:fld id="{C948956C-181A-4CF4-99F7-163F512CFDFE}" type="slidenum">
              <a:rPr lang="en-US" smtClean="0"/>
              <a:pPr/>
              <a:t>14</a:t>
            </a:fld>
            <a:endParaRPr lang="en-US" dirty="0"/>
          </a:p>
        </p:txBody>
      </p:sp>
    </p:spTree>
    <p:extLst>
      <p:ext uri="{BB962C8B-B14F-4D97-AF65-F5344CB8AC3E}">
        <p14:creationId xmlns:p14="http://schemas.microsoft.com/office/powerpoint/2010/main" val="3587150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5B47A-D51C-47B7-8233-FAD3019B21AF}"/>
              </a:ext>
            </a:extLst>
          </p:cNvPr>
          <p:cNvSpPr>
            <a:spLocks noGrp="1"/>
          </p:cNvSpPr>
          <p:nvPr>
            <p:ph type="title"/>
          </p:nvPr>
        </p:nvSpPr>
        <p:spPr/>
        <p:txBody>
          <a:bodyPr/>
          <a:lstStyle/>
          <a:p>
            <a:r>
              <a:rPr lang="en-US"/>
              <a:t>State Complaint Requirements (Continued)</a:t>
            </a:r>
          </a:p>
        </p:txBody>
      </p:sp>
      <p:sp>
        <p:nvSpPr>
          <p:cNvPr id="3" name="Content Placeholder 2">
            <a:extLst>
              <a:ext uri="{FF2B5EF4-FFF2-40B4-BE49-F238E27FC236}">
                <a16:creationId xmlns:a16="http://schemas.microsoft.com/office/drawing/2014/main" id="{C7651BA7-AD3D-41C3-852F-9D6B2DDD2E46}"/>
              </a:ext>
            </a:extLst>
          </p:cNvPr>
          <p:cNvSpPr>
            <a:spLocks noGrp="1"/>
          </p:cNvSpPr>
          <p:nvPr>
            <p:ph idx="1"/>
          </p:nvPr>
        </p:nvSpPr>
        <p:spPr>
          <a:xfrm>
            <a:off x="391885" y="1255594"/>
            <a:ext cx="11645440" cy="4926841"/>
          </a:xfrm>
        </p:spPr>
        <p:txBody>
          <a:bodyPr>
            <a:normAutofit fontScale="92500" lnSpcReduction="10000"/>
          </a:bodyPr>
          <a:lstStyle/>
          <a:p>
            <a:r>
              <a:rPr lang="en-US"/>
              <a:t>Required components for a state complaint request: </a:t>
            </a:r>
          </a:p>
          <a:p>
            <a:pPr lvl="1"/>
            <a:r>
              <a:rPr lang="en-US"/>
              <a:t>Signed, written complaint</a:t>
            </a:r>
          </a:p>
          <a:p>
            <a:pPr lvl="1"/>
            <a:r>
              <a:rPr lang="en-US"/>
              <a:t>Statement of a violation of Part B or Part C of the IDEA</a:t>
            </a:r>
          </a:p>
          <a:p>
            <a:pPr lvl="1"/>
            <a:r>
              <a:rPr lang="en-US"/>
              <a:t>Facts to support the statement</a:t>
            </a:r>
          </a:p>
          <a:p>
            <a:pPr lvl="1"/>
            <a:r>
              <a:rPr lang="en-US"/>
              <a:t>Complainant signature and contact information</a:t>
            </a:r>
          </a:p>
          <a:p>
            <a:pPr lvl="1"/>
            <a:r>
              <a:rPr lang="en-US"/>
              <a:t>For specific students:</a:t>
            </a:r>
          </a:p>
          <a:p>
            <a:pPr lvl="2"/>
            <a:r>
              <a:rPr lang="en-US"/>
              <a:t>Name and address </a:t>
            </a:r>
          </a:p>
          <a:p>
            <a:pPr lvl="2"/>
            <a:r>
              <a:rPr lang="en-US"/>
              <a:t>Name of school </a:t>
            </a:r>
          </a:p>
          <a:p>
            <a:pPr lvl="2"/>
            <a:r>
              <a:rPr lang="en-US"/>
              <a:t>Description of the problem</a:t>
            </a:r>
          </a:p>
          <a:p>
            <a:pPr lvl="1"/>
            <a:r>
              <a:rPr lang="en-US"/>
              <a:t>Copy of the complaint forwarded to the public agency</a:t>
            </a:r>
          </a:p>
        </p:txBody>
      </p:sp>
      <p:sp>
        <p:nvSpPr>
          <p:cNvPr id="4" name="Slide Number Placeholder 4">
            <a:extLst>
              <a:ext uri="{FF2B5EF4-FFF2-40B4-BE49-F238E27FC236}">
                <a16:creationId xmlns:a16="http://schemas.microsoft.com/office/drawing/2014/main" id="{7B03D3D8-DA60-C6CF-737C-B3E9D443DDDF}"/>
              </a:ext>
            </a:extLst>
          </p:cNvPr>
          <p:cNvSpPr>
            <a:spLocks noGrp="1"/>
          </p:cNvSpPr>
          <p:nvPr>
            <p:ph type="sldNum" sz="quarter" idx="4"/>
          </p:nvPr>
        </p:nvSpPr>
        <p:spPr>
          <a:xfrm>
            <a:off x="9352468" y="6503922"/>
            <a:ext cx="2743200" cy="365125"/>
          </a:xfrm>
        </p:spPr>
        <p:txBody>
          <a:bodyPr/>
          <a:lstStyle/>
          <a:p>
            <a:fld id="{C948956C-181A-4CF4-99F7-163F512CFDFE}" type="slidenum">
              <a:rPr lang="en-US" smtClean="0"/>
              <a:pPr/>
              <a:t>15</a:t>
            </a:fld>
            <a:endParaRPr lang="en-US" dirty="0"/>
          </a:p>
        </p:txBody>
      </p:sp>
    </p:spTree>
    <p:extLst>
      <p:ext uri="{BB962C8B-B14F-4D97-AF65-F5344CB8AC3E}">
        <p14:creationId xmlns:p14="http://schemas.microsoft.com/office/powerpoint/2010/main" val="2413543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DA245-5F67-F488-FCEB-A42E3DC0882C}"/>
              </a:ext>
            </a:extLst>
          </p:cNvPr>
          <p:cNvSpPr>
            <a:spLocks noGrp="1"/>
          </p:cNvSpPr>
          <p:nvPr>
            <p:ph type="title"/>
          </p:nvPr>
        </p:nvSpPr>
        <p:spPr/>
        <p:txBody>
          <a:bodyPr/>
          <a:lstStyle/>
          <a:p>
            <a:r>
              <a:rPr lang="en-US"/>
              <a:t>Resource for State Complaint</a:t>
            </a:r>
          </a:p>
        </p:txBody>
      </p:sp>
      <p:sp>
        <p:nvSpPr>
          <p:cNvPr id="3" name="Content Placeholder 2">
            <a:extLst>
              <a:ext uri="{FF2B5EF4-FFF2-40B4-BE49-F238E27FC236}">
                <a16:creationId xmlns:a16="http://schemas.microsoft.com/office/drawing/2014/main" id="{FDF9AD8B-D5B9-4057-A8DC-B42CA1A877B5}"/>
              </a:ext>
            </a:extLst>
          </p:cNvPr>
          <p:cNvSpPr>
            <a:spLocks noGrp="1"/>
          </p:cNvSpPr>
          <p:nvPr>
            <p:ph sz="half" idx="1"/>
          </p:nvPr>
        </p:nvSpPr>
        <p:spPr/>
        <p:txBody>
          <a:bodyPr/>
          <a:lstStyle/>
          <a:p>
            <a:r>
              <a:rPr lang="en-US" dirty="0">
                <a:hlinkClick r:id="rId3"/>
              </a:rPr>
              <a:t>Special Education State Complaints: Procedures and Model Forms (michigan.gov)</a:t>
            </a:r>
            <a:endParaRPr lang="en-US" dirty="0"/>
          </a:p>
          <a:p>
            <a:pPr marL="0" indent="0">
              <a:buNone/>
            </a:pPr>
            <a:endParaRPr lang="en-US" dirty="0"/>
          </a:p>
          <a:p>
            <a:r>
              <a:rPr lang="en-US" dirty="0">
                <a:hlinkClick r:id="rId4"/>
              </a:rPr>
              <a:t>Release of Information Model Form (michigan.gov)</a:t>
            </a:r>
            <a:endParaRPr lang="en-US" dirty="0"/>
          </a:p>
        </p:txBody>
      </p:sp>
      <p:sp>
        <p:nvSpPr>
          <p:cNvPr id="8" name="Content Placeholder 7">
            <a:extLst>
              <a:ext uri="{FF2B5EF4-FFF2-40B4-BE49-F238E27FC236}">
                <a16:creationId xmlns:a16="http://schemas.microsoft.com/office/drawing/2014/main" id="{ED4A4ABB-FCE5-7F76-A7E8-1AE93CF94B13}"/>
              </a:ext>
            </a:extLst>
          </p:cNvPr>
          <p:cNvSpPr>
            <a:spLocks noGrp="1"/>
          </p:cNvSpPr>
          <p:nvPr>
            <p:ph sz="half" idx="2"/>
          </p:nvPr>
        </p:nvSpPr>
        <p:spPr/>
        <p:txBody>
          <a:bodyPr/>
          <a:lstStyle/>
          <a:p>
            <a:endParaRPr lang="en-US"/>
          </a:p>
        </p:txBody>
      </p:sp>
      <p:sp>
        <p:nvSpPr>
          <p:cNvPr id="4" name="Footer Placeholder 3">
            <a:extLst>
              <a:ext uri="{FF2B5EF4-FFF2-40B4-BE49-F238E27FC236}">
                <a16:creationId xmlns:a16="http://schemas.microsoft.com/office/drawing/2014/main" id="{CAF40DFC-8CC2-CCF9-21D9-A40322F6E27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BC672A9D-1461-DE67-B392-42FC2C87EE18}"/>
              </a:ext>
            </a:extLst>
          </p:cNvPr>
          <p:cNvSpPr>
            <a:spLocks noGrp="1"/>
          </p:cNvSpPr>
          <p:nvPr>
            <p:ph type="sldNum" sz="quarter" idx="4"/>
          </p:nvPr>
        </p:nvSpPr>
        <p:spPr/>
        <p:txBody>
          <a:bodyPr/>
          <a:lstStyle/>
          <a:p>
            <a:fld id="{C948956C-181A-4CF4-99F7-163F512CFDFE}" type="slidenum">
              <a:rPr lang="en-US" smtClean="0"/>
              <a:pPr/>
              <a:t>16</a:t>
            </a:fld>
            <a:endParaRPr lang="en-US"/>
          </a:p>
        </p:txBody>
      </p:sp>
      <p:pic>
        <p:nvPicPr>
          <p:cNvPr id="7" name="Picture 6" descr="Cover page of Michigan Department of Education Special Education State Complaints Procedures and Model Forms document. Dated May 2023.">
            <a:extLst>
              <a:ext uri="{FF2B5EF4-FFF2-40B4-BE49-F238E27FC236}">
                <a16:creationId xmlns:a16="http://schemas.microsoft.com/office/drawing/2014/main" id="{023D0E4D-2218-1762-EB36-8BCC3C08F0D4}"/>
              </a:ext>
            </a:extLst>
          </p:cNvPr>
          <p:cNvPicPr>
            <a:picLocks noChangeAspect="1"/>
          </p:cNvPicPr>
          <p:nvPr/>
        </p:nvPicPr>
        <p:blipFill>
          <a:blip r:embed="rId5"/>
          <a:stretch>
            <a:fillRect/>
          </a:stretch>
        </p:blipFill>
        <p:spPr>
          <a:xfrm>
            <a:off x="6484913" y="1278750"/>
            <a:ext cx="4556173" cy="5470345"/>
          </a:xfrm>
          <a:prstGeom prst="rect">
            <a:avLst/>
          </a:prstGeom>
        </p:spPr>
      </p:pic>
    </p:spTree>
    <p:extLst>
      <p:ext uri="{BB962C8B-B14F-4D97-AF65-F5344CB8AC3E}">
        <p14:creationId xmlns:p14="http://schemas.microsoft.com/office/powerpoint/2010/main" val="3365952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255B-D161-4B6F-8E3E-821A82587258}"/>
              </a:ext>
            </a:extLst>
          </p:cNvPr>
          <p:cNvSpPr>
            <a:spLocks noGrp="1"/>
          </p:cNvSpPr>
          <p:nvPr>
            <p:ph type="title"/>
          </p:nvPr>
        </p:nvSpPr>
        <p:spPr/>
        <p:txBody>
          <a:bodyPr/>
          <a:lstStyle/>
          <a:p>
            <a:r>
              <a:rPr lang="en-US"/>
              <a:t>Investigatory Process</a:t>
            </a:r>
          </a:p>
        </p:txBody>
      </p:sp>
      <p:sp>
        <p:nvSpPr>
          <p:cNvPr id="3" name="Content Placeholder 2">
            <a:extLst>
              <a:ext uri="{FF2B5EF4-FFF2-40B4-BE49-F238E27FC236}">
                <a16:creationId xmlns:a16="http://schemas.microsoft.com/office/drawing/2014/main" id="{FCD09FC5-4A2F-4919-91E8-1F149ABAC626}"/>
              </a:ext>
            </a:extLst>
          </p:cNvPr>
          <p:cNvSpPr>
            <a:spLocks noGrp="1"/>
          </p:cNvSpPr>
          <p:nvPr>
            <p:ph idx="1"/>
          </p:nvPr>
        </p:nvSpPr>
        <p:spPr/>
        <p:txBody>
          <a:bodyPr>
            <a:normAutofit lnSpcReduction="10000"/>
          </a:bodyPr>
          <a:lstStyle/>
          <a:p>
            <a:r>
              <a:rPr lang="en-US"/>
              <a:t>Intake</a:t>
            </a:r>
          </a:p>
          <a:p>
            <a:r>
              <a:rPr lang="en-US"/>
              <a:t>Sufficiency</a:t>
            </a:r>
          </a:p>
          <a:p>
            <a:r>
              <a:rPr lang="en-US"/>
              <a:t>Introduction letter</a:t>
            </a:r>
          </a:p>
          <a:p>
            <a:r>
              <a:rPr lang="en-US"/>
              <a:t>Issues letter</a:t>
            </a:r>
          </a:p>
          <a:p>
            <a:r>
              <a:rPr lang="en-US"/>
              <a:t>Submission of documentation</a:t>
            </a:r>
          </a:p>
          <a:p>
            <a:r>
              <a:rPr lang="en-US"/>
              <a:t>Interviews/questionnaires</a:t>
            </a:r>
          </a:p>
          <a:p>
            <a:r>
              <a:rPr lang="en-US"/>
              <a:t>Final report</a:t>
            </a:r>
          </a:p>
          <a:p>
            <a:r>
              <a:rPr lang="en-US"/>
              <a:t>Corrective action if necessary </a:t>
            </a:r>
          </a:p>
        </p:txBody>
      </p:sp>
      <p:sp>
        <p:nvSpPr>
          <p:cNvPr id="4" name="Slide Number Placeholder 4">
            <a:extLst>
              <a:ext uri="{FF2B5EF4-FFF2-40B4-BE49-F238E27FC236}">
                <a16:creationId xmlns:a16="http://schemas.microsoft.com/office/drawing/2014/main" id="{09E2D40F-A22F-1110-E5EC-3BB3C30CE83C}"/>
              </a:ext>
            </a:extLst>
          </p:cNvPr>
          <p:cNvSpPr>
            <a:spLocks noGrp="1"/>
          </p:cNvSpPr>
          <p:nvPr>
            <p:ph type="sldNum" sz="quarter" idx="4"/>
          </p:nvPr>
        </p:nvSpPr>
        <p:spPr>
          <a:xfrm>
            <a:off x="9352468" y="6503922"/>
            <a:ext cx="2743200" cy="365125"/>
          </a:xfrm>
        </p:spPr>
        <p:txBody>
          <a:bodyPr/>
          <a:lstStyle/>
          <a:p>
            <a:fld id="{C948956C-181A-4CF4-99F7-163F512CFDFE}" type="slidenum">
              <a:rPr lang="en-US" smtClean="0"/>
              <a:pPr/>
              <a:t>17</a:t>
            </a:fld>
            <a:endParaRPr lang="en-US" dirty="0"/>
          </a:p>
        </p:txBody>
      </p:sp>
    </p:spTree>
    <p:extLst>
      <p:ext uri="{BB962C8B-B14F-4D97-AF65-F5344CB8AC3E}">
        <p14:creationId xmlns:p14="http://schemas.microsoft.com/office/powerpoint/2010/main" val="1535078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FACBA-A81B-A82D-2E68-38FB5C0949C9}"/>
              </a:ext>
            </a:extLst>
          </p:cNvPr>
          <p:cNvSpPr>
            <a:spLocks noGrp="1"/>
          </p:cNvSpPr>
          <p:nvPr>
            <p:ph type="title"/>
          </p:nvPr>
        </p:nvSpPr>
        <p:spPr/>
        <p:txBody>
          <a:bodyPr>
            <a:normAutofit/>
          </a:bodyPr>
          <a:lstStyle/>
          <a:p>
            <a:r>
              <a:rPr lang="en-US"/>
              <a:t>Roles</a:t>
            </a:r>
          </a:p>
        </p:txBody>
      </p:sp>
      <p:sp>
        <p:nvSpPr>
          <p:cNvPr id="3" name="Text Placeholder 2">
            <a:extLst>
              <a:ext uri="{FF2B5EF4-FFF2-40B4-BE49-F238E27FC236}">
                <a16:creationId xmlns:a16="http://schemas.microsoft.com/office/drawing/2014/main" id="{734240D3-FF7B-D429-E462-9511781E9989}"/>
              </a:ext>
            </a:extLst>
          </p:cNvPr>
          <p:cNvSpPr>
            <a:spLocks noGrp="1"/>
          </p:cNvSpPr>
          <p:nvPr>
            <p:ph type="body" idx="1"/>
          </p:nvPr>
        </p:nvSpPr>
        <p:spPr>
          <a:xfrm>
            <a:off x="606489" y="1224951"/>
            <a:ext cx="5391086" cy="681051"/>
          </a:xfrm>
        </p:spPr>
        <p:txBody>
          <a:bodyPr/>
          <a:lstStyle/>
          <a:p>
            <a:r>
              <a:rPr lang="en-US"/>
              <a:t>OSE</a:t>
            </a:r>
          </a:p>
        </p:txBody>
      </p:sp>
      <p:sp>
        <p:nvSpPr>
          <p:cNvPr id="6" name="Content Placeholder 5">
            <a:extLst>
              <a:ext uri="{FF2B5EF4-FFF2-40B4-BE49-F238E27FC236}">
                <a16:creationId xmlns:a16="http://schemas.microsoft.com/office/drawing/2014/main" id="{11BC2589-95BB-8C30-692B-D949D03593C8}"/>
              </a:ext>
            </a:extLst>
          </p:cNvPr>
          <p:cNvSpPr>
            <a:spLocks noGrp="1"/>
          </p:cNvSpPr>
          <p:nvPr>
            <p:ph sz="quarter" idx="4"/>
          </p:nvPr>
        </p:nvSpPr>
        <p:spPr>
          <a:xfrm>
            <a:off x="558865" y="1995447"/>
            <a:ext cx="5486334" cy="4299207"/>
          </a:xfrm>
        </p:spPr>
        <p:txBody>
          <a:bodyPr>
            <a:normAutofit/>
          </a:bodyPr>
          <a:lstStyle/>
          <a:p>
            <a:r>
              <a:rPr lang="en-US"/>
              <a:t>Provide:</a:t>
            </a:r>
          </a:p>
          <a:p>
            <a:pPr marL="569913" marR="0" lvl="1" indent="-225425" algn="l" defTabSz="914400" rtl="0" eaLnBrk="1" fontAlgn="auto" latinLnBrk="0" hangingPunct="1">
              <a:lnSpc>
                <a:spcPct val="108000"/>
              </a:lnSpc>
              <a:spcBef>
                <a:spcPts val="500"/>
              </a:spcBef>
              <a:spcAft>
                <a:spcPts val="0"/>
              </a:spcAft>
              <a:buClr>
                <a:srgbClr val="25866E"/>
              </a:buClr>
              <a:buSzTx/>
              <a:buFont typeface="Courier New" panose="02070309020205020404" pitchFamily="49" charset="0"/>
              <a:buChar char="o"/>
              <a:tabLst/>
              <a:defRPr/>
            </a:pPr>
            <a:r>
              <a:rPr kumimoji="0" lang="en-US" sz="24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rPr>
              <a:t>Issues letter</a:t>
            </a:r>
          </a:p>
          <a:p>
            <a:pPr marL="569913" marR="0" lvl="1" indent="-225425" algn="l" defTabSz="914400" rtl="0" eaLnBrk="1" fontAlgn="auto" latinLnBrk="0" hangingPunct="1">
              <a:lnSpc>
                <a:spcPct val="108000"/>
              </a:lnSpc>
              <a:spcBef>
                <a:spcPts val="500"/>
              </a:spcBef>
              <a:spcAft>
                <a:spcPts val="0"/>
              </a:spcAft>
              <a:buClr>
                <a:srgbClr val="25866E"/>
              </a:buClr>
              <a:buSzTx/>
              <a:buFont typeface="Courier New" panose="02070309020205020404" pitchFamily="49" charset="0"/>
              <a:buChar char="o"/>
              <a:tabLst/>
              <a:defRPr/>
            </a:pPr>
            <a:r>
              <a:rPr kumimoji="0" lang="en-US" sz="24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rPr>
              <a:t>District staff to interview</a:t>
            </a:r>
          </a:p>
          <a:p>
            <a:pPr marL="569913" marR="0" lvl="1" indent="-225425" algn="l" defTabSz="914400" rtl="0" eaLnBrk="1" fontAlgn="auto" latinLnBrk="0" hangingPunct="1">
              <a:lnSpc>
                <a:spcPct val="108000"/>
              </a:lnSpc>
              <a:spcBef>
                <a:spcPts val="500"/>
              </a:spcBef>
              <a:spcAft>
                <a:spcPts val="0"/>
              </a:spcAft>
              <a:buClr>
                <a:srgbClr val="25866E"/>
              </a:buClr>
              <a:buSzTx/>
              <a:buFont typeface="Courier New" panose="02070309020205020404" pitchFamily="49" charset="0"/>
              <a:buChar char="o"/>
              <a:tabLst/>
              <a:defRPr/>
            </a:pPr>
            <a:r>
              <a:rPr kumimoji="0" lang="en-US" sz="24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rPr>
              <a:t>Draft interview questions</a:t>
            </a:r>
          </a:p>
          <a:p>
            <a:pPr marL="569913" marR="0" lvl="1" indent="-225425" algn="l" defTabSz="914400" rtl="0" eaLnBrk="1" fontAlgn="auto" latinLnBrk="0" hangingPunct="1">
              <a:lnSpc>
                <a:spcPct val="108000"/>
              </a:lnSpc>
              <a:spcBef>
                <a:spcPts val="500"/>
              </a:spcBef>
              <a:spcAft>
                <a:spcPts val="0"/>
              </a:spcAft>
              <a:buClr>
                <a:srgbClr val="25866E"/>
              </a:buClr>
              <a:buSzTx/>
              <a:buFont typeface="Courier New" panose="02070309020205020404" pitchFamily="49" charset="0"/>
              <a:buChar char="o"/>
              <a:tabLst/>
              <a:defRPr/>
            </a:pPr>
            <a:r>
              <a:rPr kumimoji="0" lang="en-US" sz="24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rPr>
              <a:t>Draft finding of fact</a:t>
            </a:r>
            <a:endParaRPr lang="en-US"/>
          </a:p>
          <a:p>
            <a:r>
              <a:rPr lang="en-US"/>
              <a:t>Lead interviews</a:t>
            </a:r>
          </a:p>
          <a:p>
            <a:r>
              <a:rPr lang="en-US"/>
              <a:t>Determine and present conclusion, decision, and corrective action.</a:t>
            </a:r>
          </a:p>
        </p:txBody>
      </p:sp>
      <p:sp>
        <p:nvSpPr>
          <p:cNvPr id="5" name="Text Placeholder 4">
            <a:extLst>
              <a:ext uri="{FF2B5EF4-FFF2-40B4-BE49-F238E27FC236}">
                <a16:creationId xmlns:a16="http://schemas.microsoft.com/office/drawing/2014/main" id="{3306E93B-BE78-BD2B-6995-1CEE5E99E75D}"/>
              </a:ext>
            </a:extLst>
          </p:cNvPr>
          <p:cNvSpPr>
            <a:spLocks noGrp="1"/>
          </p:cNvSpPr>
          <p:nvPr>
            <p:ph type="body" sz="quarter" idx="3"/>
          </p:nvPr>
        </p:nvSpPr>
        <p:spPr/>
        <p:txBody>
          <a:bodyPr/>
          <a:lstStyle/>
          <a:p>
            <a:r>
              <a:rPr lang="en-US"/>
              <a:t>ISD</a:t>
            </a:r>
          </a:p>
        </p:txBody>
      </p:sp>
      <p:sp>
        <p:nvSpPr>
          <p:cNvPr id="4" name="Content Placeholder 3">
            <a:extLst>
              <a:ext uri="{FF2B5EF4-FFF2-40B4-BE49-F238E27FC236}">
                <a16:creationId xmlns:a16="http://schemas.microsoft.com/office/drawing/2014/main" id="{A9BAAA83-AF3F-FFD1-32DE-25EAA967BC13}"/>
              </a:ext>
            </a:extLst>
          </p:cNvPr>
          <p:cNvSpPr>
            <a:spLocks noGrp="1"/>
          </p:cNvSpPr>
          <p:nvPr>
            <p:ph sz="half" idx="2"/>
          </p:nvPr>
        </p:nvSpPr>
        <p:spPr>
          <a:xfrm>
            <a:off x="6272521" y="2055358"/>
            <a:ext cx="5391085" cy="4299207"/>
          </a:xfrm>
        </p:spPr>
        <p:txBody>
          <a:bodyPr>
            <a:normAutofit/>
          </a:bodyPr>
          <a:lstStyle/>
          <a:p>
            <a:r>
              <a:rPr lang="en-US"/>
              <a:t>Review and provide input to:</a:t>
            </a:r>
          </a:p>
          <a:p>
            <a:pPr lvl="1"/>
            <a:r>
              <a:rPr lang="en-US"/>
              <a:t>Issues</a:t>
            </a:r>
          </a:p>
          <a:p>
            <a:pPr lvl="1"/>
            <a:r>
              <a:rPr lang="en-US"/>
              <a:t>District staff to interview</a:t>
            </a:r>
          </a:p>
          <a:p>
            <a:pPr lvl="1"/>
            <a:r>
              <a:rPr lang="en-US"/>
              <a:t>Interview questions</a:t>
            </a:r>
          </a:p>
          <a:p>
            <a:pPr lvl="1"/>
            <a:r>
              <a:rPr lang="en-US"/>
              <a:t>Finding of fact</a:t>
            </a:r>
          </a:p>
          <a:p>
            <a:r>
              <a:rPr lang="en-US"/>
              <a:t>Schedule and participate in interviews</a:t>
            </a:r>
          </a:p>
          <a:p>
            <a:r>
              <a:rPr lang="en-US"/>
              <a:t>Support identified areas of improvement</a:t>
            </a:r>
          </a:p>
        </p:txBody>
      </p:sp>
      <p:sp>
        <p:nvSpPr>
          <p:cNvPr id="7" name="Footer Placeholder 6">
            <a:extLst>
              <a:ext uri="{FF2B5EF4-FFF2-40B4-BE49-F238E27FC236}">
                <a16:creationId xmlns:a16="http://schemas.microsoft.com/office/drawing/2014/main" id="{574EBC77-90F6-C373-4C91-761D5A85EBB2}"/>
              </a:ext>
            </a:extLst>
          </p:cNvPr>
          <p:cNvSpPr>
            <a:spLocks noGrp="1"/>
          </p:cNvSpPr>
          <p:nvPr>
            <p:ph type="ftr" sz="quarter" idx="10"/>
          </p:nvPr>
        </p:nvSpPr>
        <p:spPr/>
        <p:txBody>
          <a:bodyPr/>
          <a:lstStyle/>
          <a:p>
            <a:r>
              <a:rPr lang="en-US"/>
              <a:t>MDE Office of Special Education</a:t>
            </a:r>
          </a:p>
        </p:txBody>
      </p:sp>
      <p:sp>
        <p:nvSpPr>
          <p:cNvPr id="8" name="Slide Number Placeholder 7">
            <a:extLst>
              <a:ext uri="{FF2B5EF4-FFF2-40B4-BE49-F238E27FC236}">
                <a16:creationId xmlns:a16="http://schemas.microsoft.com/office/drawing/2014/main" id="{35F7919C-78ED-CA11-41BF-C3E767107501}"/>
              </a:ext>
            </a:extLst>
          </p:cNvPr>
          <p:cNvSpPr>
            <a:spLocks noGrp="1"/>
          </p:cNvSpPr>
          <p:nvPr>
            <p:ph type="sldNum" sz="quarter" idx="11"/>
          </p:nvPr>
        </p:nvSpPr>
        <p:spPr/>
        <p:txBody>
          <a:bodyPr/>
          <a:lstStyle/>
          <a:p>
            <a:fld id="{C948956C-181A-4CF4-99F7-163F512CFDFE}" type="slidenum">
              <a:rPr lang="en-US" smtClean="0"/>
              <a:pPr/>
              <a:t>18</a:t>
            </a:fld>
            <a:endParaRPr lang="en-US"/>
          </a:p>
        </p:txBody>
      </p:sp>
    </p:spTree>
    <p:extLst>
      <p:ext uri="{BB962C8B-B14F-4D97-AF65-F5344CB8AC3E}">
        <p14:creationId xmlns:p14="http://schemas.microsoft.com/office/powerpoint/2010/main" val="187827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80F5A-8FF3-FFB6-3F44-28857F4E62E1}"/>
              </a:ext>
            </a:extLst>
          </p:cNvPr>
          <p:cNvSpPr>
            <a:spLocks noGrp="1"/>
          </p:cNvSpPr>
          <p:nvPr>
            <p:ph type="title"/>
          </p:nvPr>
        </p:nvSpPr>
        <p:spPr/>
        <p:txBody>
          <a:bodyPr/>
          <a:lstStyle/>
          <a:p>
            <a:r>
              <a:rPr lang="en-US"/>
              <a:t>Mediation</a:t>
            </a:r>
          </a:p>
        </p:txBody>
      </p:sp>
      <p:sp>
        <p:nvSpPr>
          <p:cNvPr id="3" name="Content Placeholder 2">
            <a:extLst>
              <a:ext uri="{FF2B5EF4-FFF2-40B4-BE49-F238E27FC236}">
                <a16:creationId xmlns:a16="http://schemas.microsoft.com/office/drawing/2014/main" id="{BBA84F04-D014-0483-BFE2-C7BF24E04053}"/>
              </a:ext>
            </a:extLst>
          </p:cNvPr>
          <p:cNvSpPr>
            <a:spLocks noGrp="1"/>
          </p:cNvSpPr>
          <p:nvPr>
            <p:ph idx="1"/>
          </p:nvPr>
        </p:nvSpPr>
        <p:spPr/>
        <p:txBody>
          <a:bodyPr>
            <a:normAutofit/>
          </a:bodyPr>
          <a:lstStyle/>
          <a:p>
            <a:pPr marL="0" indent="0" algn="l">
              <a:buNone/>
            </a:pPr>
            <a:r>
              <a:rPr lang="en-US" i="0">
                <a:effectLst/>
              </a:rPr>
              <a:t>Benefits of Mediation:</a:t>
            </a:r>
          </a:p>
          <a:p>
            <a:pPr lvl="1">
              <a:buFont typeface="Arial" panose="020B0604020202020204" pitchFamily="34" charset="0"/>
              <a:buChar char="•"/>
            </a:pPr>
            <a:r>
              <a:rPr lang="en-US" b="0" i="0">
                <a:solidFill>
                  <a:srgbClr val="1A1A1A"/>
                </a:solidFill>
                <a:effectLst/>
              </a:rPr>
              <a:t>Solutions may be delivered to the student in a timelier way as opposed to the state complaint and due process timelines.</a:t>
            </a:r>
          </a:p>
          <a:p>
            <a:pPr lvl="1">
              <a:buFont typeface="Arial" panose="020B0604020202020204" pitchFamily="34" charset="0"/>
              <a:buChar char="•"/>
            </a:pPr>
            <a:r>
              <a:rPr lang="en-US" b="0" i="0">
                <a:solidFill>
                  <a:srgbClr val="1A1A1A"/>
                </a:solidFill>
                <a:effectLst/>
              </a:rPr>
              <a:t>Participants control outcomes.</a:t>
            </a:r>
          </a:p>
          <a:p>
            <a:pPr lvl="1">
              <a:buFont typeface="Arial" panose="020B0604020202020204" pitchFamily="34" charset="0"/>
              <a:buChar char="•"/>
            </a:pPr>
            <a:r>
              <a:rPr lang="en-US" b="0" i="0">
                <a:solidFill>
                  <a:srgbClr val="1A1A1A"/>
                </a:solidFill>
                <a:effectLst/>
              </a:rPr>
              <a:t>Participants become self-sufficient.</a:t>
            </a:r>
          </a:p>
          <a:p>
            <a:pPr lvl="1">
              <a:buFont typeface="Arial" panose="020B0604020202020204" pitchFamily="34" charset="0"/>
              <a:buChar char="•"/>
            </a:pPr>
            <a:r>
              <a:rPr lang="en-US" b="0" i="0">
                <a:solidFill>
                  <a:srgbClr val="1A1A1A"/>
                </a:solidFill>
                <a:effectLst/>
              </a:rPr>
              <a:t>Solutions remain local.</a:t>
            </a:r>
          </a:p>
          <a:p>
            <a:pPr lvl="1">
              <a:buFont typeface="Arial" panose="020B0604020202020204" pitchFamily="34" charset="0"/>
              <a:buChar char="•"/>
            </a:pPr>
            <a:r>
              <a:rPr lang="en-US" b="0" i="0">
                <a:solidFill>
                  <a:srgbClr val="1A1A1A"/>
                </a:solidFill>
                <a:effectLst/>
              </a:rPr>
              <a:t>More time, money spent on educating.</a:t>
            </a:r>
          </a:p>
          <a:p>
            <a:endParaRPr lang="en-US"/>
          </a:p>
        </p:txBody>
      </p:sp>
      <p:sp>
        <p:nvSpPr>
          <p:cNvPr id="4" name="Footer Placeholder 3">
            <a:extLst>
              <a:ext uri="{FF2B5EF4-FFF2-40B4-BE49-F238E27FC236}">
                <a16:creationId xmlns:a16="http://schemas.microsoft.com/office/drawing/2014/main" id="{99C94ED1-EED3-22EC-4BD0-844FCDE4A3C8}"/>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1DE41E9-029F-EDEA-FD73-7C6F2D9BE4FE}"/>
              </a:ext>
            </a:extLst>
          </p:cNvPr>
          <p:cNvSpPr>
            <a:spLocks noGrp="1"/>
          </p:cNvSpPr>
          <p:nvPr>
            <p:ph type="sldNum" sz="quarter" idx="4"/>
          </p:nvPr>
        </p:nvSpPr>
        <p:spPr/>
        <p:txBody>
          <a:bodyPr/>
          <a:lstStyle/>
          <a:p>
            <a:fld id="{C948956C-181A-4CF4-99F7-163F512CFDFE}" type="slidenum">
              <a:rPr lang="en-US" smtClean="0"/>
              <a:pPr/>
              <a:t>19</a:t>
            </a:fld>
            <a:endParaRPr lang="en-US"/>
          </a:p>
        </p:txBody>
      </p:sp>
    </p:spTree>
    <p:extLst>
      <p:ext uri="{BB962C8B-B14F-4D97-AF65-F5344CB8AC3E}">
        <p14:creationId xmlns:p14="http://schemas.microsoft.com/office/powerpoint/2010/main" val="2798754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22BC2F-04E0-4A4A-B186-CC1A211E66AD}"/>
              </a:ext>
            </a:extLst>
          </p:cNvPr>
          <p:cNvSpPr>
            <a:spLocks noGrp="1"/>
          </p:cNvSpPr>
          <p:nvPr>
            <p:ph type="ctrTitle"/>
          </p:nvPr>
        </p:nvSpPr>
        <p:spPr/>
        <p:txBody>
          <a:bodyPr>
            <a:normAutofit/>
          </a:bodyPr>
          <a:lstStyle/>
          <a:p>
            <a:r>
              <a:rPr lang="en-US"/>
              <a:t>State Complaints</a:t>
            </a:r>
          </a:p>
        </p:txBody>
      </p:sp>
      <p:sp>
        <p:nvSpPr>
          <p:cNvPr id="6" name="Subtitle 5">
            <a:extLst>
              <a:ext uri="{FF2B5EF4-FFF2-40B4-BE49-F238E27FC236}">
                <a16:creationId xmlns:a16="http://schemas.microsoft.com/office/drawing/2014/main" id="{CFF840BA-118C-5819-7CF3-CC02559C61C9}"/>
              </a:ext>
            </a:extLst>
          </p:cNvPr>
          <p:cNvSpPr>
            <a:spLocks noGrp="1"/>
          </p:cNvSpPr>
          <p:nvPr>
            <p:ph type="subTitle" idx="1"/>
          </p:nvPr>
        </p:nvSpPr>
        <p:spPr/>
        <p:txBody>
          <a:bodyPr>
            <a:normAutofit fontScale="62500" lnSpcReduction="20000"/>
          </a:bodyPr>
          <a:lstStyle/>
          <a:p>
            <a:r>
              <a:rPr lang="en-US"/>
              <a:t>November 16</a:t>
            </a:r>
            <a:r>
              <a:rPr lang="en-US" baseline="30000"/>
              <a:t>th</a:t>
            </a:r>
            <a:r>
              <a:rPr lang="en-US"/>
              <a:t>, 2023</a:t>
            </a:r>
          </a:p>
          <a:p>
            <a:r>
              <a:rPr lang="en-US"/>
              <a:t>Monthly Technical Assistance</a:t>
            </a:r>
          </a:p>
        </p:txBody>
      </p:sp>
      <p:sp>
        <p:nvSpPr>
          <p:cNvPr id="3" name="Text Placeholder 2">
            <a:extLst>
              <a:ext uri="{FF2B5EF4-FFF2-40B4-BE49-F238E27FC236}">
                <a16:creationId xmlns:a16="http://schemas.microsoft.com/office/drawing/2014/main" id="{1D66DAED-6826-471F-BC09-48ECD67FD332}"/>
              </a:ext>
            </a:extLst>
          </p:cNvPr>
          <p:cNvSpPr>
            <a:spLocks noGrp="1"/>
          </p:cNvSpPr>
          <p:nvPr>
            <p:ph type="body" sz="quarter" idx="10"/>
          </p:nvPr>
        </p:nvSpPr>
        <p:spPr/>
        <p:txBody>
          <a:bodyPr/>
          <a:lstStyle/>
          <a:p>
            <a:r>
              <a:rPr lang="en-US"/>
              <a:t>Michigan Department of Education – Office of Special Education</a:t>
            </a:r>
          </a:p>
        </p:txBody>
      </p:sp>
    </p:spTree>
    <p:extLst>
      <p:ext uri="{BB962C8B-B14F-4D97-AF65-F5344CB8AC3E}">
        <p14:creationId xmlns:p14="http://schemas.microsoft.com/office/powerpoint/2010/main" val="3766175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B4146-3EE2-2AFE-D93E-733A8AAD6E0A}"/>
              </a:ext>
            </a:extLst>
          </p:cNvPr>
          <p:cNvSpPr>
            <a:spLocks noGrp="1"/>
          </p:cNvSpPr>
          <p:nvPr>
            <p:ph type="title"/>
          </p:nvPr>
        </p:nvSpPr>
        <p:spPr/>
        <p:txBody>
          <a:bodyPr/>
          <a:lstStyle/>
          <a:p>
            <a:r>
              <a:rPr lang="en-US"/>
              <a:t>Mediator Responsibilities</a:t>
            </a:r>
          </a:p>
        </p:txBody>
      </p:sp>
      <p:sp>
        <p:nvSpPr>
          <p:cNvPr id="3" name="Content Placeholder 2">
            <a:extLst>
              <a:ext uri="{FF2B5EF4-FFF2-40B4-BE49-F238E27FC236}">
                <a16:creationId xmlns:a16="http://schemas.microsoft.com/office/drawing/2014/main" id="{13F0F785-75CA-1F48-EE34-A32E955E45C8}"/>
              </a:ext>
            </a:extLst>
          </p:cNvPr>
          <p:cNvSpPr>
            <a:spLocks noGrp="1"/>
          </p:cNvSpPr>
          <p:nvPr>
            <p:ph sz="half" idx="1"/>
          </p:nvPr>
        </p:nvSpPr>
        <p:spPr/>
        <p:txBody>
          <a:bodyPr>
            <a:normAutofit lnSpcReduction="10000"/>
          </a:bodyPr>
          <a:lstStyle/>
          <a:p>
            <a:pPr algn="l"/>
            <a:r>
              <a:rPr lang="en-US" i="0">
                <a:effectLst/>
              </a:rPr>
              <a:t>The Mediator will:</a:t>
            </a:r>
          </a:p>
          <a:p>
            <a:pPr lvl="1">
              <a:buFont typeface="Arial" panose="020B0604020202020204" pitchFamily="34" charset="0"/>
              <a:buChar char="•"/>
            </a:pPr>
            <a:r>
              <a:rPr lang="en-US" b="0" i="0">
                <a:solidFill>
                  <a:srgbClr val="1A1A1A"/>
                </a:solidFill>
                <a:effectLst/>
              </a:rPr>
              <a:t>Remain neutral.</a:t>
            </a:r>
          </a:p>
          <a:p>
            <a:pPr lvl="1">
              <a:buFont typeface="Arial" panose="020B0604020202020204" pitchFamily="34" charset="0"/>
              <a:buChar char="•"/>
            </a:pPr>
            <a:r>
              <a:rPr lang="en-US" b="0" i="0">
                <a:solidFill>
                  <a:srgbClr val="1A1A1A"/>
                </a:solidFill>
                <a:effectLst/>
              </a:rPr>
              <a:t>Conduct the mediation.</a:t>
            </a:r>
          </a:p>
          <a:p>
            <a:pPr lvl="1">
              <a:buFont typeface="Arial" panose="020B0604020202020204" pitchFamily="34" charset="0"/>
              <a:buChar char="•"/>
            </a:pPr>
            <a:r>
              <a:rPr lang="en-US" b="0" i="0">
                <a:solidFill>
                  <a:srgbClr val="1A1A1A"/>
                </a:solidFill>
                <a:effectLst/>
              </a:rPr>
              <a:t>Ensures appropriate conduct.</a:t>
            </a:r>
          </a:p>
          <a:p>
            <a:pPr lvl="1">
              <a:buFont typeface="Arial" panose="020B0604020202020204" pitchFamily="34" charset="0"/>
              <a:buChar char="•"/>
            </a:pPr>
            <a:r>
              <a:rPr lang="en-US" b="0" i="0">
                <a:solidFill>
                  <a:srgbClr val="1A1A1A"/>
                </a:solidFill>
                <a:effectLst/>
              </a:rPr>
              <a:t>Keep parties on topic.</a:t>
            </a:r>
          </a:p>
          <a:p>
            <a:pPr lvl="1">
              <a:buFont typeface="Arial" panose="020B0604020202020204" pitchFamily="34" charset="0"/>
              <a:buChar char="•"/>
            </a:pPr>
            <a:r>
              <a:rPr lang="en-US" b="0" i="0">
                <a:solidFill>
                  <a:srgbClr val="1A1A1A"/>
                </a:solidFill>
                <a:effectLst/>
              </a:rPr>
              <a:t>Guide the parties toward an agreement.</a:t>
            </a:r>
          </a:p>
          <a:p>
            <a:pPr lvl="1">
              <a:buFont typeface="Arial" panose="020B0604020202020204" pitchFamily="34" charset="0"/>
              <a:buChar char="•"/>
            </a:pPr>
            <a:r>
              <a:rPr lang="en-US" b="0" i="0">
                <a:solidFill>
                  <a:srgbClr val="1A1A1A"/>
                </a:solidFill>
                <a:effectLst/>
              </a:rPr>
              <a:t>Record the agreement.</a:t>
            </a:r>
          </a:p>
          <a:p>
            <a:endParaRPr lang="en-US"/>
          </a:p>
        </p:txBody>
      </p:sp>
      <p:sp>
        <p:nvSpPr>
          <p:cNvPr id="4" name="Content Placeholder 3">
            <a:extLst>
              <a:ext uri="{FF2B5EF4-FFF2-40B4-BE49-F238E27FC236}">
                <a16:creationId xmlns:a16="http://schemas.microsoft.com/office/drawing/2014/main" id="{5EB89073-2C70-2B0A-C8D6-E5352E447748}"/>
              </a:ext>
            </a:extLst>
          </p:cNvPr>
          <p:cNvSpPr>
            <a:spLocks noGrp="1"/>
          </p:cNvSpPr>
          <p:nvPr>
            <p:ph sz="half" idx="2"/>
          </p:nvPr>
        </p:nvSpPr>
        <p:spPr/>
        <p:txBody>
          <a:bodyPr/>
          <a:lstStyle/>
          <a:p>
            <a:pPr algn="l"/>
            <a:r>
              <a:rPr lang="en-US" i="0">
                <a:effectLst/>
              </a:rPr>
              <a:t>A Mediator will not:</a:t>
            </a:r>
          </a:p>
          <a:p>
            <a:pPr lvl="1">
              <a:buFont typeface="Arial" panose="020B0604020202020204" pitchFamily="34" charset="0"/>
              <a:buChar char="•"/>
            </a:pPr>
            <a:r>
              <a:rPr lang="en-US" b="0" i="0">
                <a:solidFill>
                  <a:srgbClr val="1A1A1A"/>
                </a:solidFill>
                <a:effectLst/>
              </a:rPr>
              <a:t>Make decisions</a:t>
            </a:r>
          </a:p>
          <a:p>
            <a:pPr lvl="1">
              <a:buFont typeface="Arial" panose="020B0604020202020204" pitchFamily="34" charset="0"/>
              <a:buChar char="•"/>
            </a:pPr>
            <a:r>
              <a:rPr lang="en-US" b="0" i="0">
                <a:solidFill>
                  <a:srgbClr val="1A1A1A"/>
                </a:solidFill>
                <a:effectLst/>
              </a:rPr>
              <a:t>Give legal advice</a:t>
            </a:r>
          </a:p>
          <a:p>
            <a:pPr lvl="1">
              <a:buFont typeface="Arial" panose="020B0604020202020204" pitchFamily="34" charset="0"/>
              <a:buChar char="•"/>
            </a:pPr>
            <a:r>
              <a:rPr lang="en-US" b="0" i="0">
                <a:solidFill>
                  <a:srgbClr val="1A1A1A"/>
                </a:solidFill>
                <a:effectLst/>
              </a:rPr>
              <a:t>Take sides</a:t>
            </a:r>
          </a:p>
          <a:p>
            <a:endParaRPr lang="en-US"/>
          </a:p>
        </p:txBody>
      </p:sp>
      <p:sp>
        <p:nvSpPr>
          <p:cNvPr id="5" name="Footer Placeholder 4">
            <a:extLst>
              <a:ext uri="{FF2B5EF4-FFF2-40B4-BE49-F238E27FC236}">
                <a16:creationId xmlns:a16="http://schemas.microsoft.com/office/drawing/2014/main" id="{E98EF7A5-BC4C-3CF0-B140-6472C1269941}"/>
              </a:ext>
            </a:extLst>
          </p:cNvPr>
          <p:cNvSpPr>
            <a:spLocks noGrp="1"/>
          </p:cNvSpPr>
          <p:nvPr>
            <p:ph type="ftr" sz="quarter" idx="3"/>
          </p:nvPr>
        </p:nvSpPr>
        <p:spPr/>
        <p:txBody>
          <a:bodyPr/>
          <a:lstStyle/>
          <a:p>
            <a:r>
              <a:rPr lang="en-US"/>
              <a:t>MDE Office of Special Education</a:t>
            </a:r>
          </a:p>
        </p:txBody>
      </p:sp>
      <p:sp>
        <p:nvSpPr>
          <p:cNvPr id="6" name="Slide Number Placeholder 5">
            <a:extLst>
              <a:ext uri="{FF2B5EF4-FFF2-40B4-BE49-F238E27FC236}">
                <a16:creationId xmlns:a16="http://schemas.microsoft.com/office/drawing/2014/main" id="{A1918658-BD08-7FAE-EA00-8F9522A3BD69}"/>
              </a:ext>
            </a:extLst>
          </p:cNvPr>
          <p:cNvSpPr>
            <a:spLocks noGrp="1"/>
          </p:cNvSpPr>
          <p:nvPr>
            <p:ph type="sldNum" sz="quarter" idx="4"/>
          </p:nvPr>
        </p:nvSpPr>
        <p:spPr/>
        <p:txBody>
          <a:bodyPr/>
          <a:lstStyle/>
          <a:p>
            <a:fld id="{C948956C-181A-4CF4-99F7-163F512CFDFE}" type="slidenum">
              <a:rPr lang="en-US" smtClean="0"/>
              <a:pPr/>
              <a:t>20</a:t>
            </a:fld>
            <a:endParaRPr lang="en-US"/>
          </a:p>
        </p:txBody>
      </p:sp>
    </p:spTree>
    <p:extLst>
      <p:ext uri="{BB962C8B-B14F-4D97-AF65-F5344CB8AC3E}">
        <p14:creationId xmlns:p14="http://schemas.microsoft.com/office/powerpoint/2010/main" val="2469812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B9A39-FB44-9910-4D7F-6F6E952C2209}"/>
              </a:ext>
            </a:extLst>
          </p:cNvPr>
          <p:cNvSpPr>
            <a:spLocks noGrp="1"/>
          </p:cNvSpPr>
          <p:nvPr>
            <p:ph type="title"/>
          </p:nvPr>
        </p:nvSpPr>
        <p:spPr/>
        <p:txBody>
          <a:bodyPr>
            <a:normAutofit fontScale="90000"/>
          </a:bodyPr>
          <a:lstStyle/>
          <a:p>
            <a:r>
              <a:rPr lang="en-US"/>
              <a:t>Number of State Complaints Filed by Month</a:t>
            </a:r>
          </a:p>
        </p:txBody>
      </p:sp>
      <p:sp>
        <p:nvSpPr>
          <p:cNvPr id="4" name="Footer Placeholder 3">
            <a:extLst>
              <a:ext uri="{FF2B5EF4-FFF2-40B4-BE49-F238E27FC236}">
                <a16:creationId xmlns:a16="http://schemas.microsoft.com/office/drawing/2014/main" id="{FC3E6A67-D105-949B-0473-6EC8DD5F056B}"/>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43B2277-3A75-E127-9ADF-EA36B7F6E625}"/>
              </a:ext>
            </a:extLst>
          </p:cNvPr>
          <p:cNvSpPr>
            <a:spLocks noGrp="1"/>
          </p:cNvSpPr>
          <p:nvPr>
            <p:ph type="sldNum" sz="quarter" idx="4"/>
          </p:nvPr>
        </p:nvSpPr>
        <p:spPr/>
        <p:txBody>
          <a:bodyPr/>
          <a:lstStyle/>
          <a:p>
            <a:fld id="{C948956C-181A-4CF4-99F7-163F512CFDFE}" type="slidenum">
              <a:rPr lang="en-US" smtClean="0"/>
              <a:pPr/>
              <a:t>21</a:t>
            </a:fld>
            <a:endParaRPr lang="en-US"/>
          </a:p>
        </p:txBody>
      </p:sp>
      <p:graphicFrame>
        <p:nvGraphicFramePr>
          <p:cNvPr id="6" name="Content Placeholder 5" descr="July 2023 4 state complaints, August 2023 27 state complaints, September 32 state complaints, October 32 state complaints.">
            <a:extLst>
              <a:ext uri="{FF2B5EF4-FFF2-40B4-BE49-F238E27FC236}">
                <a16:creationId xmlns:a16="http://schemas.microsoft.com/office/drawing/2014/main" id="{11038E38-BF54-0B49-5128-EEE7BB0B028C}"/>
              </a:ext>
            </a:extLst>
          </p:cNvPr>
          <p:cNvGraphicFramePr>
            <a:graphicFrameLocks noGrp="1"/>
          </p:cNvGraphicFramePr>
          <p:nvPr>
            <p:ph idx="1"/>
            <p:extLst>
              <p:ext uri="{D42A27DB-BD31-4B8C-83A1-F6EECF244321}">
                <p14:modId xmlns:p14="http://schemas.microsoft.com/office/powerpoint/2010/main" val="3258548848"/>
              </p:ext>
            </p:extLst>
          </p:nvPr>
        </p:nvGraphicFramePr>
        <p:xfrm>
          <a:off x="770164" y="1037318"/>
          <a:ext cx="10515600" cy="5116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5435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9E556-C8D8-0392-89F3-7BFC8113A086}"/>
              </a:ext>
            </a:extLst>
          </p:cNvPr>
          <p:cNvSpPr>
            <a:spLocks noGrp="1"/>
          </p:cNvSpPr>
          <p:nvPr>
            <p:ph type="title"/>
          </p:nvPr>
        </p:nvSpPr>
        <p:spPr/>
        <p:txBody>
          <a:bodyPr/>
          <a:lstStyle/>
          <a:p>
            <a:r>
              <a:rPr lang="en-US"/>
              <a:t>State Complaints by Grade Level</a:t>
            </a:r>
          </a:p>
        </p:txBody>
      </p:sp>
      <p:sp>
        <p:nvSpPr>
          <p:cNvPr id="4" name="Footer Placeholder 3">
            <a:extLst>
              <a:ext uri="{FF2B5EF4-FFF2-40B4-BE49-F238E27FC236}">
                <a16:creationId xmlns:a16="http://schemas.microsoft.com/office/drawing/2014/main" id="{3460B995-1064-6B0F-4D8E-A1AC8D29F89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DBA562F5-74D8-0E6D-8EE8-109F5D4F0B7E}"/>
              </a:ext>
            </a:extLst>
          </p:cNvPr>
          <p:cNvSpPr>
            <a:spLocks noGrp="1"/>
          </p:cNvSpPr>
          <p:nvPr>
            <p:ph type="sldNum" sz="quarter" idx="4"/>
          </p:nvPr>
        </p:nvSpPr>
        <p:spPr/>
        <p:txBody>
          <a:bodyPr/>
          <a:lstStyle/>
          <a:p>
            <a:fld id="{C948956C-181A-4CF4-99F7-163F512CFDFE}" type="slidenum">
              <a:rPr lang="en-US" smtClean="0"/>
              <a:pPr/>
              <a:t>22</a:t>
            </a:fld>
            <a:endParaRPr lang="en-US"/>
          </a:p>
        </p:txBody>
      </p:sp>
      <p:graphicFrame>
        <p:nvGraphicFramePr>
          <p:cNvPr id="6" name="Content Placeholder 5" descr="High school level, 33 state complaints, Elementary level, 30 state complaints, Middle school level, 18 state complaints, Preschool level 8 state complaints. Systemic complaints 5 state complaints, Post secondary level, one state complaint.">
            <a:extLst>
              <a:ext uri="{FF2B5EF4-FFF2-40B4-BE49-F238E27FC236}">
                <a16:creationId xmlns:a16="http://schemas.microsoft.com/office/drawing/2014/main" id="{ED2096E1-1008-5779-275C-B7EA43BD417B}"/>
              </a:ext>
            </a:extLst>
          </p:cNvPr>
          <p:cNvGraphicFramePr>
            <a:graphicFrameLocks noGrp="1"/>
          </p:cNvGraphicFramePr>
          <p:nvPr>
            <p:ph idx="1"/>
            <p:extLst>
              <p:ext uri="{D42A27DB-BD31-4B8C-83A1-F6EECF244321}">
                <p14:modId xmlns:p14="http://schemas.microsoft.com/office/powerpoint/2010/main" val="2136036057"/>
              </p:ext>
            </p:extLst>
          </p:nvPr>
        </p:nvGraphicFramePr>
        <p:xfrm>
          <a:off x="838200" y="1241425"/>
          <a:ext cx="10515600" cy="5116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8016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94D89-D4BC-6337-F821-79CCE6A009BF}"/>
              </a:ext>
            </a:extLst>
          </p:cNvPr>
          <p:cNvSpPr>
            <a:spLocks noGrp="1"/>
          </p:cNvSpPr>
          <p:nvPr>
            <p:ph type="title"/>
          </p:nvPr>
        </p:nvSpPr>
        <p:spPr/>
        <p:txBody>
          <a:bodyPr/>
          <a:lstStyle/>
          <a:p>
            <a:r>
              <a:rPr lang="en-US"/>
              <a:t>Parties Filing State Complaints Data</a:t>
            </a:r>
          </a:p>
        </p:txBody>
      </p:sp>
      <p:sp>
        <p:nvSpPr>
          <p:cNvPr id="4" name="Footer Placeholder 3">
            <a:extLst>
              <a:ext uri="{FF2B5EF4-FFF2-40B4-BE49-F238E27FC236}">
                <a16:creationId xmlns:a16="http://schemas.microsoft.com/office/drawing/2014/main" id="{82BE0CDC-1DD6-C664-7173-4076593D7789}"/>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309F69A2-411A-E36D-B850-55781CB8956F}"/>
              </a:ext>
            </a:extLst>
          </p:cNvPr>
          <p:cNvSpPr>
            <a:spLocks noGrp="1"/>
          </p:cNvSpPr>
          <p:nvPr>
            <p:ph type="sldNum" sz="quarter" idx="4"/>
          </p:nvPr>
        </p:nvSpPr>
        <p:spPr/>
        <p:txBody>
          <a:bodyPr/>
          <a:lstStyle/>
          <a:p>
            <a:fld id="{C948956C-181A-4CF4-99F7-163F512CFDFE}" type="slidenum">
              <a:rPr lang="en-US" smtClean="0"/>
              <a:pPr/>
              <a:t>23</a:t>
            </a:fld>
            <a:endParaRPr lang="en-US"/>
          </a:p>
        </p:txBody>
      </p:sp>
      <p:graphicFrame>
        <p:nvGraphicFramePr>
          <p:cNvPr id="6" name="Content Placeholder 5" descr="Number of state complaints filed by Parents, 59 state complaints, Advocates, 21 state complaints, Filed by other parties, 7 state complaints, Attorneys acting as advocates, 6 state complaints, Attorneys on behalf of Parents, 1 state complaint.">
            <a:extLst>
              <a:ext uri="{FF2B5EF4-FFF2-40B4-BE49-F238E27FC236}">
                <a16:creationId xmlns:a16="http://schemas.microsoft.com/office/drawing/2014/main" id="{412DB317-175D-78F3-F659-D74D3B60E578}"/>
              </a:ext>
            </a:extLst>
          </p:cNvPr>
          <p:cNvGraphicFramePr>
            <a:graphicFrameLocks noGrp="1"/>
          </p:cNvGraphicFramePr>
          <p:nvPr>
            <p:ph idx="1"/>
            <p:extLst>
              <p:ext uri="{D42A27DB-BD31-4B8C-83A1-F6EECF244321}">
                <p14:modId xmlns:p14="http://schemas.microsoft.com/office/powerpoint/2010/main" val="76582350"/>
              </p:ext>
            </p:extLst>
          </p:nvPr>
        </p:nvGraphicFramePr>
        <p:xfrm>
          <a:off x="838200" y="1241425"/>
          <a:ext cx="10515600" cy="5116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3553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5FE8-C76D-F746-AE80-1BF541836E87}"/>
              </a:ext>
            </a:extLst>
          </p:cNvPr>
          <p:cNvSpPr>
            <a:spLocks noGrp="1"/>
          </p:cNvSpPr>
          <p:nvPr>
            <p:ph type="title"/>
          </p:nvPr>
        </p:nvSpPr>
        <p:spPr/>
        <p:txBody>
          <a:bodyPr/>
          <a:lstStyle/>
          <a:p>
            <a:r>
              <a:rPr lang="en-US"/>
              <a:t>State Complaint Data by Category</a:t>
            </a:r>
          </a:p>
        </p:txBody>
      </p:sp>
      <p:sp>
        <p:nvSpPr>
          <p:cNvPr id="4" name="Footer Placeholder 3">
            <a:extLst>
              <a:ext uri="{FF2B5EF4-FFF2-40B4-BE49-F238E27FC236}">
                <a16:creationId xmlns:a16="http://schemas.microsoft.com/office/drawing/2014/main" id="{A7B6475E-643C-70D7-72CD-6D5CEDA29E39}"/>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07CF6271-34A0-C108-285B-09A788FEAF34}"/>
              </a:ext>
            </a:extLst>
          </p:cNvPr>
          <p:cNvSpPr>
            <a:spLocks noGrp="1"/>
          </p:cNvSpPr>
          <p:nvPr>
            <p:ph type="sldNum" sz="quarter" idx="4"/>
          </p:nvPr>
        </p:nvSpPr>
        <p:spPr/>
        <p:txBody>
          <a:bodyPr/>
          <a:lstStyle/>
          <a:p>
            <a:fld id="{C948956C-181A-4CF4-99F7-163F512CFDFE}" type="slidenum">
              <a:rPr lang="en-US" smtClean="0"/>
              <a:pPr/>
              <a:t>24</a:t>
            </a:fld>
            <a:endParaRPr lang="en-US"/>
          </a:p>
        </p:txBody>
      </p:sp>
      <p:graphicFrame>
        <p:nvGraphicFramePr>
          <p:cNvPr id="6" name="Content Placeholder 5" descr="State complaints filed regarding Evaluations, 42 state complaints, IEP development 24 state complaints, IEP implementation 20 state complaints, Discipline 18 state complaints, and other topics 15 state complaints.">
            <a:extLst>
              <a:ext uri="{FF2B5EF4-FFF2-40B4-BE49-F238E27FC236}">
                <a16:creationId xmlns:a16="http://schemas.microsoft.com/office/drawing/2014/main" id="{B4C2C6F7-C7C1-DD6D-58A7-15A479A26060}"/>
              </a:ext>
            </a:extLst>
          </p:cNvPr>
          <p:cNvGraphicFramePr>
            <a:graphicFrameLocks noGrp="1"/>
          </p:cNvGraphicFramePr>
          <p:nvPr>
            <p:ph idx="1"/>
            <p:extLst>
              <p:ext uri="{D42A27DB-BD31-4B8C-83A1-F6EECF244321}">
                <p14:modId xmlns:p14="http://schemas.microsoft.com/office/powerpoint/2010/main" val="4184029190"/>
              </p:ext>
            </p:extLst>
          </p:nvPr>
        </p:nvGraphicFramePr>
        <p:xfrm>
          <a:off x="838200" y="1241425"/>
          <a:ext cx="10515600" cy="5116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6392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21067-49CC-ADAF-4CAE-005A4F90B678}"/>
              </a:ext>
            </a:extLst>
          </p:cNvPr>
          <p:cNvSpPr>
            <a:spLocks noGrp="1"/>
          </p:cNvSpPr>
          <p:nvPr>
            <p:ph type="title"/>
          </p:nvPr>
        </p:nvSpPr>
        <p:spPr/>
        <p:txBody>
          <a:bodyPr/>
          <a:lstStyle/>
          <a:p>
            <a:r>
              <a:rPr lang="en-US"/>
              <a:t>Mediation Data</a:t>
            </a:r>
          </a:p>
        </p:txBody>
      </p:sp>
      <p:sp>
        <p:nvSpPr>
          <p:cNvPr id="3" name="Content Placeholder 2">
            <a:extLst>
              <a:ext uri="{FF2B5EF4-FFF2-40B4-BE49-F238E27FC236}">
                <a16:creationId xmlns:a16="http://schemas.microsoft.com/office/drawing/2014/main" id="{7AAB7EAF-C9CE-B489-D9F0-B59073AAB871}"/>
              </a:ext>
            </a:extLst>
          </p:cNvPr>
          <p:cNvSpPr>
            <a:spLocks noGrp="1"/>
          </p:cNvSpPr>
          <p:nvPr>
            <p:ph idx="1"/>
          </p:nvPr>
        </p:nvSpPr>
        <p:spPr/>
        <p:txBody>
          <a:bodyPr/>
          <a:lstStyle/>
          <a:p>
            <a:r>
              <a:rPr lang="en-US"/>
              <a:t>State complaints</a:t>
            </a:r>
          </a:p>
          <a:p>
            <a:pPr lvl="1"/>
            <a:r>
              <a:rPr lang="en-US"/>
              <a:t>14 mediation services</a:t>
            </a:r>
          </a:p>
          <a:p>
            <a:pPr lvl="2"/>
            <a:r>
              <a:rPr lang="en-US"/>
              <a:t>Two “no agreement”</a:t>
            </a:r>
          </a:p>
          <a:p>
            <a:pPr lvl="2"/>
            <a:r>
              <a:rPr lang="en-US"/>
              <a:t>Nine “full agreement”</a:t>
            </a:r>
          </a:p>
          <a:p>
            <a:pPr lvl="2"/>
            <a:r>
              <a:rPr lang="en-US"/>
              <a:t>Three “session not held”</a:t>
            </a:r>
          </a:p>
        </p:txBody>
      </p:sp>
      <p:sp>
        <p:nvSpPr>
          <p:cNvPr id="4" name="Footer Placeholder 3">
            <a:extLst>
              <a:ext uri="{FF2B5EF4-FFF2-40B4-BE49-F238E27FC236}">
                <a16:creationId xmlns:a16="http://schemas.microsoft.com/office/drawing/2014/main" id="{F2F7ADE0-8F1C-E0C2-C8D1-C25C3238A09D}"/>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776FEF2D-08A9-1A08-4D31-8338F809F650}"/>
              </a:ext>
            </a:extLst>
          </p:cNvPr>
          <p:cNvSpPr>
            <a:spLocks noGrp="1"/>
          </p:cNvSpPr>
          <p:nvPr>
            <p:ph type="sldNum" sz="quarter" idx="4"/>
          </p:nvPr>
        </p:nvSpPr>
        <p:spPr/>
        <p:txBody>
          <a:bodyPr/>
          <a:lstStyle/>
          <a:p>
            <a:fld id="{C948956C-181A-4CF4-99F7-163F512CFDFE}" type="slidenum">
              <a:rPr lang="en-US" smtClean="0"/>
              <a:pPr/>
              <a:t>25</a:t>
            </a:fld>
            <a:endParaRPr lang="en-US"/>
          </a:p>
        </p:txBody>
      </p:sp>
    </p:spTree>
    <p:extLst>
      <p:ext uri="{BB962C8B-B14F-4D97-AF65-F5344CB8AC3E}">
        <p14:creationId xmlns:p14="http://schemas.microsoft.com/office/powerpoint/2010/main" val="1101541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EB3E2-BFA8-B659-0B8C-07C33F501010}"/>
              </a:ext>
            </a:extLst>
          </p:cNvPr>
          <p:cNvSpPr>
            <a:spLocks noGrp="1"/>
          </p:cNvSpPr>
          <p:nvPr>
            <p:ph type="title"/>
          </p:nvPr>
        </p:nvSpPr>
        <p:spPr/>
        <p:txBody>
          <a:bodyPr>
            <a:normAutofit fontScale="90000"/>
          </a:bodyPr>
          <a:lstStyle/>
          <a:p>
            <a:r>
              <a:rPr lang="en-US"/>
              <a:t>Disagreement With a State Complaint Final Decision</a:t>
            </a:r>
          </a:p>
        </p:txBody>
      </p:sp>
      <p:sp>
        <p:nvSpPr>
          <p:cNvPr id="7" name="Content Placeholder 6">
            <a:extLst>
              <a:ext uri="{FF2B5EF4-FFF2-40B4-BE49-F238E27FC236}">
                <a16:creationId xmlns:a16="http://schemas.microsoft.com/office/drawing/2014/main" id="{43F1E82B-1CD3-999C-BC92-49C07CB7A866}"/>
              </a:ext>
            </a:extLst>
          </p:cNvPr>
          <p:cNvSpPr>
            <a:spLocks noGrp="1"/>
          </p:cNvSpPr>
          <p:nvPr>
            <p:ph idx="1"/>
          </p:nvPr>
        </p:nvSpPr>
        <p:spPr/>
        <p:txBody>
          <a:bodyPr>
            <a:normAutofit/>
          </a:bodyPr>
          <a:lstStyle/>
          <a:p>
            <a:r>
              <a:rPr lang="en-US"/>
              <a:t>When a final decision is issued by the MDE, the decision is final. </a:t>
            </a:r>
          </a:p>
          <a:p>
            <a:r>
              <a:rPr lang="en-US"/>
              <a:t>The MDE state complaint process values and utilizes the 60-calendar-day timeline to ensure a comprehensive state complaint investigation.</a:t>
            </a:r>
          </a:p>
          <a:p>
            <a:r>
              <a:rPr lang="en-US"/>
              <a:t> Administrative appeal or reconsideration requests are not permissible in Michigan.</a:t>
            </a:r>
          </a:p>
        </p:txBody>
      </p:sp>
      <p:sp>
        <p:nvSpPr>
          <p:cNvPr id="5" name="Footer Placeholder 4">
            <a:extLst>
              <a:ext uri="{FF2B5EF4-FFF2-40B4-BE49-F238E27FC236}">
                <a16:creationId xmlns:a16="http://schemas.microsoft.com/office/drawing/2014/main" id="{546EB21D-73DB-75F8-F1AE-4A88A0C452A8}"/>
              </a:ext>
            </a:extLst>
          </p:cNvPr>
          <p:cNvSpPr>
            <a:spLocks noGrp="1"/>
          </p:cNvSpPr>
          <p:nvPr>
            <p:ph type="ftr" sz="quarter" idx="3"/>
          </p:nvPr>
        </p:nvSpPr>
        <p:spPr/>
        <p:txBody>
          <a:bodyPr/>
          <a:lstStyle/>
          <a:p>
            <a:r>
              <a:rPr lang="en-US"/>
              <a:t>MDE Office of Special Education</a:t>
            </a:r>
          </a:p>
        </p:txBody>
      </p:sp>
      <p:sp>
        <p:nvSpPr>
          <p:cNvPr id="6" name="Slide Number Placeholder 5">
            <a:extLst>
              <a:ext uri="{FF2B5EF4-FFF2-40B4-BE49-F238E27FC236}">
                <a16:creationId xmlns:a16="http://schemas.microsoft.com/office/drawing/2014/main" id="{B65609DE-DE30-DBCC-F5B3-0722D8689EC1}"/>
              </a:ext>
            </a:extLst>
          </p:cNvPr>
          <p:cNvSpPr>
            <a:spLocks noGrp="1"/>
          </p:cNvSpPr>
          <p:nvPr>
            <p:ph type="sldNum" sz="quarter" idx="4"/>
          </p:nvPr>
        </p:nvSpPr>
        <p:spPr/>
        <p:txBody>
          <a:bodyPr/>
          <a:lstStyle/>
          <a:p>
            <a:fld id="{C948956C-181A-4CF4-99F7-163F512CFDFE}" type="slidenum">
              <a:rPr lang="en-US" smtClean="0"/>
              <a:pPr/>
              <a:t>26</a:t>
            </a:fld>
            <a:endParaRPr lang="en-US"/>
          </a:p>
        </p:txBody>
      </p:sp>
    </p:spTree>
    <p:extLst>
      <p:ext uri="{BB962C8B-B14F-4D97-AF65-F5344CB8AC3E}">
        <p14:creationId xmlns:p14="http://schemas.microsoft.com/office/powerpoint/2010/main" val="150998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B49AF-4CBB-C511-D61C-090CDDCCDADB}"/>
              </a:ext>
            </a:extLst>
          </p:cNvPr>
          <p:cNvSpPr>
            <a:spLocks noGrp="1"/>
          </p:cNvSpPr>
          <p:nvPr>
            <p:ph type="title"/>
          </p:nvPr>
        </p:nvSpPr>
        <p:spPr/>
        <p:txBody>
          <a:bodyPr/>
          <a:lstStyle/>
          <a:p>
            <a:r>
              <a:rPr lang="en-US"/>
              <a:t>Corrective Action</a:t>
            </a:r>
          </a:p>
        </p:txBody>
      </p:sp>
      <p:sp>
        <p:nvSpPr>
          <p:cNvPr id="3" name="Content Placeholder 2">
            <a:extLst>
              <a:ext uri="{FF2B5EF4-FFF2-40B4-BE49-F238E27FC236}">
                <a16:creationId xmlns:a16="http://schemas.microsoft.com/office/drawing/2014/main" id="{38B996D8-5469-AE4F-7997-C01C412D1D40}"/>
              </a:ext>
            </a:extLst>
          </p:cNvPr>
          <p:cNvSpPr>
            <a:spLocks noGrp="1"/>
          </p:cNvSpPr>
          <p:nvPr>
            <p:ph idx="1"/>
          </p:nvPr>
        </p:nvSpPr>
        <p:spPr/>
        <p:txBody>
          <a:bodyPr vert="horz" lIns="91440" tIns="45720" rIns="91440" bIns="45720" rtlCol="0" anchor="t">
            <a:normAutofit/>
          </a:bodyPr>
          <a:lstStyle/>
          <a:p>
            <a:pPr marL="0" indent="0">
              <a:buNone/>
            </a:pPr>
            <a:r>
              <a:rPr lang="en-US">
                <a:latin typeface="Verdana"/>
                <a:ea typeface="Verdana"/>
              </a:rPr>
              <a:t>In resolving a complaint in which the SEA has found a failure to provide appropriate services, the SEA must address noncompliance by: </a:t>
            </a:r>
          </a:p>
          <a:p>
            <a:pPr lvl="1"/>
            <a:r>
              <a:rPr lang="en-US">
                <a:latin typeface="Verdana"/>
                <a:ea typeface="Verdana"/>
              </a:rPr>
              <a:t>including corrective action appropriate to address the needs of the student; and </a:t>
            </a:r>
          </a:p>
          <a:p>
            <a:pPr lvl="1"/>
            <a:r>
              <a:rPr lang="en-US">
                <a:latin typeface="Verdana"/>
                <a:ea typeface="Verdana"/>
              </a:rPr>
              <a:t>addressing future provision of services for all students with disabilities. </a:t>
            </a:r>
            <a:endParaRPr lang="en-US"/>
          </a:p>
        </p:txBody>
      </p:sp>
      <p:sp>
        <p:nvSpPr>
          <p:cNvPr id="4" name="Footer Placeholder 3">
            <a:extLst>
              <a:ext uri="{FF2B5EF4-FFF2-40B4-BE49-F238E27FC236}">
                <a16:creationId xmlns:a16="http://schemas.microsoft.com/office/drawing/2014/main" id="{A1D1EE25-E693-2262-9247-058C5560138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F0B47906-36A5-2E73-1430-576DC2604603}"/>
              </a:ext>
            </a:extLst>
          </p:cNvPr>
          <p:cNvSpPr>
            <a:spLocks noGrp="1"/>
          </p:cNvSpPr>
          <p:nvPr>
            <p:ph type="sldNum" sz="quarter" idx="4"/>
          </p:nvPr>
        </p:nvSpPr>
        <p:spPr/>
        <p:txBody>
          <a:bodyPr/>
          <a:lstStyle/>
          <a:p>
            <a:fld id="{C948956C-181A-4CF4-99F7-163F512CFDFE}" type="slidenum">
              <a:rPr lang="en-US" smtClean="0"/>
              <a:pPr/>
              <a:t>27</a:t>
            </a:fld>
            <a:endParaRPr lang="en-US"/>
          </a:p>
        </p:txBody>
      </p:sp>
    </p:spTree>
    <p:extLst>
      <p:ext uri="{BB962C8B-B14F-4D97-AF65-F5344CB8AC3E}">
        <p14:creationId xmlns:p14="http://schemas.microsoft.com/office/powerpoint/2010/main" val="3626068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60D98-76AD-0BE0-9AE4-19815697D643}"/>
              </a:ext>
            </a:extLst>
          </p:cNvPr>
          <p:cNvSpPr>
            <a:spLocks noGrp="1"/>
          </p:cNvSpPr>
          <p:nvPr>
            <p:ph type="title"/>
          </p:nvPr>
        </p:nvSpPr>
        <p:spPr/>
        <p:txBody>
          <a:bodyPr/>
          <a:lstStyle/>
          <a:p>
            <a:r>
              <a:rPr lang="en-US"/>
              <a:t>Corrective Action (Part 2) </a:t>
            </a:r>
          </a:p>
        </p:txBody>
      </p:sp>
      <p:sp>
        <p:nvSpPr>
          <p:cNvPr id="3" name="Content Placeholder 2">
            <a:extLst>
              <a:ext uri="{FF2B5EF4-FFF2-40B4-BE49-F238E27FC236}">
                <a16:creationId xmlns:a16="http://schemas.microsoft.com/office/drawing/2014/main" id="{81F30FD7-AF0B-14F0-9F94-69B3CD6CE8AC}"/>
              </a:ext>
            </a:extLst>
          </p:cNvPr>
          <p:cNvSpPr>
            <a:spLocks noGrp="1"/>
          </p:cNvSpPr>
          <p:nvPr>
            <p:ph idx="1"/>
          </p:nvPr>
        </p:nvSpPr>
        <p:spPr/>
        <p:txBody>
          <a:bodyPr>
            <a:normAutofit/>
          </a:bodyPr>
          <a:lstStyle/>
          <a:p>
            <a:pPr marL="0" indent="0">
              <a:buNone/>
            </a:pPr>
            <a:r>
              <a:rPr lang="en-US" sz="4000"/>
              <a:t>Once the OSE identifies noncompliance, it is responsible for tracking and monitoring the district’s implementation of the corrective action activities ordered. </a:t>
            </a:r>
          </a:p>
        </p:txBody>
      </p:sp>
      <p:sp>
        <p:nvSpPr>
          <p:cNvPr id="4" name="Footer Placeholder 3">
            <a:extLst>
              <a:ext uri="{FF2B5EF4-FFF2-40B4-BE49-F238E27FC236}">
                <a16:creationId xmlns:a16="http://schemas.microsoft.com/office/drawing/2014/main" id="{397217D4-F47C-2B0B-2FD6-C42D39F2C11C}"/>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E3FF7E4-A329-95F5-E04B-EE6D8A893801}"/>
              </a:ext>
            </a:extLst>
          </p:cNvPr>
          <p:cNvSpPr>
            <a:spLocks noGrp="1"/>
          </p:cNvSpPr>
          <p:nvPr>
            <p:ph type="sldNum" sz="quarter" idx="4"/>
          </p:nvPr>
        </p:nvSpPr>
        <p:spPr/>
        <p:txBody>
          <a:bodyPr/>
          <a:lstStyle/>
          <a:p>
            <a:fld id="{C948956C-181A-4CF4-99F7-163F512CFDFE}" type="slidenum">
              <a:rPr lang="en-US" smtClean="0"/>
              <a:pPr/>
              <a:t>28</a:t>
            </a:fld>
            <a:endParaRPr lang="en-US"/>
          </a:p>
        </p:txBody>
      </p:sp>
    </p:spTree>
    <p:extLst>
      <p:ext uri="{BB962C8B-B14F-4D97-AF65-F5344CB8AC3E}">
        <p14:creationId xmlns:p14="http://schemas.microsoft.com/office/powerpoint/2010/main" val="1547234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BEDDF-CBAF-EC67-EE88-2A4A0B1289A6}"/>
              </a:ext>
            </a:extLst>
          </p:cNvPr>
          <p:cNvSpPr>
            <a:spLocks noGrp="1"/>
          </p:cNvSpPr>
          <p:nvPr>
            <p:ph type="title"/>
          </p:nvPr>
        </p:nvSpPr>
        <p:spPr/>
        <p:txBody>
          <a:bodyPr/>
          <a:lstStyle/>
          <a:p>
            <a:r>
              <a:rPr lang="en-US"/>
              <a:t>Verification of Correction</a:t>
            </a:r>
          </a:p>
        </p:txBody>
      </p:sp>
      <p:sp>
        <p:nvSpPr>
          <p:cNvPr id="3" name="Content Placeholder 2">
            <a:extLst>
              <a:ext uri="{FF2B5EF4-FFF2-40B4-BE49-F238E27FC236}">
                <a16:creationId xmlns:a16="http://schemas.microsoft.com/office/drawing/2014/main" id="{2AC73879-6BB3-1DBE-05E5-E8F5AE6045C3}"/>
              </a:ext>
            </a:extLst>
          </p:cNvPr>
          <p:cNvSpPr>
            <a:spLocks noGrp="1"/>
          </p:cNvSpPr>
          <p:nvPr>
            <p:ph idx="1"/>
          </p:nvPr>
        </p:nvSpPr>
        <p:spPr/>
        <p:txBody>
          <a:bodyPr/>
          <a:lstStyle/>
          <a:p>
            <a:r>
              <a:rPr lang="en-US"/>
              <a:t>General supervision systems must include:</a:t>
            </a:r>
          </a:p>
          <a:p>
            <a:pPr lvl="1"/>
            <a:r>
              <a:rPr lang="en-US"/>
              <a:t>a method of verifying whether or not the corrective action plan activities have been implemented, and </a:t>
            </a:r>
          </a:p>
          <a:p>
            <a:pPr lvl="1"/>
            <a:r>
              <a:rPr lang="en-US"/>
              <a:t>whether the results of such corrective action have brought the LEA into compliance with Part B of the IDEA. </a:t>
            </a:r>
          </a:p>
        </p:txBody>
      </p:sp>
      <p:sp>
        <p:nvSpPr>
          <p:cNvPr id="4" name="Footer Placeholder 3">
            <a:extLst>
              <a:ext uri="{FF2B5EF4-FFF2-40B4-BE49-F238E27FC236}">
                <a16:creationId xmlns:a16="http://schemas.microsoft.com/office/drawing/2014/main" id="{815DAA8E-9559-3B3D-EF8A-D3B1470CD8B7}"/>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FABD7FCB-5E63-7EFE-AD69-2A3FB439D831}"/>
              </a:ext>
            </a:extLst>
          </p:cNvPr>
          <p:cNvSpPr>
            <a:spLocks noGrp="1"/>
          </p:cNvSpPr>
          <p:nvPr>
            <p:ph type="sldNum" sz="quarter" idx="4"/>
          </p:nvPr>
        </p:nvSpPr>
        <p:spPr/>
        <p:txBody>
          <a:bodyPr/>
          <a:lstStyle/>
          <a:p>
            <a:fld id="{C948956C-181A-4CF4-99F7-163F512CFDFE}" type="slidenum">
              <a:rPr lang="en-US" smtClean="0"/>
              <a:pPr/>
              <a:t>29</a:t>
            </a:fld>
            <a:endParaRPr lang="en-US"/>
          </a:p>
        </p:txBody>
      </p:sp>
    </p:spTree>
    <p:extLst>
      <p:ext uri="{BB962C8B-B14F-4D97-AF65-F5344CB8AC3E}">
        <p14:creationId xmlns:p14="http://schemas.microsoft.com/office/powerpoint/2010/main" val="108058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05F3-D104-20A9-89DB-735988777CAB}"/>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16142111-E835-3922-F7B1-6BD61D56E5F5}"/>
              </a:ext>
            </a:extLst>
          </p:cNvPr>
          <p:cNvSpPr>
            <a:spLocks noGrp="1"/>
          </p:cNvSpPr>
          <p:nvPr>
            <p:ph idx="1"/>
          </p:nvPr>
        </p:nvSpPr>
        <p:spPr/>
        <p:txBody>
          <a:bodyPr/>
          <a:lstStyle/>
          <a:p>
            <a:r>
              <a:rPr lang="en-US"/>
              <a:t>State Complaint versus Due Process Complaint</a:t>
            </a:r>
          </a:p>
          <a:p>
            <a:r>
              <a:rPr lang="en-US"/>
              <a:t>State Complaint Process</a:t>
            </a:r>
          </a:p>
          <a:p>
            <a:r>
              <a:rPr lang="en-US"/>
              <a:t>Mediation</a:t>
            </a:r>
          </a:p>
          <a:p>
            <a:r>
              <a:rPr lang="en-US"/>
              <a:t>State Complaint and Mediation Trend Data</a:t>
            </a:r>
          </a:p>
          <a:p>
            <a:r>
              <a:rPr lang="en-US"/>
              <a:t>Corrective Action</a:t>
            </a:r>
          </a:p>
        </p:txBody>
      </p:sp>
      <p:pic>
        <p:nvPicPr>
          <p:cNvPr id="6" name="Picture 5" descr="Effective dispute resolution logo depicting shaking hands in agreement.">
            <a:extLst>
              <a:ext uri="{FF2B5EF4-FFF2-40B4-BE49-F238E27FC236}">
                <a16:creationId xmlns:a16="http://schemas.microsoft.com/office/drawing/2014/main" id="{2CBBF728-5FEC-365A-CA21-A50CF2AE3128}"/>
              </a:ext>
            </a:extLst>
          </p:cNvPr>
          <p:cNvPicPr>
            <a:picLocks noChangeAspect="1"/>
          </p:cNvPicPr>
          <p:nvPr/>
        </p:nvPicPr>
        <p:blipFill>
          <a:blip r:embed="rId3"/>
          <a:stretch>
            <a:fillRect/>
          </a:stretch>
        </p:blipFill>
        <p:spPr>
          <a:xfrm>
            <a:off x="7271471" y="4184073"/>
            <a:ext cx="1971675" cy="1981200"/>
          </a:xfrm>
          <a:prstGeom prst="rect">
            <a:avLst/>
          </a:prstGeom>
        </p:spPr>
      </p:pic>
      <p:sp>
        <p:nvSpPr>
          <p:cNvPr id="4" name="Footer Placeholder 3">
            <a:extLst>
              <a:ext uri="{FF2B5EF4-FFF2-40B4-BE49-F238E27FC236}">
                <a16:creationId xmlns:a16="http://schemas.microsoft.com/office/drawing/2014/main" id="{8F9FC2EB-A0D2-8E05-4AEA-0F4F2C4BBA9B}"/>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C59C38A-46D7-6789-3303-5FF6B2E5125F}"/>
              </a:ext>
            </a:extLst>
          </p:cNvPr>
          <p:cNvSpPr>
            <a:spLocks noGrp="1"/>
          </p:cNvSpPr>
          <p:nvPr>
            <p:ph type="sldNum" sz="quarter" idx="4"/>
          </p:nvPr>
        </p:nvSpPr>
        <p:spPr/>
        <p:txBody>
          <a:bodyPr/>
          <a:lstStyle/>
          <a:p>
            <a:fld id="{C948956C-181A-4CF4-99F7-163F512CFDFE}" type="slidenum">
              <a:rPr lang="en-US" smtClean="0"/>
              <a:pPr/>
              <a:t>3</a:t>
            </a:fld>
            <a:endParaRPr lang="en-US"/>
          </a:p>
        </p:txBody>
      </p:sp>
    </p:spTree>
    <p:extLst>
      <p:ext uri="{BB962C8B-B14F-4D97-AF65-F5344CB8AC3E}">
        <p14:creationId xmlns:p14="http://schemas.microsoft.com/office/powerpoint/2010/main" val="3454802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27DA3-D695-F185-E4B5-D528B0A24F08}"/>
              </a:ext>
            </a:extLst>
          </p:cNvPr>
          <p:cNvSpPr>
            <a:spLocks noGrp="1"/>
          </p:cNvSpPr>
          <p:nvPr>
            <p:ph type="title"/>
          </p:nvPr>
        </p:nvSpPr>
        <p:spPr/>
        <p:txBody>
          <a:bodyPr/>
          <a:lstStyle/>
          <a:p>
            <a:r>
              <a:rPr lang="en-US">
                <a:latin typeface="Verdana"/>
                <a:ea typeface="Verdana"/>
              </a:rPr>
              <a:t>Types of Corrective Action</a:t>
            </a:r>
            <a:endParaRPr lang="en-US"/>
          </a:p>
        </p:txBody>
      </p:sp>
      <p:sp>
        <p:nvSpPr>
          <p:cNvPr id="3" name="Content Placeholder 2">
            <a:extLst>
              <a:ext uri="{FF2B5EF4-FFF2-40B4-BE49-F238E27FC236}">
                <a16:creationId xmlns:a16="http://schemas.microsoft.com/office/drawing/2014/main" id="{8AB6DF43-3A5C-5277-257E-193202BEFF0E}"/>
              </a:ext>
            </a:extLst>
          </p:cNvPr>
          <p:cNvSpPr>
            <a:spLocks noGrp="1"/>
          </p:cNvSpPr>
          <p:nvPr>
            <p:ph idx="1"/>
          </p:nvPr>
        </p:nvSpPr>
        <p:spPr/>
        <p:txBody>
          <a:bodyPr>
            <a:normAutofit/>
          </a:bodyPr>
          <a:lstStyle/>
          <a:p>
            <a:r>
              <a:rPr lang="en-US"/>
              <a:t>The OSE may order districts to take corrective action that includes but is not limited to: </a:t>
            </a:r>
          </a:p>
          <a:p>
            <a:pPr lvl="1"/>
            <a:r>
              <a:rPr lang="en-US"/>
              <a:t>Student level corrective action (SLCAP) to address the needs of the child, </a:t>
            </a:r>
          </a:p>
          <a:p>
            <a:pPr lvl="1"/>
            <a:r>
              <a:rPr lang="en-US"/>
              <a:t>District level corrective action (CAP) to ensure appropriate future provision of services for all children with disabilities.</a:t>
            </a:r>
          </a:p>
        </p:txBody>
      </p:sp>
      <p:sp>
        <p:nvSpPr>
          <p:cNvPr id="4" name="Footer Placeholder 3">
            <a:extLst>
              <a:ext uri="{FF2B5EF4-FFF2-40B4-BE49-F238E27FC236}">
                <a16:creationId xmlns:a16="http://schemas.microsoft.com/office/drawing/2014/main" id="{976014CE-E434-4BC2-7410-611BAFDF0DB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CCDEA16-DD59-AB6E-02A6-9195CC11AD39}"/>
              </a:ext>
            </a:extLst>
          </p:cNvPr>
          <p:cNvSpPr>
            <a:spLocks noGrp="1"/>
          </p:cNvSpPr>
          <p:nvPr>
            <p:ph type="sldNum" sz="quarter" idx="4"/>
          </p:nvPr>
        </p:nvSpPr>
        <p:spPr/>
        <p:txBody>
          <a:bodyPr/>
          <a:lstStyle/>
          <a:p>
            <a:fld id="{C948956C-181A-4CF4-99F7-163F512CFDFE}" type="slidenum">
              <a:rPr lang="en-US" smtClean="0"/>
              <a:pPr/>
              <a:t>30</a:t>
            </a:fld>
            <a:endParaRPr lang="en-US"/>
          </a:p>
        </p:txBody>
      </p:sp>
    </p:spTree>
    <p:extLst>
      <p:ext uri="{BB962C8B-B14F-4D97-AF65-F5344CB8AC3E}">
        <p14:creationId xmlns:p14="http://schemas.microsoft.com/office/powerpoint/2010/main" val="2649180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AF41E-34C8-70D9-32F6-F3526D2991DD}"/>
              </a:ext>
            </a:extLst>
          </p:cNvPr>
          <p:cNvSpPr>
            <a:spLocks noGrp="1"/>
          </p:cNvSpPr>
          <p:nvPr>
            <p:ph type="title"/>
          </p:nvPr>
        </p:nvSpPr>
        <p:spPr/>
        <p:txBody>
          <a:bodyPr/>
          <a:lstStyle/>
          <a:p>
            <a:r>
              <a:rPr lang="en-US"/>
              <a:t>Tiered Correction Action</a:t>
            </a:r>
          </a:p>
        </p:txBody>
      </p:sp>
      <p:sp>
        <p:nvSpPr>
          <p:cNvPr id="3" name="Content Placeholder 2">
            <a:extLst>
              <a:ext uri="{FF2B5EF4-FFF2-40B4-BE49-F238E27FC236}">
                <a16:creationId xmlns:a16="http://schemas.microsoft.com/office/drawing/2014/main" id="{9BE88DDF-E094-A2C0-8D90-30B4F5CB7743}"/>
              </a:ext>
            </a:extLst>
          </p:cNvPr>
          <p:cNvSpPr>
            <a:spLocks noGrp="1"/>
          </p:cNvSpPr>
          <p:nvPr>
            <p:ph idx="1"/>
          </p:nvPr>
        </p:nvSpPr>
        <p:spPr/>
        <p:txBody>
          <a:bodyPr>
            <a:normAutofit lnSpcReduction="10000"/>
          </a:bodyPr>
          <a:lstStyle/>
          <a:p>
            <a:r>
              <a:rPr lang="en-US"/>
              <a:t>The SEA will track identified noncompliance for state complaints when a district has but is not limited to having the following: </a:t>
            </a:r>
          </a:p>
          <a:p>
            <a:pPr lvl="1"/>
            <a:r>
              <a:rPr lang="en-US"/>
              <a:t>Three or more state complaints, the district will be assigned targeted corrective action. </a:t>
            </a:r>
          </a:p>
          <a:p>
            <a:pPr lvl="1"/>
            <a:r>
              <a:rPr lang="en-US"/>
              <a:t>Five or more state complaints, the district will be assigned intensive corrective action. </a:t>
            </a:r>
          </a:p>
          <a:p>
            <a:pPr lvl="1"/>
            <a:r>
              <a:rPr lang="en-US"/>
              <a:t>A state complaint that contains excessive and egregious violations may be assigned targeted or intensive corrective action.</a:t>
            </a:r>
          </a:p>
        </p:txBody>
      </p:sp>
      <p:sp>
        <p:nvSpPr>
          <p:cNvPr id="4" name="Footer Placeholder 3">
            <a:extLst>
              <a:ext uri="{FF2B5EF4-FFF2-40B4-BE49-F238E27FC236}">
                <a16:creationId xmlns:a16="http://schemas.microsoft.com/office/drawing/2014/main" id="{F9F2AD65-1032-2205-6704-D3107ABE83E0}"/>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2F67E887-120E-7A65-CAD7-7D1299FCA9BB}"/>
              </a:ext>
            </a:extLst>
          </p:cNvPr>
          <p:cNvSpPr>
            <a:spLocks noGrp="1"/>
          </p:cNvSpPr>
          <p:nvPr>
            <p:ph type="sldNum" sz="quarter" idx="4"/>
          </p:nvPr>
        </p:nvSpPr>
        <p:spPr/>
        <p:txBody>
          <a:bodyPr/>
          <a:lstStyle/>
          <a:p>
            <a:fld id="{C948956C-181A-4CF4-99F7-163F512CFDFE}" type="slidenum">
              <a:rPr lang="en-US" smtClean="0"/>
              <a:pPr/>
              <a:t>31</a:t>
            </a:fld>
            <a:endParaRPr lang="en-US"/>
          </a:p>
        </p:txBody>
      </p:sp>
    </p:spTree>
    <p:extLst>
      <p:ext uri="{BB962C8B-B14F-4D97-AF65-F5344CB8AC3E}">
        <p14:creationId xmlns:p14="http://schemas.microsoft.com/office/powerpoint/2010/main" val="1293962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EFA0-671F-738E-EF08-87006588ED9D}"/>
              </a:ext>
            </a:extLst>
          </p:cNvPr>
          <p:cNvSpPr>
            <a:spLocks noGrp="1"/>
          </p:cNvSpPr>
          <p:nvPr>
            <p:ph type="title"/>
          </p:nvPr>
        </p:nvSpPr>
        <p:spPr/>
        <p:txBody>
          <a:bodyPr/>
          <a:lstStyle/>
          <a:p>
            <a:r>
              <a:rPr lang="en-US"/>
              <a:t>Tiered Corrective Action (Continued)</a:t>
            </a:r>
          </a:p>
        </p:txBody>
      </p:sp>
      <p:sp>
        <p:nvSpPr>
          <p:cNvPr id="3" name="Content Placeholder 2">
            <a:extLst>
              <a:ext uri="{FF2B5EF4-FFF2-40B4-BE49-F238E27FC236}">
                <a16:creationId xmlns:a16="http://schemas.microsoft.com/office/drawing/2014/main" id="{BE552F62-0325-6953-E30F-E01873EF88AD}"/>
              </a:ext>
            </a:extLst>
          </p:cNvPr>
          <p:cNvSpPr>
            <a:spLocks noGrp="1"/>
          </p:cNvSpPr>
          <p:nvPr>
            <p:ph idx="1"/>
          </p:nvPr>
        </p:nvSpPr>
        <p:spPr/>
        <p:txBody>
          <a:bodyPr>
            <a:normAutofit/>
          </a:bodyPr>
          <a:lstStyle/>
          <a:p>
            <a:r>
              <a:rPr lang="en-US" sz="4000"/>
              <a:t>Universal corrective action </a:t>
            </a:r>
          </a:p>
          <a:p>
            <a:r>
              <a:rPr lang="en-US" sz="4000"/>
              <a:t>Targeted corrective action</a:t>
            </a:r>
          </a:p>
          <a:p>
            <a:r>
              <a:rPr lang="en-US" sz="4000"/>
              <a:t>Intensive corrective action</a:t>
            </a:r>
          </a:p>
        </p:txBody>
      </p:sp>
      <p:sp>
        <p:nvSpPr>
          <p:cNvPr id="4" name="Footer Placeholder 3">
            <a:extLst>
              <a:ext uri="{FF2B5EF4-FFF2-40B4-BE49-F238E27FC236}">
                <a16:creationId xmlns:a16="http://schemas.microsoft.com/office/drawing/2014/main" id="{27A3E0D5-33A0-61D6-F4E7-30A23C7659A2}"/>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A46ABB4-A569-CCC7-B358-37E8B63C255A}"/>
              </a:ext>
            </a:extLst>
          </p:cNvPr>
          <p:cNvSpPr>
            <a:spLocks noGrp="1"/>
          </p:cNvSpPr>
          <p:nvPr>
            <p:ph type="sldNum" sz="quarter" idx="4"/>
          </p:nvPr>
        </p:nvSpPr>
        <p:spPr/>
        <p:txBody>
          <a:bodyPr/>
          <a:lstStyle/>
          <a:p>
            <a:fld id="{C948956C-181A-4CF4-99F7-163F512CFDFE}" type="slidenum">
              <a:rPr lang="en-US" smtClean="0"/>
              <a:pPr/>
              <a:t>32</a:t>
            </a:fld>
            <a:endParaRPr lang="en-US"/>
          </a:p>
        </p:txBody>
      </p:sp>
    </p:spTree>
    <p:extLst>
      <p:ext uri="{BB962C8B-B14F-4D97-AF65-F5344CB8AC3E}">
        <p14:creationId xmlns:p14="http://schemas.microsoft.com/office/powerpoint/2010/main" val="42751964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D3380-C6FB-B42F-A9A3-BE2564097535}"/>
              </a:ext>
            </a:extLst>
          </p:cNvPr>
          <p:cNvSpPr>
            <a:spLocks noGrp="1"/>
          </p:cNvSpPr>
          <p:nvPr>
            <p:ph type="title"/>
          </p:nvPr>
        </p:nvSpPr>
        <p:spPr/>
        <p:txBody>
          <a:bodyPr/>
          <a:lstStyle/>
          <a:p>
            <a:r>
              <a:rPr lang="en-US"/>
              <a:t>Proof of Compliance</a:t>
            </a:r>
          </a:p>
        </p:txBody>
      </p:sp>
      <p:sp>
        <p:nvSpPr>
          <p:cNvPr id="3" name="Content Placeholder 2">
            <a:extLst>
              <a:ext uri="{FF2B5EF4-FFF2-40B4-BE49-F238E27FC236}">
                <a16:creationId xmlns:a16="http://schemas.microsoft.com/office/drawing/2014/main" id="{89F1B95F-44F8-368B-5343-E8F552140745}"/>
              </a:ext>
            </a:extLst>
          </p:cNvPr>
          <p:cNvSpPr>
            <a:spLocks noGrp="1"/>
          </p:cNvSpPr>
          <p:nvPr>
            <p:ph idx="1"/>
          </p:nvPr>
        </p:nvSpPr>
        <p:spPr/>
        <p:txBody>
          <a:bodyPr vert="horz" lIns="91440" tIns="45720" rIns="91440" bIns="45720" rtlCol="0" anchor="t">
            <a:normAutofit/>
          </a:bodyPr>
          <a:lstStyle/>
          <a:p>
            <a:r>
              <a:rPr lang="en-US">
                <a:latin typeface="Verdana"/>
                <a:ea typeface="Verdana"/>
              </a:rPr>
              <a:t>The OSE and the ISD will monitor and verify progress on the completion of ongoing corrective action activities prior to closing out the state complaint. </a:t>
            </a:r>
            <a:endParaRPr lang="en-US"/>
          </a:p>
          <a:p>
            <a:r>
              <a:rPr lang="en-US">
                <a:latin typeface="Verdana"/>
                <a:ea typeface="Verdana"/>
              </a:rPr>
              <a:t>Verification of correction to ensure sustained compliance.</a:t>
            </a:r>
          </a:p>
          <a:p>
            <a:endParaRPr lang="en-US"/>
          </a:p>
        </p:txBody>
      </p:sp>
      <p:sp>
        <p:nvSpPr>
          <p:cNvPr id="4" name="Footer Placeholder 3">
            <a:extLst>
              <a:ext uri="{FF2B5EF4-FFF2-40B4-BE49-F238E27FC236}">
                <a16:creationId xmlns:a16="http://schemas.microsoft.com/office/drawing/2014/main" id="{9C89D832-4146-EB3B-03E2-0BFBD10B1842}"/>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F5EBD7A0-C3EB-01A8-55FF-01E3EDA0CCC7}"/>
              </a:ext>
            </a:extLst>
          </p:cNvPr>
          <p:cNvSpPr>
            <a:spLocks noGrp="1"/>
          </p:cNvSpPr>
          <p:nvPr>
            <p:ph type="sldNum" sz="quarter" idx="4"/>
          </p:nvPr>
        </p:nvSpPr>
        <p:spPr/>
        <p:txBody>
          <a:bodyPr/>
          <a:lstStyle/>
          <a:p>
            <a:fld id="{C948956C-181A-4CF4-99F7-163F512CFDFE}" type="slidenum">
              <a:rPr lang="en-US" smtClean="0"/>
              <a:pPr/>
              <a:t>33</a:t>
            </a:fld>
            <a:endParaRPr lang="en-US"/>
          </a:p>
        </p:txBody>
      </p:sp>
    </p:spTree>
    <p:extLst>
      <p:ext uri="{BB962C8B-B14F-4D97-AF65-F5344CB8AC3E}">
        <p14:creationId xmlns:p14="http://schemas.microsoft.com/office/powerpoint/2010/main" val="3120342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05F3-D104-20A9-89DB-735988777CAB}"/>
              </a:ext>
            </a:extLst>
          </p:cNvPr>
          <p:cNvSpPr>
            <a:spLocks noGrp="1"/>
          </p:cNvSpPr>
          <p:nvPr>
            <p:ph type="title"/>
          </p:nvPr>
        </p:nvSpPr>
        <p:spPr/>
        <p:txBody>
          <a:bodyPr/>
          <a:lstStyle/>
          <a:p>
            <a:r>
              <a:rPr lang="en-US">
                <a:latin typeface="Verdana"/>
                <a:ea typeface="Verdana"/>
              </a:rPr>
              <a:t>Recap</a:t>
            </a:r>
            <a:endParaRPr lang="en-US"/>
          </a:p>
        </p:txBody>
      </p:sp>
      <p:sp>
        <p:nvSpPr>
          <p:cNvPr id="3" name="Content Placeholder 2">
            <a:extLst>
              <a:ext uri="{FF2B5EF4-FFF2-40B4-BE49-F238E27FC236}">
                <a16:creationId xmlns:a16="http://schemas.microsoft.com/office/drawing/2014/main" id="{16142111-E835-3922-F7B1-6BD61D56E5F5}"/>
              </a:ext>
            </a:extLst>
          </p:cNvPr>
          <p:cNvSpPr>
            <a:spLocks noGrp="1"/>
          </p:cNvSpPr>
          <p:nvPr>
            <p:ph idx="1"/>
          </p:nvPr>
        </p:nvSpPr>
        <p:spPr/>
        <p:txBody>
          <a:bodyPr/>
          <a:lstStyle/>
          <a:p>
            <a:r>
              <a:rPr lang="en-US"/>
              <a:t>State Complaint versus Due Process Complaint</a:t>
            </a:r>
          </a:p>
          <a:p>
            <a:r>
              <a:rPr lang="en-US"/>
              <a:t>State Complaint Process</a:t>
            </a:r>
          </a:p>
          <a:p>
            <a:r>
              <a:rPr lang="en-US"/>
              <a:t>Mediation</a:t>
            </a:r>
          </a:p>
          <a:p>
            <a:r>
              <a:rPr lang="en-US"/>
              <a:t>State Complaint and Mediation Trend Data</a:t>
            </a:r>
          </a:p>
          <a:p>
            <a:r>
              <a:rPr lang="en-US"/>
              <a:t>Corrective Action</a:t>
            </a:r>
          </a:p>
        </p:txBody>
      </p:sp>
      <p:pic>
        <p:nvPicPr>
          <p:cNvPr id="6" name="Picture 5" descr="Effective dispute resolution logo depicting shaking hands in agreement.">
            <a:extLst>
              <a:ext uri="{FF2B5EF4-FFF2-40B4-BE49-F238E27FC236}">
                <a16:creationId xmlns:a16="http://schemas.microsoft.com/office/drawing/2014/main" id="{2CBBF728-5FEC-365A-CA21-A50CF2AE3128}"/>
              </a:ext>
            </a:extLst>
          </p:cNvPr>
          <p:cNvPicPr>
            <a:picLocks noChangeAspect="1"/>
          </p:cNvPicPr>
          <p:nvPr/>
        </p:nvPicPr>
        <p:blipFill>
          <a:blip r:embed="rId3"/>
          <a:stretch>
            <a:fillRect/>
          </a:stretch>
        </p:blipFill>
        <p:spPr>
          <a:xfrm>
            <a:off x="7271471" y="4184073"/>
            <a:ext cx="1971675" cy="1981200"/>
          </a:xfrm>
          <a:prstGeom prst="rect">
            <a:avLst/>
          </a:prstGeom>
        </p:spPr>
      </p:pic>
      <p:sp>
        <p:nvSpPr>
          <p:cNvPr id="4" name="Footer Placeholder 3">
            <a:extLst>
              <a:ext uri="{FF2B5EF4-FFF2-40B4-BE49-F238E27FC236}">
                <a16:creationId xmlns:a16="http://schemas.microsoft.com/office/drawing/2014/main" id="{8F9FC2EB-A0D2-8E05-4AEA-0F4F2C4BBA9B}"/>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C59C38A-46D7-6789-3303-5FF6B2E5125F}"/>
              </a:ext>
            </a:extLst>
          </p:cNvPr>
          <p:cNvSpPr>
            <a:spLocks noGrp="1"/>
          </p:cNvSpPr>
          <p:nvPr>
            <p:ph type="sldNum" sz="quarter" idx="4"/>
          </p:nvPr>
        </p:nvSpPr>
        <p:spPr/>
        <p:txBody>
          <a:bodyPr/>
          <a:lstStyle/>
          <a:p>
            <a:fld id="{C948956C-181A-4CF4-99F7-163F512CFDFE}" type="slidenum">
              <a:rPr lang="en-US" smtClean="0"/>
              <a:pPr/>
              <a:t>34</a:t>
            </a:fld>
            <a:endParaRPr lang="en-US"/>
          </a:p>
        </p:txBody>
      </p:sp>
    </p:spTree>
    <p:extLst>
      <p:ext uri="{BB962C8B-B14F-4D97-AF65-F5344CB8AC3E}">
        <p14:creationId xmlns:p14="http://schemas.microsoft.com/office/powerpoint/2010/main" val="8561846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B39D-A092-D594-E16B-9BA4C35CC667}"/>
              </a:ext>
            </a:extLst>
          </p:cNvPr>
          <p:cNvSpPr>
            <a:spLocks noGrp="1"/>
          </p:cNvSpPr>
          <p:nvPr>
            <p:ph type="title"/>
          </p:nvPr>
        </p:nvSpPr>
        <p:spPr/>
        <p:txBody>
          <a:bodyPr/>
          <a:lstStyle/>
          <a:p>
            <a:r>
              <a:rPr lang="en-US">
                <a:latin typeface="Verdana"/>
                <a:ea typeface="Verdana"/>
              </a:rPr>
              <a:t>Contact Information</a:t>
            </a:r>
            <a:endParaRPr lang="en-US"/>
          </a:p>
        </p:txBody>
      </p:sp>
      <p:sp>
        <p:nvSpPr>
          <p:cNvPr id="3" name="Content Placeholder 2">
            <a:extLst>
              <a:ext uri="{FF2B5EF4-FFF2-40B4-BE49-F238E27FC236}">
                <a16:creationId xmlns:a16="http://schemas.microsoft.com/office/drawing/2014/main" id="{8AA152A4-C913-600C-6675-93B4D81C7C32}"/>
              </a:ext>
            </a:extLst>
          </p:cNvPr>
          <p:cNvSpPr>
            <a:spLocks noGrp="1"/>
          </p:cNvSpPr>
          <p:nvPr>
            <p:ph idx="1"/>
          </p:nvPr>
        </p:nvSpPr>
        <p:spPr/>
        <p:txBody>
          <a:bodyPr vert="horz" lIns="91440" tIns="45720" rIns="91440" bIns="45720" rtlCol="0" anchor="t">
            <a:noAutofit/>
          </a:bodyPr>
          <a:lstStyle/>
          <a:p>
            <a:pPr marL="0" indent="0" algn="ctr">
              <a:buNone/>
            </a:pPr>
            <a:endParaRPr lang="en-US" sz="2400" b="1" dirty="0">
              <a:solidFill>
                <a:srgbClr val="000000"/>
              </a:solidFill>
            </a:endParaRPr>
          </a:p>
          <a:p>
            <a:pPr marL="0" indent="0" algn="ctr">
              <a:buNone/>
            </a:pPr>
            <a:r>
              <a:rPr lang="en-US" sz="2400" b="1" dirty="0">
                <a:solidFill>
                  <a:srgbClr val="000000"/>
                </a:solidFill>
              </a:rPr>
              <a:t>Q</a:t>
            </a:r>
            <a:r>
              <a:rPr lang="en-US" sz="2400" b="1" i="0" dirty="0">
                <a:solidFill>
                  <a:srgbClr val="000000"/>
                </a:solidFill>
                <a:effectLst/>
              </a:rPr>
              <a:t>uestions related to today’s presentation</a:t>
            </a:r>
          </a:p>
          <a:p>
            <a:pPr marL="0" indent="0" algn="ctr">
              <a:buNone/>
            </a:pPr>
            <a:r>
              <a:rPr lang="en-US" sz="2000" u="sng" dirty="0">
                <a:solidFill>
                  <a:srgbClr val="0070C0"/>
                </a:solidFill>
              </a:rPr>
              <a:t>MDE-OSE-TA-Monthly-Calls@michigan.gov</a:t>
            </a:r>
            <a:endParaRPr lang="en-US" sz="2000" b="1" dirty="0">
              <a:solidFill>
                <a:srgbClr val="0070C0"/>
              </a:solidFill>
            </a:endParaRPr>
          </a:p>
          <a:p>
            <a:pPr marL="0" indent="0" algn="ctr">
              <a:buNone/>
            </a:pPr>
            <a:endParaRPr lang="en-US" sz="2200" b="1" dirty="0">
              <a:latin typeface="Verdana"/>
              <a:ea typeface="Verdana"/>
            </a:endParaRPr>
          </a:p>
          <a:p>
            <a:pPr marL="0" indent="0" algn="ctr">
              <a:buNone/>
            </a:pPr>
            <a:r>
              <a:rPr lang="en-US" sz="2200" b="1" dirty="0">
                <a:latin typeface="Verdana"/>
                <a:ea typeface="Verdana"/>
              </a:rPr>
              <a:t>MDE-OSE Information Line</a:t>
            </a:r>
          </a:p>
          <a:p>
            <a:pPr marL="0" indent="0" algn="ctr">
              <a:buNone/>
            </a:pPr>
            <a:r>
              <a:rPr lang="en-US" sz="2000" dirty="0">
                <a:latin typeface="Verdana"/>
                <a:ea typeface="Verdana"/>
              </a:rPr>
              <a:t>Interpreter Services Available</a:t>
            </a:r>
          </a:p>
          <a:p>
            <a:pPr marL="0" indent="0" algn="ctr">
              <a:buNone/>
            </a:pPr>
            <a:r>
              <a:rPr lang="en-US" sz="2000" dirty="0">
                <a:solidFill>
                  <a:srgbClr val="0070C0"/>
                </a:solidFill>
                <a:latin typeface="Verdana"/>
                <a:ea typeface="Verdana"/>
                <a:hlinkClick r:id="rId3">
                  <a:extLst>
                    <a:ext uri="{A12FA001-AC4F-418D-AE19-62706E023703}">
                      <ahyp:hlinkClr xmlns:ahyp="http://schemas.microsoft.com/office/drawing/2018/hyperlinkcolor" val="tx"/>
                    </a:ext>
                  </a:extLst>
                </a:hlinkClick>
              </a:rPr>
              <a:t>MDE-OSE@Michigan.gov</a:t>
            </a:r>
            <a:endParaRPr lang="en-US" sz="2000" dirty="0">
              <a:solidFill>
                <a:srgbClr val="0070C0"/>
              </a:solidFill>
              <a:latin typeface="Verdana"/>
              <a:ea typeface="Verdana"/>
            </a:endParaRPr>
          </a:p>
          <a:p>
            <a:pPr marL="0" indent="0" algn="ctr">
              <a:buNone/>
            </a:pPr>
            <a:r>
              <a:rPr lang="en-US" sz="2000" dirty="0">
                <a:latin typeface="Verdana"/>
                <a:ea typeface="Verdana"/>
              </a:rPr>
              <a:t>1-888-320-8384</a:t>
            </a:r>
          </a:p>
          <a:p>
            <a:endParaRPr lang="en-US" sz="2200" dirty="0"/>
          </a:p>
        </p:txBody>
      </p:sp>
      <p:sp>
        <p:nvSpPr>
          <p:cNvPr id="4" name="Footer Placeholder 3">
            <a:extLst>
              <a:ext uri="{FF2B5EF4-FFF2-40B4-BE49-F238E27FC236}">
                <a16:creationId xmlns:a16="http://schemas.microsoft.com/office/drawing/2014/main" id="{312F5CF7-5E97-15B5-C611-C25880E3BF3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BDB9947-5154-39F0-1072-6B0B249CB64E}"/>
              </a:ext>
            </a:extLst>
          </p:cNvPr>
          <p:cNvSpPr>
            <a:spLocks noGrp="1"/>
          </p:cNvSpPr>
          <p:nvPr>
            <p:ph type="sldNum" sz="quarter" idx="4"/>
          </p:nvPr>
        </p:nvSpPr>
        <p:spPr/>
        <p:txBody>
          <a:bodyPr/>
          <a:lstStyle/>
          <a:p>
            <a:fld id="{C948956C-181A-4CF4-99F7-163F512CFDFE}" type="slidenum">
              <a:rPr lang="en-US" smtClean="0"/>
              <a:pPr/>
              <a:t>35</a:t>
            </a:fld>
            <a:endParaRPr lang="en-US"/>
          </a:p>
        </p:txBody>
      </p:sp>
    </p:spTree>
    <p:extLst>
      <p:ext uri="{BB962C8B-B14F-4D97-AF65-F5344CB8AC3E}">
        <p14:creationId xmlns:p14="http://schemas.microsoft.com/office/powerpoint/2010/main" val="4183838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094EC-67B0-E5B5-4D9F-ECBB7D15F340}"/>
              </a:ext>
            </a:extLst>
          </p:cNvPr>
          <p:cNvSpPr>
            <a:spLocks noGrp="1"/>
          </p:cNvSpPr>
          <p:nvPr>
            <p:ph type="title"/>
          </p:nvPr>
        </p:nvSpPr>
        <p:spPr/>
        <p:txBody>
          <a:bodyPr/>
          <a:lstStyle/>
          <a:p>
            <a:r>
              <a:rPr lang="en-US"/>
              <a:t>Acronyms</a:t>
            </a:r>
          </a:p>
        </p:txBody>
      </p:sp>
      <p:sp>
        <p:nvSpPr>
          <p:cNvPr id="3" name="Content Placeholder 2">
            <a:extLst>
              <a:ext uri="{FF2B5EF4-FFF2-40B4-BE49-F238E27FC236}">
                <a16:creationId xmlns:a16="http://schemas.microsoft.com/office/drawing/2014/main" id="{78AA185E-556B-23B6-2FE5-645DAA3EBA9E}"/>
              </a:ext>
            </a:extLst>
          </p:cNvPr>
          <p:cNvSpPr>
            <a:spLocks noGrp="1"/>
          </p:cNvSpPr>
          <p:nvPr>
            <p:ph idx="1"/>
          </p:nvPr>
        </p:nvSpPr>
        <p:spPr/>
        <p:txBody>
          <a:bodyPr>
            <a:normAutofit fontScale="70000" lnSpcReduction="20000"/>
          </a:bodyPr>
          <a:lstStyle/>
          <a:p>
            <a:r>
              <a:rPr lang="en-US"/>
              <a:t>IEP: Individualized education program</a:t>
            </a:r>
          </a:p>
          <a:p>
            <a:r>
              <a:rPr lang="en-US"/>
              <a:t>FAPE: Free appropriate public education</a:t>
            </a:r>
          </a:p>
          <a:p>
            <a:r>
              <a:rPr lang="en-US"/>
              <a:t>ALJ: Administrative law judge</a:t>
            </a:r>
          </a:p>
          <a:p>
            <a:r>
              <a:rPr lang="en-US"/>
              <a:t>DP: Due process</a:t>
            </a:r>
          </a:p>
          <a:p>
            <a:r>
              <a:rPr lang="en-US"/>
              <a:t>SEMS: Special education mediation services</a:t>
            </a:r>
          </a:p>
          <a:p>
            <a:r>
              <a:rPr lang="en-US"/>
              <a:t>ISD: Intermediate school district</a:t>
            </a:r>
          </a:p>
          <a:p>
            <a:r>
              <a:rPr lang="en-US"/>
              <a:t>IDEA: Individuals with Disabilities Education Act</a:t>
            </a:r>
          </a:p>
          <a:p>
            <a:r>
              <a:rPr lang="en-US"/>
              <a:t>MARSE: Michigan Administrative Rules for Special Education</a:t>
            </a:r>
          </a:p>
          <a:p>
            <a:r>
              <a:rPr lang="en-US"/>
              <a:t>SEA: State educational agency</a:t>
            </a:r>
          </a:p>
          <a:p>
            <a:r>
              <a:rPr lang="en-US"/>
              <a:t>CAP: Corrective action plan</a:t>
            </a:r>
          </a:p>
          <a:p>
            <a:r>
              <a:rPr lang="en-US"/>
              <a:t>SLCAP: Student level corrective action plan</a:t>
            </a:r>
          </a:p>
          <a:p>
            <a:r>
              <a:rPr lang="en-US"/>
              <a:t>MDR: Manifestation determination review</a:t>
            </a:r>
          </a:p>
          <a:p>
            <a:endParaRPr lang="en-US"/>
          </a:p>
        </p:txBody>
      </p:sp>
      <p:sp>
        <p:nvSpPr>
          <p:cNvPr id="4" name="Footer Placeholder 3">
            <a:extLst>
              <a:ext uri="{FF2B5EF4-FFF2-40B4-BE49-F238E27FC236}">
                <a16:creationId xmlns:a16="http://schemas.microsoft.com/office/drawing/2014/main" id="{BD4DD9D0-A9AF-DE93-7296-AE7FF367AA08}"/>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35C0B272-660F-47C4-ECFA-AE37CE590FD5}"/>
              </a:ext>
            </a:extLst>
          </p:cNvPr>
          <p:cNvSpPr>
            <a:spLocks noGrp="1"/>
          </p:cNvSpPr>
          <p:nvPr>
            <p:ph type="sldNum" sz="quarter" idx="4"/>
          </p:nvPr>
        </p:nvSpPr>
        <p:spPr/>
        <p:txBody>
          <a:bodyPr/>
          <a:lstStyle/>
          <a:p>
            <a:fld id="{C948956C-181A-4CF4-99F7-163F512CFDFE}" type="slidenum">
              <a:rPr lang="en-US" smtClean="0"/>
              <a:pPr/>
              <a:t>4</a:t>
            </a:fld>
            <a:endParaRPr lang="en-US"/>
          </a:p>
        </p:txBody>
      </p:sp>
    </p:spTree>
    <p:extLst>
      <p:ext uri="{BB962C8B-B14F-4D97-AF65-F5344CB8AC3E}">
        <p14:creationId xmlns:p14="http://schemas.microsoft.com/office/powerpoint/2010/main" val="299754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CB2A-8ED7-D5E0-EA41-3B4D8890C826}"/>
              </a:ext>
            </a:extLst>
          </p:cNvPr>
          <p:cNvSpPr>
            <a:spLocks noGrp="1"/>
          </p:cNvSpPr>
          <p:nvPr>
            <p:ph type="title"/>
          </p:nvPr>
        </p:nvSpPr>
        <p:spPr/>
        <p:txBody>
          <a:bodyPr/>
          <a:lstStyle/>
          <a:p>
            <a:r>
              <a:rPr lang="en-US"/>
              <a:t>Objectives</a:t>
            </a:r>
          </a:p>
        </p:txBody>
      </p:sp>
      <p:sp>
        <p:nvSpPr>
          <p:cNvPr id="3" name="Content Placeholder 2">
            <a:extLst>
              <a:ext uri="{FF2B5EF4-FFF2-40B4-BE49-F238E27FC236}">
                <a16:creationId xmlns:a16="http://schemas.microsoft.com/office/drawing/2014/main" id="{368F549D-A249-EA83-642A-B1EBBF43F9F1}"/>
              </a:ext>
            </a:extLst>
          </p:cNvPr>
          <p:cNvSpPr>
            <a:spLocks noGrp="1"/>
          </p:cNvSpPr>
          <p:nvPr>
            <p:ph idx="1"/>
          </p:nvPr>
        </p:nvSpPr>
        <p:spPr/>
        <p:txBody>
          <a:bodyPr>
            <a:normAutofit fontScale="92500" lnSpcReduction="10000"/>
          </a:bodyPr>
          <a:lstStyle/>
          <a:p>
            <a:r>
              <a:rPr lang="en-US"/>
              <a:t>Participants will be able to: </a:t>
            </a:r>
          </a:p>
          <a:p>
            <a:pPr lvl="1"/>
            <a:r>
              <a:rPr lang="en-US"/>
              <a:t>Describe the difference between a state complaint and a due process complaint.</a:t>
            </a:r>
          </a:p>
          <a:p>
            <a:pPr lvl="1"/>
            <a:r>
              <a:rPr lang="en-US"/>
              <a:t>Detail the state complaint process, the role of the district, the ISD, and the Michigan Department of Education Office of Special Education (MDE OSE).</a:t>
            </a:r>
          </a:p>
          <a:p>
            <a:pPr lvl="1"/>
            <a:r>
              <a:rPr lang="en-US"/>
              <a:t>Explain the mediator’s role during mediation.</a:t>
            </a:r>
          </a:p>
          <a:p>
            <a:pPr lvl="1"/>
            <a:r>
              <a:rPr lang="en-US"/>
              <a:t>Analyze state complaint and mediation data at the state level.</a:t>
            </a:r>
          </a:p>
          <a:p>
            <a:pPr lvl="1"/>
            <a:r>
              <a:rPr lang="en-US"/>
              <a:t>Detail corrective action purpose within a state complaint. </a:t>
            </a:r>
          </a:p>
          <a:p>
            <a:pPr lvl="1"/>
            <a:endParaRPr lang="en-US"/>
          </a:p>
        </p:txBody>
      </p:sp>
      <p:sp>
        <p:nvSpPr>
          <p:cNvPr id="4" name="Footer Placeholder 3">
            <a:extLst>
              <a:ext uri="{FF2B5EF4-FFF2-40B4-BE49-F238E27FC236}">
                <a16:creationId xmlns:a16="http://schemas.microsoft.com/office/drawing/2014/main" id="{0CA97048-A683-0639-5E16-E12AE86403E8}"/>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6462C0B-F98C-9F96-D309-8AA7B43ABC6A}"/>
              </a:ext>
            </a:extLst>
          </p:cNvPr>
          <p:cNvSpPr>
            <a:spLocks noGrp="1"/>
          </p:cNvSpPr>
          <p:nvPr>
            <p:ph type="sldNum" sz="quarter" idx="4"/>
          </p:nvPr>
        </p:nvSpPr>
        <p:spPr/>
        <p:txBody>
          <a:bodyPr/>
          <a:lstStyle/>
          <a:p>
            <a:fld id="{C948956C-181A-4CF4-99F7-163F512CFDFE}" type="slidenum">
              <a:rPr lang="en-US" smtClean="0"/>
              <a:pPr/>
              <a:t>5</a:t>
            </a:fld>
            <a:endParaRPr lang="en-US"/>
          </a:p>
        </p:txBody>
      </p:sp>
    </p:spTree>
    <p:extLst>
      <p:ext uri="{BB962C8B-B14F-4D97-AF65-F5344CB8AC3E}">
        <p14:creationId xmlns:p14="http://schemas.microsoft.com/office/powerpoint/2010/main" val="138605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59729-7DE7-048C-F55C-74A52BE3163A}"/>
              </a:ext>
            </a:extLst>
          </p:cNvPr>
          <p:cNvSpPr>
            <a:spLocks noGrp="1"/>
          </p:cNvSpPr>
          <p:nvPr>
            <p:ph type="title"/>
          </p:nvPr>
        </p:nvSpPr>
        <p:spPr/>
        <p:txBody>
          <a:bodyPr/>
          <a:lstStyle/>
          <a:p>
            <a:r>
              <a:rPr lang="en-US"/>
              <a:t>Definition of a State Complaint</a:t>
            </a:r>
          </a:p>
        </p:txBody>
      </p:sp>
      <p:sp>
        <p:nvSpPr>
          <p:cNvPr id="3" name="Content Placeholder 2">
            <a:extLst>
              <a:ext uri="{FF2B5EF4-FFF2-40B4-BE49-F238E27FC236}">
                <a16:creationId xmlns:a16="http://schemas.microsoft.com/office/drawing/2014/main" id="{B550B1BB-5E2F-457E-8F64-2C1D023C336F}"/>
              </a:ext>
            </a:extLst>
          </p:cNvPr>
          <p:cNvSpPr>
            <a:spLocks noGrp="1"/>
          </p:cNvSpPr>
          <p:nvPr>
            <p:ph idx="1"/>
          </p:nvPr>
        </p:nvSpPr>
        <p:spPr/>
        <p:txBody>
          <a:bodyPr>
            <a:normAutofit/>
          </a:bodyPr>
          <a:lstStyle/>
          <a:p>
            <a:r>
              <a:rPr lang="en-US"/>
              <a:t>May be filed on behalf of an individual student, a group of students, or regarding a system-wide concern. </a:t>
            </a:r>
          </a:p>
          <a:p>
            <a:r>
              <a:rPr lang="en-US"/>
              <a:t>Is a written, signed statement that alleges a public agency has violated the requirements of the IDEA, the MARSE, or the Michigan Revised School Code, as it pertains to special education programs and services.</a:t>
            </a:r>
          </a:p>
        </p:txBody>
      </p:sp>
      <p:sp>
        <p:nvSpPr>
          <p:cNvPr id="4" name="Footer Placeholder 3">
            <a:extLst>
              <a:ext uri="{FF2B5EF4-FFF2-40B4-BE49-F238E27FC236}">
                <a16:creationId xmlns:a16="http://schemas.microsoft.com/office/drawing/2014/main" id="{12B9775E-DC25-7101-A9F1-91DE3FD7AE0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2598616-ACE0-B062-2F83-3F5B73EE14FF}"/>
              </a:ext>
            </a:extLst>
          </p:cNvPr>
          <p:cNvSpPr>
            <a:spLocks noGrp="1"/>
          </p:cNvSpPr>
          <p:nvPr>
            <p:ph type="sldNum" sz="quarter" idx="4"/>
          </p:nvPr>
        </p:nvSpPr>
        <p:spPr/>
        <p:txBody>
          <a:bodyPr/>
          <a:lstStyle/>
          <a:p>
            <a:fld id="{C948956C-181A-4CF4-99F7-163F512CFDFE}" type="slidenum">
              <a:rPr lang="en-US" smtClean="0"/>
              <a:pPr/>
              <a:t>6</a:t>
            </a:fld>
            <a:endParaRPr lang="en-US"/>
          </a:p>
        </p:txBody>
      </p:sp>
    </p:spTree>
    <p:extLst>
      <p:ext uri="{BB962C8B-B14F-4D97-AF65-F5344CB8AC3E}">
        <p14:creationId xmlns:p14="http://schemas.microsoft.com/office/powerpoint/2010/main" val="17658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59729-7DE7-048C-F55C-74A52BE3163A}"/>
              </a:ext>
            </a:extLst>
          </p:cNvPr>
          <p:cNvSpPr>
            <a:spLocks noGrp="1"/>
          </p:cNvSpPr>
          <p:nvPr>
            <p:ph type="title"/>
          </p:nvPr>
        </p:nvSpPr>
        <p:spPr/>
        <p:txBody>
          <a:bodyPr/>
          <a:lstStyle/>
          <a:p>
            <a:r>
              <a:rPr lang="en-US"/>
              <a:t>Definition of a State Complaint (Part 2)</a:t>
            </a:r>
          </a:p>
        </p:txBody>
      </p:sp>
      <p:sp>
        <p:nvSpPr>
          <p:cNvPr id="3" name="Content Placeholder 2">
            <a:extLst>
              <a:ext uri="{FF2B5EF4-FFF2-40B4-BE49-F238E27FC236}">
                <a16:creationId xmlns:a16="http://schemas.microsoft.com/office/drawing/2014/main" id="{B550B1BB-5E2F-457E-8F64-2C1D023C336F}"/>
              </a:ext>
            </a:extLst>
          </p:cNvPr>
          <p:cNvSpPr>
            <a:spLocks noGrp="1"/>
          </p:cNvSpPr>
          <p:nvPr>
            <p:ph idx="1"/>
          </p:nvPr>
        </p:nvSpPr>
        <p:spPr/>
        <p:txBody>
          <a:bodyPr>
            <a:normAutofit/>
          </a:bodyPr>
          <a:lstStyle/>
          <a:p>
            <a:r>
              <a:rPr lang="en-US"/>
              <a:t>May be filed when it is believed a public agency has failed to implement an:</a:t>
            </a:r>
          </a:p>
          <a:p>
            <a:pPr lvl="1"/>
            <a:r>
              <a:rPr lang="en-US"/>
              <a:t>IEP</a:t>
            </a:r>
          </a:p>
          <a:p>
            <a:pPr lvl="1"/>
            <a:r>
              <a:rPr lang="en-US"/>
              <a:t>ALJ’s decision, </a:t>
            </a:r>
          </a:p>
          <a:p>
            <a:pPr lvl="1"/>
            <a:r>
              <a:rPr lang="en-US"/>
              <a:t>ISD plan for the delivery of special education programs and services, or </a:t>
            </a:r>
          </a:p>
          <a:p>
            <a:pPr lvl="1"/>
            <a:r>
              <a:rPr lang="en-US"/>
              <a:t>the state application for federal funds under the IDEA. </a:t>
            </a:r>
          </a:p>
        </p:txBody>
      </p:sp>
      <p:sp>
        <p:nvSpPr>
          <p:cNvPr id="4" name="Footer Placeholder 3">
            <a:extLst>
              <a:ext uri="{FF2B5EF4-FFF2-40B4-BE49-F238E27FC236}">
                <a16:creationId xmlns:a16="http://schemas.microsoft.com/office/drawing/2014/main" id="{12B9775E-DC25-7101-A9F1-91DE3FD7AE0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2598616-ACE0-B062-2F83-3F5B73EE14FF}"/>
              </a:ext>
            </a:extLst>
          </p:cNvPr>
          <p:cNvSpPr>
            <a:spLocks noGrp="1"/>
          </p:cNvSpPr>
          <p:nvPr>
            <p:ph type="sldNum" sz="quarter" idx="4"/>
          </p:nvPr>
        </p:nvSpPr>
        <p:spPr/>
        <p:txBody>
          <a:bodyPr/>
          <a:lstStyle/>
          <a:p>
            <a:fld id="{C948956C-181A-4CF4-99F7-163F512CFDFE}" type="slidenum">
              <a:rPr lang="en-US" smtClean="0"/>
              <a:pPr/>
              <a:t>7</a:t>
            </a:fld>
            <a:endParaRPr lang="en-US"/>
          </a:p>
        </p:txBody>
      </p:sp>
    </p:spTree>
    <p:extLst>
      <p:ext uri="{BB962C8B-B14F-4D97-AF65-F5344CB8AC3E}">
        <p14:creationId xmlns:p14="http://schemas.microsoft.com/office/powerpoint/2010/main" val="379232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7519E-C010-204C-3CE4-B75A185E0B8B}"/>
              </a:ext>
            </a:extLst>
          </p:cNvPr>
          <p:cNvSpPr>
            <a:spLocks noGrp="1"/>
          </p:cNvSpPr>
          <p:nvPr>
            <p:ph type="title"/>
          </p:nvPr>
        </p:nvSpPr>
        <p:spPr/>
        <p:txBody>
          <a:bodyPr/>
          <a:lstStyle/>
          <a:p>
            <a:r>
              <a:rPr lang="en-US"/>
              <a:t>Definition of a Due Process Complaint</a:t>
            </a:r>
          </a:p>
        </p:txBody>
      </p:sp>
      <p:sp>
        <p:nvSpPr>
          <p:cNvPr id="3" name="Content Placeholder 2">
            <a:extLst>
              <a:ext uri="{FF2B5EF4-FFF2-40B4-BE49-F238E27FC236}">
                <a16:creationId xmlns:a16="http://schemas.microsoft.com/office/drawing/2014/main" id="{9F3FE187-9035-A669-55EC-7D33898271A9}"/>
              </a:ext>
            </a:extLst>
          </p:cNvPr>
          <p:cNvSpPr>
            <a:spLocks noGrp="1"/>
          </p:cNvSpPr>
          <p:nvPr>
            <p:ph idx="1"/>
          </p:nvPr>
        </p:nvSpPr>
        <p:spPr/>
        <p:txBody>
          <a:bodyPr>
            <a:normAutofit/>
          </a:bodyPr>
          <a:lstStyle/>
          <a:p>
            <a:r>
              <a:rPr lang="en-US" dirty="0"/>
              <a:t>Is used to resolve a formal complaint regarding the identification, evaluation, educational placement, or provision of a free appropriate public education (FAPE) to a child who needs or is suspected of needing special education and related services. </a:t>
            </a:r>
          </a:p>
          <a:p>
            <a:r>
              <a:rPr lang="en-US" dirty="0">
                <a:hlinkClick r:id="rId3"/>
              </a:rPr>
              <a:t>Special Education Due Process Complaint Procedures (michigan.gov)</a:t>
            </a:r>
            <a:endParaRPr lang="en-US" dirty="0"/>
          </a:p>
        </p:txBody>
      </p:sp>
      <p:sp>
        <p:nvSpPr>
          <p:cNvPr id="4" name="Footer Placeholder 3">
            <a:extLst>
              <a:ext uri="{FF2B5EF4-FFF2-40B4-BE49-F238E27FC236}">
                <a16:creationId xmlns:a16="http://schemas.microsoft.com/office/drawing/2014/main" id="{531864DA-F67C-D9FB-DA2F-27116CA16B85}"/>
              </a:ext>
            </a:extLst>
          </p:cNvPr>
          <p:cNvSpPr>
            <a:spLocks noGrp="1"/>
          </p:cNvSpPr>
          <p:nvPr>
            <p:ph type="ftr" sz="quarter" idx="3"/>
          </p:nvPr>
        </p:nvSpPr>
        <p:spPr/>
        <p:txBody>
          <a:bodyPr/>
          <a:lstStyle/>
          <a:p>
            <a:r>
              <a:rPr lang="en-US"/>
              <a:t>MDE Office of Special Education</a:t>
            </a:r>
          </a:p>
        </p:txBody>
      </p:sp>
      <p:sp>
        <p:nvSpPr>
          <p:cNvPr id="6" name="Slide Number Placeholder 4">
            <a:extLst>
              <a:ext uri="{FF2B5EF4-FFF2-40B4-BE49-F238E27FC236}">
                <a16:creationId xmlns:a16="http://schemas.microsoft.com/office/drawing/2014/main" id="{5112F267-2628-7A6E-DC95-6F6B9050C5A7}"/>
              </a:ext>
            </a:extLst>
          </p:cNvPr>
          <p:cNvSpPr txBox="1">
            <a:spLocks/>
          </p:cNvSpPr>
          <p:nvPr/>
        </p:nvSpPr>
        <p:spPr>
          <a:xfrm>
            <a:off x="9352468" y="6515211"/>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Verdana" panose="020B0604030504040204" pitchFamily="34" charset="0"/>
                <a:ea typeface="Verdana" panose="020B0604030504040204" pitchFamily="34"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48956C-181A-4CF4-99F7-163F512CFDFE}" type="slidenum">
              <a:rPr lang="en-US" smtClean="0"/>
              <a:pPr/>
              <a:t>8</a:t>
            </a:fld>
            <a:endParaRPr lang="en-US" dirty="0"/>
          </a:p>
        </p:txBody>
      </p:sp>
      <p:sp>
        <p:nvSpPr>
          <p:cNvPr id="5" name="Slide Number Placeholder 4">
            <a:extLst>
              <a:ext uri="{FF2B5EF4-FFF2-40B4-BE49-F238E27FC236}">
                <a16:creationId xmlns:a16="http://schemas.microsoft.com/office/drawing/2014/main" id="{9BEE1DCA-2243-82EF-0528-4B5F75198CFC}"/>
              </a:ext>
              <a:ext uri="{C183D7F6-B498-43B3-948B-1728B52AA6E4}">
                <adec:decorative xmlns:adec="http://schemas.microsoft.com/office/drawing/2017/decorative" val="1"/>
              </a:ext>
            </a:extLst>
          </p:cNvPr>
          <p:cNvSpPr>
            <a:spLocks noGrp="1"/>
          </p:cNvSpPr>
          <p:nvPr>
            <p:ph type="sldNum" sz="quarter" idx="4"/>
          </p:nvPr>
        </p:nvSpPr>
        <p:spPr>
          <a:xfrm>
            <a:off x="8985075" y="8953208"/>
            <a:ext cx="2743200" cy="365125"/>
          </a:xfrm>
        </p:spPr>
        <p:txBody>
          <a:bodyPr/>
          <a:lstStyle/>
          <a:p>
            <a:fld id="{C948956C-181A-4CF4-99F7-163F512CFDFE}" type="slidenum">
              <a:rPr lang="en-US" smtClean="0"/>
              <a:pPr/>
              <a:t>8</a:t>
            </a:fld>
            <a:endParaRPr lang="en-US"/>
          </a:p>
        </p:txBody>
      </p:sp>
    </p:spTree>
    <p:extLst>
      <p:ext uri="{BB962C8B-B14F-4D97-AF65-F5344CB8AC3E}">
        <p14:creationId xmlns:p14="http://schemas.microsoft.com/office/powerpoint/2010/main" val="3187450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FACBA-A81B-A82D-2E68-38FB5C0949C9}"/>
              </a:ext>
            </a:extLst>
          </p:cNvPr>
          <p:cNvSpPr>
            <a:spLocks noGrp="1"/>
          </p:cNvSpPr>
          <p:nvPr>
            <p:ph type="title"/>
          </p:nvPr>
        </p:nvSpPr>
        <p:spPr/>
        <p:txBody>
          <a:bodyPr>
            <a:normAutofit fontScale="90000"/>
          </a:bodyPr>
          <a:lstStyle/>
          <a:p>
            <a:r>
              <a:rPr lang="en-US"/>
              <a:t>Difference between State Complaint And A Due Process Complaint</a:t>
            </a:r>
          </a:p>
        </p:txBody>
      </p:sp>
      <p:sp>
        <p:nvSpPr>
          <p:cNvPr id="3" name="Text Placeholder 2">
            <a:extLst>
              <a:ext uri="{FF2B5EF4-FFF2-40B4-BE49-F238E27FC236}">
                <a16:creationId xmlns:a16="http://schemas.microsoft.com/office/drawing/2014/main" id="{734240D3-FF7B-D429-E462-9511781E9989}"/>
              </a:ext>
            </a:extLst>
          </p:cNvPr>
          <p:cNvSpPr>
            <a:spLocks noGrp="1"/>
          </p:cNvSpPr>
          <p:nvPr>
            <p:ph type="body" idx="1"/>
          </p:nvPr>
        </p:nvSpPr>
        <p:spPr/>
        <p:txBody>
          <a:bodyPr/>
          <a:lstStyle/>
          <a:p>
            <a:r>
              <a:rPr lang="en-US"/>
              <a:t>State Complaints	</a:t>
            </a:r>
          </a:p>
        </p:txBody>
      </p:sp>
      <p:sp>
        <p:nvSpPr>
          <p:cNvPr id="4" name="Content Placeholder 3">
            <a:extLst>
              <a:ext uri="{FF2B5EF4-FFF2-40B4-BE49-F238E27FC236}">
                <a16:creationId xmlns:a16="http://schemas.microsoft.com/office/drawing/2014/main" id="{A9BAAA83-AF3F-FFD1-32DE-25EAA967BC13}"/>
              </a:ext>
            </a:extLst>
          </p:cNvPr>
          <p:cNvSpPr>
            <a:spLocks noGrp="1"/>
          </p:cNvSpPr>
          <p:nvPr>
            <p:ph sz="half" idx="2"/>
          </p:nvPr>
        </p:nvSpPr>
        <p:spPr/>
        <p:txBody>
          <a:bodyPr>
            <a:normAutofit/>
          </a:bodyPr>
          <a:lstStyle/>
          <a:p>
            <a:r>
              <a:rPr lang="en-US"/>
              <a:t>Who: Anyone can file and OSE investigates</a:t>
            </a:r>
          </a:p>
          <a:p>
            <a:r>
              <a:rPr lang="en-US"/>
              <a:t>Timeline: Investigate issues 1 year back from date of receipt</a:t>
            </a:r>
          </a:p>
          <a:p>
            <a:endParaRPr lang="en-US"/>
          </a:p>
        </p:txBody>
      </p:sp>
      <p:sp>
        <p:nvSpPr>
          <p:cNvPr id="5" name="Text Placeholder 4">
            <a:extLst>
              <a:ext uri="{FF2B5EF4-FFF2-40B4-BE49-F238E27FC236}">
                <a16:creationId xmlns:a16="http://schemas.microsoft.com/office/drawing/2014/main" id="{3306E93B-BE78-BD2B-6995-1CEE5E99E75D}"/>
              </a:ext>
            </a:extLst>
          </p:cNvPr>
          <p:cNvSpPr>
            <a:spLocks noGrp="1"/>
          </p:cNvSpPr>
          <p:nvPr>
            <p:ph type="body" sz="quarter" idx="3"/>
          </p:nvPr>
        </p:nvSpPr>
        <p:spPr/>
        <p:txBody>
          <a:bodyPr/>
          <a:lstStyle/>
          <a:p>
            <a:r>
              <a:rPr lang="en-US"/>
              <a:t>Due Process</a:t>
            </a:r>
          </a:p>
        </p:txBody>
      </p:sp>
      <p:sp>
        <p:nvSpPr>
          <p:cNvPr id="6" name="Content Placeholder 5">
            <a:extLst>
              <a:ext uri="{FF2B5EF4-FFF2-40B4-BE49-F238E27FC236}">
                <a16:creationId xmlns:a16="http://schemas.microsoft.com/office/drawing/2014/main" id="{11BC2589-95BB-8C30-692B-D949D03593C8}"/>
              </a:ext>
            </a:extLst>
          </p:cNvPr>
          <p:cNvSpPr>
            <a:spLocks noGrp="1"/>
          </p:cNvSpPr>
          <p:nvPr>
            <p:ph sz="quarter" idx="4"/>
          </p:nvPr>
        </p:nvSpPr>
        <p:spPr/>
        <p:txBody>
          <a:bodyPr>
            <a:normAutofit/>
          </a:bodyPr>
          <a:lstStyle/>
          <a:p>
            <a:r>
              <a:rPr lang="en-US"/>
              <a:t>Who: Only parent or public agency may file. An ALJ hears a due process case</a:t>
            </a:r>
          </a:p>
          <a:p>
            <a:r>
              <a:rPr lang="en-US"/>
              <a:t>Timeline: ALJ hears issues 2 years back from the date the complaint meets requirements</a:t>
            </a:r>
          </a:p>
          <a:p>
            <a:endParaRPr lang="en-US"/>
          </a:p>
        </p:txBody>
      </p:sp>
      <p:sp>
        <p:nvSpPr>
          <p:cNvPr id="7" name="Footer Placeholder 6">
            <a:extLst>
              <a:ext uri="{FF2B5EF4-FFF2-40B4-BE49-F238E27FC236}">
                <a16:creationId xmlns:a16="http://schemas.microsoft.com/office/drawing/2014/main" id="{574EBC77-90F6-C373-4C91-761D5A85EBB2}"/>
              </a:ext>
            </a:extLst>
          </p:cNvPr>
          <p:cNvSpPr>
            <a:spLocks noGrp="1"/>
          </p:cNvSpPr>
          <p:nvPr>
            <p:ph type="ftr" sz="quarter" idx="10"/>
          </p:nvPr>
        </p:nvSpPr>
        <p:spPr/>
        <p:txBody>
          <a:bodyPr/>
          <a:lstStyle/>
          <a:p>
            <a:r>
              <a:rPr lang="en-US"/>
              <a:t>MDE Office of Special Education</a:t>
            </a:r>
          </a:p>
        </p:txBody>
      </p:sp>
      <p:sp>
        <p:nvSpPr>
          <p:cNvPr id="8" name="Slide Number Placeholder 7">
            <a:extLst>
              <a:ext uri="{FF2B5EF4-FFF2-40B4-BE49-F238E27FC236}">
                <a16:creationId xmlns:a16="http://schemas.microsoft.com/office/drawing/2014/main" id="{35F7919C-78ED-CA11-41BF-C3E767107501}"/>
              </a:ext>
            </a:extLst>
          </p:cNvPr>
          <p:cNvSpPr>
            <a:spLocks noGrp="1"/>
          </p:cNvSpPr>
          <p:nvPr>
            <p:ph type="sldNum" sz="quarter" idx="11"/>
          </p:nvPr>
        </p:nvSpPr>
        <p:spPr/>
        <p:txBody>
          <a:bodyPr/>
          <a:lstStyle/>
          <a:p>
            <a:fld id="{C948956C-181A-4CF4-99F7-163F512CFDFE}" type="slidenum">
              <a:rPr lang="en-US" smtClean="0"/>
              <a:pPr/>
              <a:t>9</a:t>
            </a:fld>
            <a:endParaRPr lang="en-US"/>
          </a:p>
        </p:txBody>
      </p:sp>
    </p:spTree>
    <p:extLst>
      <p:ext uri="{BB962C8B-B14F-4D97-AF65-F5344CB8AC3E}">
        <p14:creationId xmlns:p14="http://schemas.microsoft.com/office/powerpoint/2010/main" val="1116676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7E0755B37DC94292F83D2D3ABC498E" ma:contentTypeVersion="15" ma:contentTypeDescription="Create a new document." ma:contentTypeScope="" ma:versionID="cb246b1be517b2b637428e50a01f85e9">
  <xsd:schema xmlns:xsd="http://www.w3.org/2001/XMLSchema" xmlns:xs="http://www.w3.org/2001/XMLSchema" xmlns:p="http://schemas.microsoft.com/office/2006/metadata/properties" xmlns:ns2="6afb7e57-7d7d-4bdb-b98a-70fe27119fc1" xmlns:ns3="1552e3d7-6a4f-4f23-bb68-16e3ee8d48b2" xmlns:ns4="e4664c3e-f049-4574-bd7d-7499d2032cca" targetNamespace="http://schemas.microsoft.com/office/2006/metadata/properties" ma:root="true" ma:fieldsID="ccd579fff7eb6b6eff746c854cbf26e5" ns2:_="" ns3:_="" ns4:_="">
    <xsd:import namespace="6afb7e57-7d7d-4bdb-b98a-70fe27119fc1"/>
    <xsd:import namespace="1552e3d7-6a4f-4f23-bb68-16e3ee8d48b2"/>
    <xsd:import namespace="e4664c3e-f049-4574-bd7d-7499d2032c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fb7e57-7d7d-4bdb-b98a-70fe27119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0d83692-8000-456c-81e0-753272234f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52e3d7-6a4f-4f23-bb68-16e3ee8d48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664c3e-f049-4574-bd7d-7499d2032cc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b89501b-47ce-4ba6-85e9-7ce2380125e4}" ma:internalName="TaxCatchAll" ma:showField="CatchAllData" ma:web="1552e3d7-6a4f-4f23-bb68-16e3ee8d48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4664c3e-f049-4574-bd7d-7499d2032cca" xsi:nil="true"/>
    <SharedWithUsers xmlns="1552e3d7-6a4f-4f23-bb68-16e3ee8d48b2">
      <UserInfo>
        <DisplayName>SharingLinks.8ae899a4-623d-4a80-ac7a-f36336b3e238.Flexible.1be9a02f-2fcf-4b8f-b307-4c73b60481b6</DisplayName>
        <AccountId>41</AccountId>
        <AccountType/>
      </UserInfo>
      <UserInfo>
        <DisplayName>Anderson Tippett, Jeanne (MDE)</DisplayName>
        <AccountId>25</AccountId>
        <AccountType/>
      </UserInfo>
      <UserInfo>
        <DisplayName>Hinman, Shannon (MDE)</DisplayName>
        <AccountId>72</AccountId>
        <AccountType/>
      </UserInfo>
      <UserInfo>
        <DisplayName>Birnbaum, Gina (MDE)</DisplayName>
        <AccountId>62</AccountId>
        <AccountType/>
      </UserInfo>
    </SharedWithUsers>
    <MediaLengthInSeconds xmlns="6afb7e57-7d7d-4bdb-b98a-70fe27119fc1" xsi:nil="true"/>
    <lcf76f155ced4ddcb4097134ff3c332f xmlns="6afb7e57-7d7d-4bdb-b98a-70fe27119fc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77A0E95-28C6-4589-8D9A-ED95135755AF}">
  <ds:schemaRefs>
    <ds:schemaRef ds:uri="1552e3d7-6a4f-4f23-bb68-16e3ee8d48b2"/>
    <ds:schemaRef ds:uri="6afb7e57-7d7d-4bdb-b98a-70fe27119fc1"/>
    <ds:schemaRef ds:uri="e4664c3e-f049-4574-bd7d-7499d2032c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C1D4C37-B4C5-4405-860F-B151E57C3F82}">
  <ds:schemaRefs>
    <ds:schemaRef ds:uri="http://schemas.microsoft.com/sharepoint/v3/contenttype/forms"/>
  </ds:schemaRefs>
</ds:datastoreItem>
</file>

<file path=customXml/itemProps3.xml><?xml version="1.0" encoding="utf-8"?>
<ds:datastoreItem xmlns:ds="http://schemas.openxmlformats.org/officeDocument/2006/customXml" ds:itemID="{35D31936-FDDD-4E4A-86E1-6DB88586A643}">
  <ds:schemaRefs>
    <ds:schemaRef ds:uri="1552e3d7-6a4f-4f23-bb68-16e3ee8d48b2"/>
    <ds:schemaRef ds:uri="6afb7e57-7d7d-4bdb-b98a-70fe27119fc1"/>
    <ds:schemaRef ds:uri="e4664c3e-f049-4574-bd7d-7499d2032cc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TotalTime>
  <Words>5315</Words>
  <Application>Microsoft Office PowerPoint</Application>
  <PresentationFormat>Widescreen</PresentationFormat>
  <Paragraphs>495</Paragraphs>
  <Slides>35</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-apple-system</vt:lpstr>
      <vt:lpstr>Arial</vt:lpstr>
      <vt:lpstr>Arial,Sans-Serif</vt:lpstr>
      <vt:lpstr>Calibri</vt:lpstr>
      <vt:lpstr>Courier New</vt:lpstr>
      <vt:lpstr>Roboto</vt:lpstr>
      <vt:lpstr>Verdana</vt:lpstr>
      <vt:lpstr>Wingdings</vt:lpstr>
      <vt:lpstr>Office Theme</vt:lpstr>
      <vt:lpstr>Welcome!</vt:lpstr>
      <vt:lpstr>State Complaints</vt:lpstr>
      <vt:lpstr>Agenda</vt:lpstr>
      <vt:lpstr>Acronyms</vt:lpstr>
      <vt:lpstr>Objectives</vt:lpstr>
      <vt:lpstr>Definition of a State Complaint</vt:lpstr>
      <vt:lpstr>Definition of a State Complaint (Part 2)</vt:lpstr>
      <vt:lpstr>Definition of a Due Process Complaint</vt:lpstr>
      <vt:lpstr>Difference between State Complaint And A Due Process Complaint</vt:lpstr>
      <vt:lpstr>Difference between State Complaint And A Due Process Complaint (Part 2)</vt:lpstr>
      <vt:lpstr>Difference between State Complaint And A Due Process Complaint (Part 3)</vt:lpstr>
      <vt:lpstr>Our Purpose</vt:lpstr>
      <vt:lpstr>Powerful Tool</vt:lpstr>
      <vt:lpstr>State Complaint Requirements</vt:lpstr>
      <vt:lpstr>State Complaint Requirements (Continued)</vt:lpstr>
      <vt:lpstr>Resource for State Complaint</vt:lpstr>
      <vt:lpstr>Investigatory Process</vt:lpstr>
      <vt:lpstr>Roles</vt:lpstr>
      <vt:lpstr>Mediation</vt:lpstr>
      <vt:lpstr>Mediator Responsibilities</vt:lpstr>
      <vt:lpstr>Number of State Complaints Filed by Month</vt:lpstr>
      <vt:lpstr>State Complaints by Grade Level</vt:lpstr>
      <vt:lpstr>Parties Filing State Complaints Data</vt:lpstr>
      <vt:lpstr>State Complaint Data by Category</vt:lpstr>
      <vt:lpstr>Mediation Data</vt:lpstr>
      <vt:lpstr>Disagreement With a State Complaint Final Decision</vt:lpstr>
      <vt:lpstr>Corrective Action</vt:lpstr>
      <vt:lpstr>Corrective Action (Part 2) </vt:lpstr>
      <vt:lpstr>Verification of Correction</vt:lpstr>
      <vt:lpstr>Types of Corrective Action</vt:lpstr>
      <vt:lpstr>Tiered Correction Action</vt:lpstr>
      <vt:lpstr>Tiered Corrective Action (Continued)</vt:lpstr>
      <vt:lpstr>Proof of Compliance</vt:lpstr>
      <vt:lpstr>Recap</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Department of Education Office of Special Education Presentation</dc:title>
  <dc:subject>Monthly Technical Assistance State Complaints</dc:subject>
  <dc:creator>Michigan Department of Education Office of Special Education</dc:creator>
  <cp:lastModifiedBy>Gabrielle Steinacker</cp:lastModifiedBy>
  <cp:revision>9</cp:revision>
  <dcterms:created xsi:type="dcterms:W3CDTF">2019-02-21T15:03:40Z</dcterms:created>
  <dcterms:modified xsi:type="dcterms:W3CDTF">2023-11-30T17:56:46Z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0x010100957E0755B37DC94292F83D2D3ABC498E</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SIP_Label_3a2fed65-62e7-46ea-af74-187e0c17143a_Enabled">
    <vt:lpwstr>true</vt:lpwstr>
  </property>
  <property fmtid="{D5CDD505-2E9C-101B-9397-08002B2CF9AE}" pid="11" name="MSIP_Label_3a2fed65-62e7-46ea-af74-187e0c17143a_SetDate">
    <vt:lpwstr>2022-10-20T12:06:04Z</vt:lpwstr>
  </property>
  <property fmtid="{D5CDD505-2E9C-101B-9397-08002B2CF9AE}" pid="12" name="MSIP_Label_3a2fed65-62e7-46ea-af74-187e0c17143a_Method">
    <vt:lpwstr>Privileged</vt:lpwstr>
  </property>
  <property fmtid="{D5CDD505-2E9C-101B-9397-08002B2CF9AE}" pid="13" name="MSIP_Label_3a2fed65-62e7-46ea-af74-187e0c17143a_Name">
    <vt:lpwstr>3a2fed65-62e7-46ea-af74-187e0c17143a</vt:lpwstr>
  </property>
  <property fmtid="{D5CDD505-2E9C-101B-9397-08002B2CF9AE}" pid="14" name="MSIP_Label_3a2fed65-62e7-46ea-af74-187e0c17143a_SiteId">
    <vt:lpwstr>d5fb7087-3777-42ad-966a-892ef47225d1</vt:lpwstr>
  </property>
  <property fmtid="{D5CDD505-2E9C-101B-9397-08002B2CF9AE}" pid="15" name="MSIP_Label_3a2fed65-62e7-46ea-af74-187e0c17143a_ActionId">
    <vt:lpwstr>444f0305-412c-4910-a69a-41eb97479b9f</vt:lpwstr>
  </property>
  <property fmtid="{D5CDD505-2E9C-101B-9397-08002B2CF9AE}" pid="16" name="MSIP_Label_3a2fed65-62e7-46ea-af74-187e0c17143a_ContentBits">
    <vt:lpwstr>0</vt:lpwstr>
  </property>
  <property fmtid="{D5CDD505-2E9C-101B-9397-08002B2CF9AE}" pid="17" name="MediaServiceImageTags">
    <vt:lpwstr/>
  </property>
</Properties>
</file>