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handoutMasterIdLst>
    <p:handoutMasterId r:id="rId21"/>
  </p:handoutMasterIdLst>
  <p:sldIdLst>
    <p:sldId id="259" r:id="rId5"/>
    <p:sldId id="256" r:id="rId6"/>
    <p:sldId id="281" r:id="rId7"/>
    <p:sldId id="271" r:id="rId8"/>
    <p:sldId id="272" r:id="rId9"/>
    <p:sldId id="273" r:id="rId10"/>
    <p:sldId id="274" r:id="rId11"/>
    <p:sldId id="275" r:id="rId12"/>
    <p:sldId id="276" r:id="rId13"/>
    <p:sldId id="277" r:id="rId14"/>
    <p:sldId id="278" r:id="rId15"/>
    <p:sldId id="279" r:id="rId16"/>
    <p:sldId id="257" r:id="rId17"/>
    <p:sldId id="280" r:id="rId18"/>
    <p:sldId id="270"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9D74BF9-A630-ADCD-A842-7574A59B73CD}" name="Abrahamson, Patricia (MDE)" initials="PA" userId="S::AbrahamsonP1@michigan.gov::a6564fdc-e9da-476e-8eb8-1cc61819dbf0" providerId="AD"/>
  <p188:author id="{7BDA78FF-5E80-39C2-3D36-CFC4A09EE482}" name="McIntyre, Rebecca (MDE)" initials="M(" userId="S::mcintyrer1@michigan.gov::89ee43e5-9413-4ee9-86e8-c83c3870274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46E"/>
    <a:srgbClr val="E4F4F0"/>
    <a:srgbClr val="2586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B3E151-CE0C-466B-890B-EFC122F48821}" v="2" dt="2023-12-07T19:48:36.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1090" autoAdjust="0"/>
  </p:normalViewPr>
  <p:slideViewPr>
    <p:cSldViewPr snapToGrid="0">
      <p:cViewPr varScale="1">
        <p:scale>
          <a:sx n="56" d="100"/>
          <a:sy n="56" d="100"/>
        </p:scale>
        <p:origin x="26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Jessica (MDE)" userId="S::bradyj@michigan.gov::a61990dd-a7f8-4c85-99d8-383baa0254ac" providerId="AD" clId="Web-{E3A8B9EC-3C3B-DF6A-8593-AAA02D7B409E}"/>
    <pc:docChg chg="addSld delSld modSld sldOrd">
      <pc:chgData name="Brady, Jessica (MDE)" userId="S::bradyj@michigan.gov::a61990dd-a7f8-4c85-99d8-383baa0254ac" providerId="AD" clId="Web-{E3A8B9EC-3C3B-DF6A-8593-AAA02D7B409E}" dt="2023-12-20T13:20:21.203" v="1249" actId="20577"/>
      <pc:docMkLst>
        <pc:docMk/>
      </pc:docMkLst>
      <pc:sldChg chg="addSp delSp modSp modNotes">
        <pc:chgData name="Brady, Jessica (MDE)" userId="S::bradyj@michigan.gov::a61990dd-a7f8-4c85-99d8-383baa0254ac" providerId="AD" clId="Web-{E3A8B9EC-3C3B-DF6A-8593-AAA02D7B409E}" dt="2023-12-20T12:45:38.752" v="14"/>
        <pc:sldMkLst>
          <pc:docMk/>
          <pc:sldMk cId="3843619107" sldId="257"/>
        </pc:sldMkLst>
        <pc:spChg chg="mod">
          <ac:chgData name="Brady, Jessica (MDE)" userId="S::bradyj@michigan.gov::a61990dd-a7f8-4c85-99d8-383baa0254ac" providerId="AD" clId="Web-{E3A8B9EC-3C3B-DF6A-8593-AAA02D7B409E}" dt="2023-12-20T12:45:05.736" v="13" actId="20577"/>
          <ac:spMkLst>
            <pc:docMk/>
            <pc:sldMk cId="3843619107" sldId="257"/>
            <ac:spMk id="2" creationId="{A77E80B4-ABE6-4165-84F8-F1E0225C8820}"/>
          </ac:spMkLst>
        </pc:spChg>
        <pc:spChg chg="del">
          <ac:chgData name="Brady, Jessica (MDE)" userId="S::bradyj@michigan.gov::a61990dd-a7f8-4c85-99d8-383baa0254ac" providerId="AD" clId="Web-{E3A8B9EC-3C3B-DF6A-8593-AAA02D7B409E}" dt="2023-12-20T12:44:45.798" v="0"/>
          <ac:spMkLst>
            <pc:docMk/>
            <pc:sldMk cId="3843619107" sldId="257"/>
            <ac:spMk id="3" creationId="{BA2A63F9-1463-4F67-85F3-5C301B832120}"/>
          </ac:spMkLst>
        </pc:spChg>
        <pc:picChg chg="add mod ord">
          <ac:chgData name="Brady, Jessica (MDE)" userId="S::bradyj@michigan.gov::a61990dd-a7f8-4c85-99d8-383baa0254ac" providerId="AD" clId="Web-{E3A8B9EC-3C3B-DF6A-8593-AAA02D7B409E}" dt="2023-12-20T12:44:45.798" v="0"/>
          <ac:picMkLst>
            <pc:docMk/>
            <pc:sldMk cId="3843619107" sldId="257"/>
            <ac:picMk id="6" creationId="{00CB9B2D-337F-4431-F4F8-1547808EDDB8}"/>
          </ac:picMkLst>
        </pc:picChg>
      </pc:sldChg>
      <pc:sldChg chg="modSp new">
        <pc:chgData name="Brady, Jessica (MDE)" userId="S::bradyj@michigan.gov::a61990dd-a7f8-4c85-99d8-383baa0254ac" providerId="AD" clId="Web-{E3A8B9EC-3C3B-DF6A-8593-AAA02D7B409E}" dt="2023-12-20T12:51:47.273" v="118" actId="20577"/>
        <pc:sldMkLst>
          <pc:docMk/>
          <pc:sldMk cId="2688781327" sldId="271"/>
        </pc:sldMkLst>
        <pc:spChg chg="mod">
          <ac:chgData name="Brady, Jessica (MDE)" userId="S::bradyj@michigan.gov::a61990dd-a7f8-4c85-99d8-383baa0254ac" providerId="AD" clId="Web-{E3A8B9EC-3C3B-DF6A-8593-AAA02D7B409E}" dt="2023-12-20T12:50:34.725" v="116" actId="20577"/>
          <ac:spMkLst>
            <pc:docMk/>
            <pc:sldMk cId="2688781327" sldId="271"/>
            <ac:spMk id="2" creationId="{D8585201-2916-F37B-4F5E-02EEE72AA4C3}"/>
          </ac:spMkLst>
        </pc:spChg>
        <pc:spChg chg="mod">
          <ac:chgData name="Brady, Jessica (MDE)" userId="S::bradyj@michigan.gov::a61990dd-a7f8-4c85-99d8-383baa0254ac" providerId="AD" clId="Web-{E3A8B9EC-3C3B-DF6A-8593-AAA02D7B409E}" dt="2023-12-20T12:51:47.273" v="118" actId="20577"/>
          <ac:spMkLst>
            <pc:docMk/>
            <pc:sldMk cId="2688781327" sldId="271"/>
            <ac:spMk id="3" creationId="{82CCD1D3-3D3D-46B7-A7AC-10763918490F}"/>
          </ac:spMkLst>
        </pc:spChg>
      </pc:sldChg>
      <pc:sldChg chg="modSp new del">
        <pc:chgData name="Brady, Jessica (MDE)" userId="S::bradyj@michigan.gov::a61990dd-a7f8-4c85-99d8-383baa0254ac" providerId="AD" clId="Web-{E3A8B9EC-3C3B-DF6A-8593-AAA02D7B409E}" dt="2023-12-20T12:48:11.832" v="25"/>
        <pc:sldMkLst>
          <pc:docMk/>
          <pc:sldMk cId="1266462230" sldId="272"/>
        </pc:sldMkLst>
        <pc:spChg chg="mod">
          <ac:chgData name="Brady, Jessica (MDE)" userId="S::bradyj@michigan.gov::a61990dd-a7f8-4c85-99d8-383baa0254ac" providerId="AD" clId="Web-{E3A8B9EC-3C3B-DF6A-8593-AAA02D7B409E}" dt="2023-12-20T12:48:06.441" v="24" actId="20577"/>
          <ac:spMkLst>
            <pc:docMk/>
            <pc:sldMk cId="1266462230" sldId="272"/>
            <ac:spMk id="2" creationId="{E21CD76F-5837-5681-DD39-6D2B9A6F3278}"/>
          </ac:spMkLst>
        </pc:spChg>
      </pc:sldChg>
      <pc:sldChg chg="modSp new">
        <pc:chgData name="Brady, Jessica (MDE)" userId="S::bradyj@michigan.gov::a61990dd-a7f8-4c85-99d8-383baa0254ac" providerId="AD" clId="Web-{E3A8B9EC-3C3B-DF6A-8593-AAA02D7B409E}" dt="2023-12-20T12:54:10.962" v="190" actId="20577"/>
        <pc:sldMkLst>
          <pc:docMk/>
          <pc:sldMk cId="2543599487" sldId="272"/>
        </pc:sldMkLst>
        <pc:spChg chg="mod">
          <ac:chgData name="Brady, Jessica (MDE)" userId="S::bradyj@michigan.gov::a61990dd-a7f8-4c85-99d8-383baa0254ac" providerId="AD" clId="Web-{E3A8B9EC-3C3B-DF6A-8593-AAA02D7B409E}" dt="2023-12-20T12:52:29.242" v="126" actId="20577"/>
          <ac:spMkLst>
            <pc:docMk/>
            <pc:sldMk cId="2543599487" sldId="272"/>
            <ac:spMk id="2" creationId="{528B4DD8-4C71-CD1D-B721-E7B2A3F49EBA}"/>
          </ac:spMkLst>
        </pc:spChg>
        <pc:spChg chg="mod">
          <ac:chgData name="Brady, Jessica (MDE)" userId="S::bradyj@michigan.gov::a61990dd-a7f8-4c85-99d8-383baa0254ac" providerId="AD" clId="Web-{E3A8B9EC-3C3B-DF6A-8593-AAA02D7B409E}" dt="2023-12-20T12:54:10.962" v="190" actId="20577"/>
          <ac:spMkLst>
            <pc:docMk/>
            <pc:sldMk cId="2543599487" sldId="272"/>
            <ac:spMk id="3" creationId="{80098F5E-5FBF-36F5-A9DC-B6DD88A0D531}"/>
          </ac:spMkLst>
        </pc:spChg>
      </pc:sldChg>
      <pc:sldChg chg="modSp new modNotes">
        <pc:chgData name="Brady, Jessica (MDE)" userId="S::bradyj@michigan.gov::a61990dd-a7f8-4c85-99d8-383baa0254ac" providerId="AD" clId="Web-{E3A8B9EC-3C3B-DF6A-8593-AAA02D7B409E}" dt="2023-12-20T12:56:37.980" v="220"/>
        <pc:sldMkLst>
          <pc:docMk/>
          <pc:sldMk cId="51819585" sldId="273"/>
        </pc:sldMkLst>
        <pc:spChg chg="mod">
          <ac:chgData name="Brady, Jessica (MDE)" userId="S::bradyj@michigan.gov::a61990dd-a7f8-4c85-99d8-383baa0254ac" providerId="AD" clId="Web-{E3A8B9EC-3C3B-DF6A-8593-AAA02D7B409E}" dt="2023-12-20T12:54:21.790" v="202" actId="20577"/>
          <ac:spMkLst>
            <pc:docMk/>
            <pc:sldMk cId="51819585" sldId="273"/>
            <ac:spMk id="2" creationId="{EF241A4A-1A6D-A5DB-88EA-D259F97841A5}"/>
          </ac:spMkLst>
        </pc:spChg>
        <pc:spChg chg="mod">
          <ac:chgData name="Brady, Jessica (MDE)" userId="S::bradyj@michigan.gov::a61990dd-a7f8-4c85-99d8-383baa0254ac" providerId="AD" clId="Web-{E3A8B9EC-3C3B-DF6A-8593-AAA02D7B409E}" dt="2023-12-20T12:55:58.604" v="218" actId="20577"/>
          <ac:spMkLst>
            <pc:docMk/>
            <pc:sldMk cId="51819585" sldId="273"/>
            <ac:spMk id="3" creationId="{B4C436D2-A3BB-40C3-3F67-5D07ECAA170A}"/>
          </ac:spMkLst>
        </pc:spChg>
      </pc:sldChg>
      <pc:sldChg chg="modSp new modNotes">
        <pc:chgData name="Brady, Jessica (MDE)" userId="S::bradyj@michigan.gov::a61990dd-a7f8-4c85-99d8-383baa0254ac" providerId="AD" clId="Web-{E3A8B9EC-3C3B-DF6A-8593-AAA02D7B409E}" dt="2023-12-20T12:59:11.810" v="368"/>
        <pc:sldMkLst>
          <pc:docMk/>
          <pc:sldMk cId="1022242241" sldId="274"/>
        </pc:sldMkLst>
        <pc:spChg chg="mod">
          <ac:chgData name="Brady, Jessica (MDE)" userId="S::bradyj@michigan.gov::a61990dd-a7f8-4c85-99d8-383baa0254ac" providerId="AD" clId="Web-{E3A8B9EC-3C3B-DF6A-8593-AAA02D7B409E}" dt="2023-12-20T12:56:44.527" v="234" actId="20577"/>
          <ac:spMkLst>
            <pc:docMk/>
            <pc:sldMk cId="1022242241" sldId="274"/>
            <ac:spMk id="2" creationId="{F1909251-17F3-BEC6-8021-02710B6054BE}"/>
          </ac:spMkLst>
        </pc:spChg>
        <pc:spChg chg="mod">
          <ac:chgData name="Brady, Jessica (MDE)" userId="S::bradyj@michigan.gov::a61990dd-a7f8-4c85-99d8-383baa0254ac" providerId="AD" clId="Web-{E3A8B9EC-3C3B-DF6A-8593-AAA02D7B409E}" dt="2023-12-20T12:58:47.310" v="363" actId="20577"/>
          <ac:spMkLst>
            <pc:docMk/>
            <pc:sldMk cId="1022242241" sldId="274"/>
            <ac:spMk id="3" creationId="{1A48E3E0-2440-2F12-FD0D-82B91A0135A0}"/>
          </ac:spMkLst>
        </pc:spChg>
      </pc:sldChg>
      <pc:sldChg chg="modSp new modNotes">
        <pc:chgData name="Brady, Jessica (MDE)" userId="S::bradyj@michigan.gov::a61990dd-a7f8-4c85-99d8-383baa0254ac" providerId="AD" clId="Web-{E3A8B9EC-3C3B-DF6A-8593-AAA02D7B409E}" dt="2023-12-20T13:04:13.330" v="542" actId="20577"/>
        <pc:sldMkLst>
          <pc:docMk/>
          <pc:sldMk cId="2180627973" sldId="275"/>
        </pc:sldMkLst>
        <pc:spChg chg="mod">
          <ac:chgData name="Brady, Jessica (MDE)" userId="S::bradyj@michigan.gov::a61990dd-a7f8-4c85-99d8-383baa0254ac" providerId="AD" clId="Web-{E3A8B9EC-3C3B-DF6A-8593-AAA02D7B409E}" dt="2023-12-20T12:59:18.857" v="377" actId="20577"/>
          <ac:spMkLst>
            <pc:docMk/>
            <pc:sldMk cId="2180627973" sldId="275"/>
            <ac:spMk id="2" creationId="{7E3B376A-882B-61DC-046C-1130081E3B2B}"/>
          </ac:spMkLst>
        </pc:spChg>
        <pc:spChg chg="mod">
          <ac:chgData name="Brady, Jessica (MDE)" userId="S::bradyj@michigan.gov::a61990dd-a7f8-4c85-99d8-383baa0254ac" providerId="AD" clId="Web-{E3A8B9EC-3C3B-DF6A-8593-AAA02D7B409E}" dt="2023-12-20T13:04:13.330" v="542" actId="20577"/>
          <ac:spMkLst>
            <pc:docMk/>
            <pc:sldMk cId="2180627973" sldId="275"/>
            <ac:spMk id="3" creationId="{FB25DBF7-6AB6-0E58-E129-5A248BF3A821}"/>
          </ac:spMkLst>
        </pc:spChg>
      </pc:sldChg>
      <pc:sldChg chg="modSp new">
        <pc:chgData name="Brady, Jessica (MDE)" userId="S::bradyj@michigan.gov::a61990dd-a7f8-4c85-99d8-383baa0254ac" providerId="AD" clId="Web-{E3A8B9EC-3C3B-DF6A-8593-AAA02D7B409E}" dt="2023-12-20T13:10:54.882" v="894" actId="20577"/>
        <pc:sldMkLst>
          <pc:docMk/>
          <pc:sldMk cId="1850812989" sldId="276"/>
        </pc:sldMkLst>
        <pc:spChg chg="mod">
          <ac:chgData name="Brady, Jessica (MDE)" userId="S::bradyj@michigan.gov::a61990dd-a7f8-4c85-99d8-383baa0254ac" providerId="AD" clId="Web-{E3A8B9EC-3C3B-DF6A-8593-AAA02D7B409E}" dt="2023-12-20T13:04:29.143" v="568" actId="20577"/>
          <ac:spMkLst>
            <pc:docMk/>
            <pc:sldMk cId="1850812989" sldId="276"/>
            <ac:spMk id="2" creationId="{81E89FED-20B4-1598-E019-46D98B0A4767}"/>
          </ac:spMkLst>
        </pc:spChg>
        <pc:spChg chg="mod">
          <ac:chgData name="Brady, Jessica (MDE)" userId="S::bradyj@michigan.gov::a61990dd-a7f8-4c85-99d8-383baa0254ac" providerId="AD" clId="Web-{E3A8B9EC-3C3B-DF6A-8593-AAA02D7B409E}" dt="2023-12-20T13:10:54.882" v="894" actId="20577"/>
          <ac:spMkLst>
            <pc:docMk/>
            <pc:sldMk cId="1850812989" sldId="276"/>
            <ac:spMk id="3" creationId="{6F838EEF-A565-907E-4CD5-858E2516CD31}"/>
          </ac:spMkLst>
        </pc:spChg>
      </pc:sldChg>
      <pc:sldChg chg="modSp new modNotes">
        <pc:chgData name="Brady, Jessica (MDE)" userId="S::bradyj@michigan.gov::a61990dd-a7f8-4c85-99d8-383baa0254ac" providerId="AD" clId="Web-{E3A8B9EC-3C3B-DF6A-8593-AAA02D7B409E}" dt="2023-12-20T13:14:58.417" v="1113"/>
        <pc:sldMkLst>
          <pc:docMk/>
          <pc:sldMk cId="2025219789" sldId="277"/>
        </pc:sldMkLst>
        <pc:spChg chg="mod">
          <ac:chgData name="Brady, Jessica (MDE)" userId="S::bradyj@michigan.gov::a61990dd-a7f8-4c85-99d8-383baa0254ac" providerId="AD" clId="Web-{E3A8B9EC-3C3B-DF6A-8593-AAA02D7B409E}" dt="2023-12-20T13:11:08.414" v="897" actId="20577"/>
          <ac:spMkLst>
            <pc:docMk/>
            <pc:sldMk cId="2025219789" sldId="277"/>
            <ac:spMk id="2" creationId="{D5914F09-2A23-843F-0F6F-47EF57C38895}"/>
          </ac:spMkLst>
        </pc:spChg>
        <pc:spChg chg="mod">
          <ac:chgData name="Brady, Jessica (MDE)" userId="S::bradyj@michigan.gov::a61990dd-a7f8-4c85-99d8-383baa0254ac" providerId="AD" clId="Web-{E3A8B9EC-3C3B-DF6A-8593-AAA02D7B409E}" dt="2023-12-20T13:14:10.667" v="1109" actId="20577"/>
          <ac:spMkLst>
            <pc:docMk/>
            <pc:sldMk cId="2025219789" sldId="277"/>
            <ac:spMk id="3" creationId="{A53597CA-78FE-1657-F042-179DA0BD5638}"/>
          </ac:spMkLst>
        </pc:spChg>
      </pc:sldChg>
      <pc:sldChg chg="modSp new ord modNotes">
        <pc:chgData name="Brady, Jessica (MDE)" userId="S::bradyj@michigan.gov::a61990dd-a7f8-4c85-99d8-383baa0254ac" providerId="AD" clId="Web-{E3A8B9EC-3C3B-DF6A-8593-AAA02D7B409E}" dt="2023-12-20T13:16:56.763" v="1133"/>
        <pc:sldMkLst>
          <pc:docMk/>
          <pc:sldMk cId="3052363698" sldId="278"/>
        </pc:sldMkLst>
        <pc:spChg chg="mod">
          <ac:chgData name="Brady, Jessica (MDE)" userId="S::bradyj@michigan.gov::a61990dd-a7f8-4c85-99d8-383baa0254ac" providerId="AD" clId="Web-{E3A8B9EC-3C3B-DF6A-8593-AAA02D7B409E}" dt="2023-12-20T13:16:04.137" v="1124" actId="20577"/>
          <ac:spMkLst>
            <pc:docMk/>
            <pc:sldMk cId="3052363698" sldId="278"/>
            <ac:spMk id="2" creationId="{5D011666-9F1C-6325-5F1E-1CA8B219C3AF}"/>
          </ac:spMkLst>
        </pc:spChg>
        <pc:spChg chg="mod">
          <ac:chgData name="Brady, Jessica (MDE)" userId="S::bradyj@michigan.gov::a61990dd-a7f8-4c85-99d8-383baa0254ac" providerId="AD" clId="Web-{E3A8B9EC-3C3B-DF6A-8593-AAA02D7B409E}" dt="2023-12-20T13:16:30.481" v="1129" actId="20577"/>
          <ac:spMkLst>
            <pc:docMk/>
            <pc:sldMk cId="3052363698" sldId="278"/>
            <ac:spMk id="3" creationId="{E7790F28-4264-6260-BA8E-D252B5F13246}"/>
          </ac:spMkLst>
        </pc:spChg>
      </pc:sldChg>
      <pc:sldChg chg="modSp new modNotes">
        <pc:chgData name="Brady, Jessica (MDE)" userId="S::bradyj@michigan.gov::a61990dd-a7f8-4c85-99d8-383baa0254ac" providerId="AD" clId="Web-{E3A8B9EC-3C3B-DF6A-8593-AAA02D7B409E}" dt="2023-12-20T13:18:48.327" v="1149"/>
        <pc:sldMkLst>
          <pc:docMk/>
          <pc:sldMk cId="843912197" sldId="279"/>
        </pc:sldMkLst>
        <pc:spChg chg="mod">
          <ac:chgData name="Brady, Jessica (MDE)" userId="S::bradyj@michigan.gov::a61990dd-a7f8-4c85-99d8-383baa0254ac" providerId="AD" clId="Web-{E3A8B9EC-3C3B-DF6A-8593-AAA02D7B409E}" dt="2023-12-20T13:17:21.982" v="1140" actId="20577"/>
          <ac:spMkLst>
            <pc:docMk/>
            <pc:sldMk cId="843912197" sldId="279"/>
            <ac:spMk id="2" creationId="{DC73AB99-5305-AE03-BD60-69717E129228}"/>
          </ac:spMkLst>
        </pc:spChg>
        <pc:spChg chg="mod">
          <ac:chgData name="Brady, Jessica (MDE)" userId="S::bradyj@michigan.gov::a61990dd-a7f8-4c85-99d8-383baa0254ac" providerId="AD" clId="Web-{E3A8B9EC-3C3B-DF6A-8593-AAA02D7B409E}" dt="2023-12-20T13:18:05.232" v="1145" actId="20577"/>
          <ac:spMkLst>
            <pc:docMk/>
            <pc:sldMk cId="843912197" sldId="279"/>
            <ac:spMk id="3" creationId="{7DCB3C24-FB80-455B-6400-DB7700FEA4A1}"/>
          </ac:spMkLst>
        </pc:spChg>
      </pc:sldChg>
      <pc:sldChg chg="modSp new">
        <pc:chgData name="Brady, Jessica (MDE)" userId="S::bradyj@michigan.gov::a61990dd-a7f8-4c85-99d8-383baa0254ac" providerId="AD" clId="Web-{E3A8B9EC-3C3B-DF6A-8593-AAA02D7B409E}" dt="2023-12-20T13:20:21.203" v="1249" actId="20577"/>
        <pc:sldMkLst>
          <pc:docMk/>
          <pc:sldMk cId="2064856233" sldId="280"/>
        </pc:sldMkLst>
        <pc:spChg chg="mod">
          <ac:chgData name="Brady, Jessica (MDE)" userId="S::bradyj@michigan.gov::a61990dd-a7f8-4c85-99d8-383baa0254ac" providerId="AD" clId="Web-{E3A8B9EC-3C3B-DF6A-8593-AAA02D7B409E}" dt="2023-12-20T13:19:20.890" v="1162" actId="20577"/>
          <ac:spMkLst>
            <pc:docMk/>
            <pc:sldMk cId="2064856233" sldId="280"/>
            <ac:spMk id="2" creationId="{F67E372B-A6F7-BBF0-D92F-D53BA28B19DF}"/>
          </ac:spMkLst>
        </pc:spChg>
        <pc:spChg chg="mod">
          <ac:chgData name="Brady, Jessica (MDE)" userId="S::bradyj@michigan.gov::a61990dd-a7f8-4c85-99d8-383baa0254ac" providerId="AD" clId="Web-{E3A8B9EC-3C3B-DF6A-8593-AAA02D7B409E}" dt="2023-12-20T13:20:21.203" v="1249" actId="20577"/>
          <ac:spMkLst>
            <pc:docMk/>
            <pc:sldMk cId="2064856233" sldId="280"/>
            <ac:spMk id="3" creationId="{FB7CA94D-D921-B544-34A2-4A073E70B700}"/>
          </ac:spMkLst>
        </pc:spChg>
      </pc:sldChg>
    </pc:docChg>
  </pc:docChgLst>
  <pc:docChgLst>
    <pc:chgData name="Abrahamson, Patricia (MDE)" userId="a6564fdc-e9da-476e-8eb8-1cc61819dbf0" providerId="ADAL" clId="{86B3E151-CE0C-466B-890B-EFC122F48821}"/>
    <pc:docChg chg="custSel addSld modSld sldOrd">
      <pc:chgData name="Abrahamson, Patricia (MDE)" userId="a6564fdc-e9da-476e-8eb8-1cc61819dbf0" providerId="ADAL" clId="{86B3E151-CE0C-466B-890B-EFC122F48821}" dt="2024-01-02T12:46:48.577" v="51"/>
      <pc:docMkLst>
        <pc:docMk/>
      </pc:docMkLst>
      <pc:sldChg chg="modSp add mod ord">
        <pc:chgData name="Abrahamson, Patricia (MDE)" userId="a6564fdc-e9da-476e-8eb8-1cc61819dbf0" providerId="ADAL" clId="{86B3E151-CE0C-466B-890B-EFC122F48821}" dt="2023-12-07T19:48:11.515" v="11" actId="20577"/>
        <pc:sldMkLst>
          <pc:docMk/>
          <pc:sldMk cId="502365639" sldId="259"/>
        </pc:sldMkLst>
        <pc:spChg chg="mod">
          <ac:chgData name="Abrahamson, Patricia (MDE)" userId="a6564fdc-e9da-476e-8eb8-1cc61819dbf0" providerId="ADAL" clId="{86B3E151-CE0C-466B-890B-EFC122F48821}" dt="2023-12-07T19:48:11.515" v="11" actId="20577"/>
          <ac:spMkLst>
            <pc:docMk/>
            <pc:sldMk cId="502365639" sldId="259"/>
            <ac:spMk id="3" creationId="{BA2A63F9-1463-4F67-85F3-5C301B832120}"/>
          </ac:spMkLst>
        </pc:spChg>
      </pc:sldChg>
      <pc:sldChg chg="add ord">
        <pc:chgData name="Abrahamson, Patricia (MDE)" userId="a6564fdc-e9da-476e-8eb8-1cc61819dbf0" providerId="ADAL" clId="{86B3E151-CE0C-466B-890B-EFC122F48821}" dt="2023-12-07T19:48:39.593" v="16"/>
        <pc:sldMkLst>
          <pc:docMk/>
          <pc:sldMk cId="4183838330" sldId="270"/>
        </pc:sldMkLst>
      </pc:sldChg>
      <pc:sldChg chg="modSp mod">
        <pc:chgData name="Abrahamson, Patricia (MDE)" userId="a6564fdc-e9da-476e-8eb8-1cc61819dbf0" providerId="ADAL" clId="{86B3E151-CE0C-466B-890B-EFC122F48821}" dt="2023-12-20T17:31:50.123" v="22" actId="20577"/>
        <pc:sldMkLst>
          <pc:docMk/>
          <pc:sldMk cId="2688781327" sldId="271"/>
        </pc:sldMkLst>
        <pc:spChg chg="mod">
          <ac:chgData name="Abrahamson, Patricia (MDE)" userId="a6564fdc-e9da-476e-8eb8-1cc61819dbf0" providerId="ADAL" clId="{86B3E151-CE0C-466B-890B-EFC122F48821}" dt="2023-12-20T17:31:50.123" v="22" actId="20577"/>
          <ac:spMkLst>
            <pc:docMk/>
            <pc:sldMk cId="2688781327" sldId="271"/>
            <ac:spMk id="2" creationId="{D8585201-2916-F37B-4F5E-02EEE72AA4C3}"/>
          </ac:spMkLst>
        </pc:spChg>
      </pc:sldChg>
      <pc:sldChg chg="modSp mod delCm modCm">
        <pc:chgData name="Abrahamson, Patricia (MDE)" userId="a6564fdc-e9da-476e-8eb8-1cc61819dbf0" providerId="ADAL" clId="{86B3E151-CE0C-466B-890B-EFC122F48821}" dt="2024-01-02T12:46:22.889" v="50"/>
        <pc:sldMkLst>
          <pc:docMk/>
          <pc:sldMk cId="51819585" sldId="273"/>
        </pc:sldMkLst>
        <pc:spChg chg="mod">
          <ac:chgData name="Abrahamson, Patricia (MDE)" userId="a6564fdc-e9da-476e-8eb8-1cc61819dbf0" providerId="ADAL" clId="{86B3E151-CE0C-466B-890B-EFC122F48821}" dt="2023-12-20T17:32:45.577" v="25" actId="20577"/>
          <ac:spMkLst>
            <pc:docMk/>
            <pc:sldMk cId="51819585" sldId="273"/>
            <ac:spMk id="3" creationId="{B4C436D2-A3BB-40C3-3F67-5D07ECAA170A}"/>
          </ac:spMkLst>
        </pc:spChg>
        <pc:extLst>
          <p:ext xmlns:p="http://schemas.openxmlformats.org/presentationml/2006/main" uri="{D6D511B9-2390-475A-947B-AFAB55BFBCF1}">
            <pc226:cmChg xmlns:pc226="http://schemas.microsoft.com/office/powerpoint/2022/06/main/command" chg="del mod">
              <pc226:chgData name="Abrahamson, Patricia (MDE)" userId="a6564fdc-e9da-476e-8eb8-1cc61819dbf0" providerId="ADAL" clId="{86B3E151-CE0C-466B-890B-EFC122F48821}" dt="2024-01-02T12:46:22.889" v="50"/>
              <pc2:cmMkLst xmlns:pc2="http://schemas.microsoft.com/office/powerpoint/2019/9/main/command">
                <pc:docMk/>
                <pc:sldMk cId="51819585" sldId="273"/>
                <pc2:cmMk id="{50749710-C1DE-4C96-A04A-917DEE2103BC}"/>
              </pc2:cmMkLst>
            </pc226:cmChg>
          </p:ext>
        </pc:extLst>
      </pc:sldChg>
      <pc:sldChg chg="modSp mod">
        <pc:chgData name="Abrahamson, Patricia (MDE)" userId="a6564fdc-e9da-476e-8eb8-1cc61819dbf0" providerId="ADAL" clId="{86B3E151-CE0C-466B-890B-EFC122F48821}" dt="2023-12-20T17:33:30.790" v="31" actId="27636"/>
        <pc:sldMkLst>
          <pc:docMk/>
          <pc:sldMk cId="1850812989" sldId="276"/>
        </pc:sldMkLst>
        <pc:spChg chg="mod">
          <ac:chgData name="Abrahamson, Patricia (MDE)" userId="a6564fdc-e9da-476e-8eb8-1cc61819dbf0" providerId="ADAL" clId="{86B3E151-CE0C-466B-890B-EFC122F48821}" dt="2023-12-20T17:33:30.790" v="31" actId="27636"/>
          <ac:spMkLst>
            <pc:docMk/>
            <pc:sldMk cId="1850812989" sldId="276"/>
            <ac:spMk id="3" creationId="{6F838EEF-A565-907E-4CD5-858E2516CD31}"/>
          </ac:spMkLst>
        </pc:spChg>
      </pc:sldChg>
      <pc:sldChg chg="addCm delCm modCm">
        <pc:chgData name="Abrahamson, Patricia (MDE)" userId="a6564fdc-e9da-476e-8eb8-1cc61819dbf0" providerId="ADAL" clId="{86B3E151-CE0C-466B-890B-EFC122F48821}" dt="2024-01-02T12:46:48.577" v="51"/>
        <pc:sldMkLst>
          <pc:docMk/>
          <pc:sldMk cId="2025219789" sldId="277"/>
        </pc:sldMkLst>
        <pc:extLst>
          <p:ext xmlns:p="http://schemas.openxmlformats.org/presentationml/2006/main" uri="{D6D511B9-2390-475A-947B-AFAB55BFBCF1}">
            <pc226:cmChg xmlns:pc226="http://schemas.microsoft.com/office/powerpoint/2022/06/main/command" chg="add del mod">
              <pc226:chgData name="Abrahamson, Patricia (MDE)" userId="a6564fdc-e9da-476e-8eb8-1cc61819dbf0" providerId="ADAL" clId="{86B3E151-CE0C-466B-890B-EFC122F48821}" dt="2024-01-02T12:46:48.577" v="51"/>
              <pc2:cmMkLst xmlns:pc2="http://schemas.microsoft.com/office/powerpoint/2019/9/main/command">
                <pc:docMk/>
                <pc:sldMk cId="2025219789" sldId="277"/>
                <pc2:cmMk id="{4F48AC20-D5BC-4047-AA69-57B165EE738E}"/>
              </pc2:cmMkLst>
            </pc226:cmChg>
          </p:ext>
        </pc:extLst>
      </pc:sldChg>
      <pc:sldChg chg="modSp mod">
        <pc:chgData name="Abrahamson, Patricia (MDE)" userId="a6564fdc-e9da-476e-8eb8-1cc61819dbf0" providerId="ADAL" clId="{86B3E151-CE0C-466B-890B-EFC122F48821}" dt="2023-12-20T17:37:25.527" v="40" actId="20577"/>
        <pc:sldMkLst>
          <pc:docMk/>
          <pc:sldMk cId="3052363698" sldId="278"/>
        </pc:sldMkLst>
        <pc:spChg chg="mod">
          <ac:chgData name="Abrahamson, Patricia (MDE)" userId="a6564fdc-e9da-476e-8eb8-1cc61819dbf0" providerId="ADAL" clId="{86B3E151-CE0C-466B-890B-EFC122F48821}" dt="2023-12-20T17:37:25.527" v="40" actId="20577"/>
          <ac:spMkLst>
            <pc:docMk/>
            <pc:sldMk cId="3052363698" sldId="278"/>
            <ac:spMk id="2" creationId="{5D011666-9F1C-6325-5F1E-1CA8B219C3AF}"/>
          </ac:spMkLst>
        </pc:spChg>
        <pc:spChg chg="mod">
          <ac:chgData name="Abrahamson, Patricia (MDE)" userId="a6564fdc-e9da-476e-8eb8-1cc61819dbf0" providerId="ADAL" clId="{86B3E151-CE0C-466B-890B-EFC122F48821}" dt="2023-12-20T17:36:10.415" v="33" actId="20577"/>
          <ac:spMkLst>
            <pc:docMk/>
            <pc:sldMk cId="3052363698" sldId="278"/>
            <ac:spMk id="3" creationId="{E7790F28-4264-6260-BA8E-D252B5F13246}"/>
          </ac:spMkLst>
        </pc:spChg>
      </pc:sldChg>
      <pc:sldChg chg="modSp mod">
        <pc:chgData name="Abrahamson, Patricia (MDE)" userId="a6564fdc-e9da-476e-8eb8-1cc61819dbf0" providerId="ADAL" clId="{86B3E151-CE0C-466B-890B-EFC122F48821}" dt="2023-12-20T17:37:32.864" v="47" actId="20577"/>
        <pc:sldMkLst>
          <pc:docMk/>
          <pc:sldMk cId="843912197" sldId="279"/>
        </pc:sldMkLst>
        <pc:spChg chg="mod">
          <ac:chgData name="Abrahamson, Patricia (MDE)" userId="a6564fdc-e9da-476e-8eb8-1cc61819dbf0" providerId="ADAL" clId="{86B3E151-CE0C-466B-890B-EFC122F48821}" dt="2023-12-20T17:37:32.864" v="47" actId="20577"/>
          <ac:spMkLst>
            <pc:docMk/>
            <pc:sldMk cId="843912197" sldId="279"/>
            <ac:spMk id="2" creationId="{DC73AB99-5305-AE03-BD60-69717E129228}"/>
          </ac:spMkLst>
        </pc:spChg>
      </pc:sldChg>
    </pc:docChg>
  </pc:docChgLst>
  <pc:docChgLst>
    <pc:chgData name="Abrahamson, Patricia (MDE)" userId="a6564fdc-e9da-476e-8eb8-1cc61819dbf0" providerId="ADAL" clId="{00AD64A0-E19B-4AC9-9B77-F2CDD57712F5}"/>
    <pc:docChg chg="modSld">
      <pc:chgData name="Abrahamson, Patricia (MDE)" userId="a6564fdc-e9da-476e-8eb8-1cc61819dbf0" providerId="ADAL" clId="{00AD64A0-E19B-4AC9-9B77-F2CDD57712F5}" dt="2023-09-10T19:07:34.854" v="7" actId="20577"/>
      <pc:docMkLst>
        <pc:docMk/>
      </pc:docMkLst>
      <pc:sldChg chg="modSp mod">
        <pc:chgData name="Abrahamson, Patricia (MDE)" userId="a6564fdc-e9da-476e-8eb8-1cc61819dbf0" providerId="ADAL" clId="{00AD64A0-E19B-4AC9-9B77-F2CDD57712F5}" dt="2023-09-10T19:07:34.854" v="7" actId="20577"/>
        <pc:sldMkLst>
          <pc:docMk/>
          <pc:sldMk cId="3766175239" sldId="256"/>
        </pc:sldMkLst>
        <pc:spChg chg="mod">
          <ac:chgData name="Abrahamson, Patricia (MDE)" userId="a6564fdc-e9da-476e-8eb8-1cc61819dbf0" providerId="ADAL" clId="{00AD64A0-E19B-4AC9-9B77-F2CDD57712F5}" dt="2023-09-10T19:07:34.854" v="7" actId="20577"/>
          <ac:spMkLst>
            <pc:docMk/>
            <pc:sldMk cId="3766175239" sldId="256"/>
            <ac:spMk id="5" creationId="{D222BC2F-04E0-4A4A-B186-CC1A211E66AD}"/>
          </ac:spMkLst>
        </pc:spChg>
      </pc:sldChg>
    </pc:docChg>
  </pc:docChgLst>
  <pc:docChgLst>
    <pc:chgData name="Dortch, Shawan (MDE)" userId="S::dortchs@michigan.gov::c2555e18-7abb-48e6-9186-1045771a86cf" providerId="AD" clId="Web-{0687A61F-94B2-4766-B52A-D23DCA677852}"/>
    <pc:docChg chg="modSld">
      <pc:chgData name="Dortch, Shawan (MDE)" userId="S::dortchs@michigan.gov::c2555e18-7abb-48e6-9186-1045771a86cf" providerId="AD" clId="Web-{0687A61F-94B2-4766-B52A-D23DCA677852}" dt="2024-01-11T00:51:31.442" v="1"/>
      <pc:docMkLst>
        <pc:docMk/>
      </pc:docMkLst>
      <pc:sldChg chg="modNotes">
        <pc:chgData name="Dortch, Shawan (MDE)" userId="S::dortchs@michigan.gov::c2555e18-7abb-48e6-9186-1045771a86cf" providerId="AD" clId="Web-{0687A61F-94B2-4766-B52A-D23DCA677852}" dt="2024-01-11T00:51:31.442" v="1"/>
        <pc:sldMkLst>
          <pc:docMk/>
          <pc:sldMk cId="1850812989" sldId="276"/>
        </pc:sldMkLst>
      </pc:sldChg>
    </pc:docChg>
  </pc:docChgLst>
  <pc:docChgLst>
    <pc:chgData name="Schulze, Lori (MDE-Contractor)" userId="79e7bc2c-4c63-4cca-9e28-2b4b3314a61f" providerId="ADAL" clId="{F2C42632-2BC7-49B5-8386-DB2835E9500F}"/>
    <pc:docChg chg="modSld">
      <pc:chgData name="Schulze, Lori (MDE-Contractor)" userId="79e7bc2c-4c63-4cca-9e28-2b4b3314a61f" providerId="ADAL" clId="{F2C42632-2BC7-49B5-8386-DB2835E9500F}" dt="2023-03-09T18:35:23.477" v="0" actId="478"/>
      <pc:docMkLst>
        <pc:docMk/>
      </pc:docMkLst>
      <pc:sldChg chg="delSp">
        <pc:chgData name="Schulze, Lori (MDE-Contractor)" userId="79e7bc2c-4c63-4cca-9e28-2b4b3314a61f" providerId="ADAL" clId="{F2C42632-2BC7-49B5-8386-DB2835E9500F}" dt="2023-03-09T18:35:23.477" v="0" actId="478"/>
        <pc:sldMkLst>
          <pc:docMk/>
          <pc:sldMk cId="3843619107" sldId="257"/>
        </pc:sldMkLst>
        <pc:spChg chg="del">
          <ac:chgData name="Schulze, Lori (MDE-Contractor)" userId="79e7bc2c-4c63-4cca-9e28-2b4b3314a61f" providerId="ADAL" clId="{F2C42632-2BC7-49B5-8386-DB2835E9500F}" dt="2023-03-09T18:35:23.477" v="0" actId="478"/>
          <ac:spMkLst>
            <pc:docMk/>
            <pc:sldMk cId="3843619107" sldId="257"/>
            <ac:spMk id="6" creationId="{04383D97-7979-B65A-01C0-DE569EDF9E53}"/>
          </ac:spMkLst>
        </pc:spChg>
      </pc:sldChg>
    </pc:docChg>
  </pc:docChgLst>
  <pc:docChgLst>
    <pc:chgData name="Brady, Jessica (MDE)" userId="S::bradyj@michigan.gov::a61990dd-a7f8-4c85-99d8-383baa0254ac" providerId="AD" clId="Web-{BCB99284-804B-87EE-B8EC-C95046A655A6}"/>
    <pc:docChg chg="addSld modSld">
      <pc:chgData name="Brady, Jessica (MDE)" userId="S::bradyj@michigan.gov::a61990dd-a7f8-4c85-99d8-383baa0254ac" providerId="AD" clId="Web-{BCB99284-804B-87EE-B8EC-C95046A655A6}" dt="2023-12-20T17:19:07.122" v="25" actId="20577"/>
      <pc:docMkLst>
        <pc:docMk/>
      </pc:docMkLst>
      <pc:sldChg chg="modSp new">
        <pc:chgData name="Brady, Jessica (MDE)" userId="S::bradyj@michigan.gov::a61990dd-a7f8-4c85-99d8-383baa0254ac" providerId="AD" clId="Web-{BCB99284-804B-87EE-B8EC-C95046A655A6}" dt="2023-12-20T17:19:07.122" v="25" actId="20577"/>
        <pc:sldMkLst>
          <pc:docMk/>
          <pc:sldMk cId="1237891025" sldId="281"/>
        </pc:sldMkLst>
        <pc:spChg chg="mod">
          <ac:chgData name="Brady, Jessica (MDE)" userId="S::bradyj@michigan.gov::a61990dd-a7f8-4c85-99d8-383baa0254ac" providerId="AD" clId="Web-{BCB99284-804B-87EE-B8EC-C95046A655A6}" dt="2023-12-20T17:18:42.872" v="6" actId="20577"/>
          <ac:spMkLst>
            <pc:docMk/>
            <pc:sldMk cId="1237891025" sldId="281"/>
            <ac:spMk id="2" creationId="{CC831F04-1EAB-CF52-FB74-0CE84C0ECEE6}"/>
          </ac:spMkLst>
        </pc:spChg>
        <pc:spChg chg="mod">
          <ac:chgData name="Brady, Jessica (MDE)" userId="S::bradyj@michigan.gov::a61990dd-a7f8-4c85-99d8-383baa0254ac" providerId="AD" clId="Web-{BCB99284-804B-87EE-B8EC-C95046A655A6}" dt="2023-12-20T17:19:07.122" v="25" actId="20577"/>
          <ac:spMkLst>
            <pc:docMk/>
            <pc:sldMk cId="1237891025" sldId="281"/>
            <ac:spMk id="3" creationId="{C222E6F6-C4EA-76A3-FA39-E95EE6A3DCE9}"/>
          </ac:spMkLst>
        </pc:spChg>
      </pc:sldChg>
    </pc:docChg>
  </pc:docChgLst>
  <pc:docChgLst>
    <pc:chgData name="Abrahamson, Patricia (MDE)" userId="a6564fdc-e9da-476e-8eb8-1cc61819dbf0" providerId="ADAL" clId="{394DC5D0-63C7-470C-B787-311D796DD4DD}"/>
    <pc:docChg chg="modSld">
      <pc:chgData name="Abrahamson, Patricia (MDE)" userId="a6564fdc-e9da-476e-8eb8-1cc61819dbf0" providerId="ADAL" clId="{394DC5D0-63C7-470C-B787-311D796DD4DD}" dt="2023-09-10T19:32:32.017" v="9" actId="20577"/>
      <pc:docMkLst>
        <pc:docMk/>
      </pc:docMkLst>
      <pc:sldChg chg="modSp mod">
        <pc:chgData name="Abrahamson, Patricia (MDE)" userId="a6564fdc-e9da-476e-8eb8-1cc61819dbf0" providerId="ADAL" clId="{394DC5D0-63C7-470C-B787-311D796DD4DD}" dt="2023-09-10T19:32:32.017" v="9" actId="20577"/>
        <pc:sldMkLst>
          <pc:docMk/>
          <pc:sldMk cId="3766175239" sldId="256"/>
        </pc:sldMkLst>
        <pc:spChg chg="mod">
          <ac:chgData name="Abrahamson, Patricia (MDE)" userId="a6564fdc-e9da-476e-8eb8-1cc61819dbf0" providerId="ADAL" clId="{394DC5D0-63C7-470C-B787-311D796DD4DD}" dt="2023-09-10T19:32:32.017" v="9" actId="20577"/>
          <ac:spMkLst>
            <pc:docMk/>
            <pc:sldMk cId="3766175239" sldId="256"/>
            <ac:spMk id="2" creationId="{F58375A7-1C44-436A-A61B-063F672A3E3D}"/>
          </ac:spMkLst>
        </pc:spChg>
        <pc:spChg chg="mod">
          <ac:chgData name="Abrahamson, Patricia (MDE)" userId="a6564fdc-e9da-476e-8eb8-1cc61819dbf0" providerId="ADAL" clId="{394DC5D0-63C7-470C-B787-311D796DD4DD}" dt="2023-09-10T19:21:16.346" v="7"/>
          <ac:spMkLst>
            <pc:docMk/>
            <pc:sldMk cId="3766175239" sldId="256"/>
            <ac:spMk id="5" creationId="{D222BC2F-04E0-4A4A-B186-CC1A211E66AD}"/>
          </ac:spMkLst>
        </pc:spChg>
      </pc:sldChg>
    </pc:docChg>
  </pc:docChgLst>
  <pc:docChgLst>
    <pc:chgData name="Brady, Jessica (MDE)" userId="S::bradyj@michigan.gov::a61990dd-a7f8-4c85-99d8-383baa0254ac" providerId="AD" clId="Web-{2C97A189-5149-195E-29E5-B35B2514DFC2}"/>
    <pc:docChg chg="modSld">
      <pc:chgData name="Brady, Jessica (MDE)" userId="S::bradyj@michigan.gov::a61990dd-a7f8-4c85-99d8-383baa0254ac" providerId="AD" clId="Web-{2C97A189-5149-195E-29E5-B35B2514DFC2}" dt="2023-12-20T17:49:43.654" v="35" actId="20577"/>
      <pc:docMkLst>
        <pc:docMk/>
      </pc:docMkLst>
      <pc:sldChg chg="modSp">
        <pc:chgData name="Brady, Jessica (MDE)" userId="S::bradyj@michigan.gov::a61990dd-a7f8-4c85-99d8-383baa0254ac" providerId="AD" clId="Web-{2C97A189-5149-195E-29E5-B35B2514DFC2}" dt="2023-12-20T17:49:43.654" v="35" actId="20577"/>
        <pc:sldMkLst>
          <pc:docMk/>
          <pc:sldMk cId="1237891025" sldId="281"/>
        </pc:sldMkLst>
        <pc:spChg chg="mod">
          <ac:chgData name="Brady, Jessica (MDE)" userId="S::bradyj@michigan.gov::a61990dd-a7f8-4c85-99d8-383baa0254ac" providerId="AD" clId="Web-{2C97A189-5149-195E-29E5-B35B2514DFC2}" dt="2023-12-20T17:49:43.654" v="35" actId="20577"/>
          <ac:spMkLst>
            <pc:docMk/>
            <pc:sldMk cId="1237891025" sldId="281"/>
            <ac:spMk id="3" creationId="{C222E6F6-C4EA-76A3-FA39-E95EE6A3DCE9}"/>
          </ac:spMkLst>
        </pc:spChg>
      </pc:sldChg>
    </pc:docChg>
  </pc:docChgLst>
  <pc:docChgLst>
    <pc:chgData name="Schulze, Lori (MDE-Contractor)" userId="S::schulzel@michigan.gov::79e7bc2c-4c63-4cca-9e28-2b4b3314a61f" providerId="AD" clId="Web-{BE219627-9A83-DB04-C4B9-3C9D5FD415B1}"/>
    <pc:docChg chg="modSld">
      <pc:chgData name="Schulze, Lori (MDE-Contractor)" userId="S::schulzel@michigan.gov::79e7bc2c-4c63-4cca-9e28-2b4b3314a61f" providerId="AD" clId="Web-{BE219627-9A83-DB04-C4B9-3C9D5FD415B1}" dt="2023-03-09T18:34:57.023" v="6" actId="20577"/>
      <pc:docMkLst>
        <pc:docMk/>
      </pc:docMkLst>
      <pc:sldChg chg="addSp modSp">
        <pc:chgData name="Schulze, Lori (MDE-Contractor)" userId="S::schulzel@michigan.gov::79e7bc2c-4c63-4cca-9e28-2b4b3314a61f" providerId="AD" clId="Web-{BE219627-9A83-DB04-C4B9-3C9D5FD415B1}" dt="2023-03-09T18:34:57.023" v="6" actId="20577"/>
        <pc:sldMkLst>
          <pc:docMk/>
          <pc:sldMk cId="3843619107" sldId="257"/>
        </pc:sldMkLst>
        <pc:spChg chg="add mod">
          <ac:chgData name="Schulze, Lori (MDE-Contractor)" userId="S::schulzel@michigan.gov::79e7bc2c-4c63-4cca-9e28-2b4b3314a61f" providerId="AD" clId="Web-{BE219627-9A83-DB04-C4B9-3C9D5FD415B1}" dt="2023-03-09T18:34:57.023" v="6" actId="20577"/>
          <ac:spMkLst>
            <pc:docMk/>
            <pc:sldMk cId="3843619107" sldId="257"/>
            <ac:spMk id="6" creationId="{04383D97-7979-B65A-01C0-DE569EDF9E53}"/>
          </ac:spMkLst>
        </pc:spChg>
      </pc:sldChg>
    </pc:docChg>
  </pc:docChgLst>
  <pc:docChgLst>
    <pc:chgData name="McIntyre, Rebecca (MDE)" userId="S::mcintyrer1@michigan.gov::89ee43e5-9413-4ee9-86e8-c83c3870274f" providerId="AD" clId="Web-{294D1ACB-3E73-ACAA-9289-92A9FD0DC9E2}"/>
    <pc:docChg chg="mod">
      <pc:chgData name="McIntyre, Rebecca (MDE)" userId="S::mcintyrer1@michigan.gov::89ee43e5-9413-4ee9-86e8-c83c3870274f" providerId="AD" clId="Web-{294D1ACB-3E73-ACAA-9289-92A9FD0DC9E2}" dt="2023-12-20T13:28:15.869" v="2"/>
      <pc:docMkLst>
        <pc:docMk/>
      </pc:docMkLst>
      <pc:sldChg chg="addCm modCm">
        <pc:chgData name="McIntyre, Rebecca (MDE)" userId="S::mcintyrer1@michigan.gov::89ee43e5-9413-4ee9-86e8-c83c3870274f" providerId="AD" clId="Web-{294D1ACB-3E73-ACAA-9289-92A9FD0DC9E2}" dt="2023-12-20T13:28:15.869" v="2"/>
        <pc:sldMkLst>
          <pc:docMk/>
          <pc:sldMk cId="51819585" sldId="273"/>
        </pc:sldMkLst>
        <pc:extLst>
          <p:ext xmlns:p="http://schemas.openxmlformats.org/presentationml/2006/main" uri="{D6D511B9-2390-475A-947B-AFAB55BFBCF1}">
            <pc226:cmChg xmlns:pc226="http://schemas.microsoft.com/office/powerpoint/2022/06/main/command" chg="add">
              <pc226:chgData name="McIntyre, Rebecca (MDE)" userId="S::mcintyrer1@michigan.gov::89ee43e5-9413-4ee9-86e8-c83c3870274f" providerId="AD" clId="Web-{294D1ACB-3E73-ACAA-9289-92A9FD0DC9E2}" dt="2023-12-20T13:28:15.869" v="2"/>
              <pc2:cmMkLst xmlns:pc2="http://schemas.microsoft.com/office/powerpoint/2019/9/main/command">
                <pc:docMk/>
                <pc:sldMk cId="51819585" sldId="273"/>
                <pc2:cmMk id="{50749710-C1DE-4C96-A04A-917DEE2103BC}"/>
              </pc2:cmMkLst>
              <pc226:cmRplyChg chg="add">
                <pc226:chgData name="McIntyre, Rebecca (MDE)" userId="S::mcintyrer1@michigan.gov::89ee43e5-9413-4ee9-86e8-c83c3870274f" providerId="AD" clId="Web-{294D1ACB-3E73-ACAA-9289-92A9FD0DC9E2}" dt="2023-12-20T13:28:15.869" v="2"/>
                <pc2:cmRplyMkLst xmlns:pc2="http://schemas.microsoft.com/office/powerpoint/2019/9/main/command">
                  <pc:docMk/>
                  <pc:sldMk cId="51819585" sldId="273"/>
                  <pc2:cmMk id="{50749710-C1DE-4C96-A04A-917DEE2103BC}"/>
                  <pc2:cmRplyMk id="{EFCC504C-A8F1-418D-9935-10C363E0AADE}"/>
                </pc2:cmRplyMkLst>
              </pc226:cmRplyChg>
            </pc226:cmChg>
          </p:ext>
        </pc:extLst>
      </pc:sldChg>
    </pc:docChg>
  </pc:docChgLst>
  <pc:docChgLst>
    <pc:chgData name="McLaughlin, Sean  (MDE-Contractor)" userId="S::mclaughlins@michigan.gov::d9494037-c41f-48dd-aad3-69df96f48805" providerId="AD" clId="Web-{B677A780-F0C1-410D-9D1B-6DAFDD2C9DC5}"/>
    <pc:docChg chg="modSld">
      <pc:chgData name="McLaughlin, Sean  (MDE-Contractor)" userId="S::mclaughlins@michigan.gov::d9494037-c41f-48dd-aad3-69df96f48805" providerId="AD" clId="Web-{B677A780-F0C1-410D-9D1B-6DAFDD2C9DC5}" dt="2023-08-02T13:37:28.036" v="48" actId="20577"/>
      <pc:docMkLst>
        <pc:docMk/>
      </pc:docMkLst>
      <pc:sldChg chg="modSp">
        <pc:chgData name="McLaughlin, Sean  (MDE-Contractor)" userId="S::mclaughlins@michigan.gov::d9494037-c41f-48dd-aad3-69df96f48805" providerId="AD" clId="Web-{B677A780-F0C1-410D-9D1B-6DAFDD2C9DC5}" dt="2023-08-02T13:37:28.036" v="48" actId="20577"/>
        <pc:sldMkLst>
          <pc:docMk/>
          <pc:sldMk cId="3766175239" sldId="256"/>
        </pc:sldMkLst>
        <pc:spChg chg="mod">
          <ac:chgData name="McLaughlin, Sean  (MDE-Contractor)" userId="S::mclaughlins@michigan.gov::d9494037-c41f-48dd-aad3-69df96f48805" providerId="AD" clId="Web-{B677A780-F0C1-410D-9D1B-6DAFDD2C9DC5}" dt="2023-08-02T13:37:28.036" v="48" actId="20577"/>
          <ac:spMkLst>
            <pc:docMk/>
            <pc:sldMk cId="3766175239" sldId="256"/>
            <ac:spMk id="2" creationId="{F58375A7-1C44-436A-A61B-063F672A3E3D}"/>
          </ac:spMkLst>
        </pc:spChg>
        <pc:spChg chg="mod">
          <ac:chgData name="McLaughlin, Sean  (MDE-Contractor)" userId="S::mclaughlins@michigan.gov::d9494037-c41f-48dd-aad3-69df96f48805" providerId="AD" clId="Web-{B677A780-F0C1-410D-9D1B-6DAFDD2C9DC5}" dt="2023-08-02T13:36:41.114" v="33" actId="20577"/>
          <ac:spMkLst>
            <pc:docMk/>
            <pc:sldMk cId="3766175239" sldId="256"/>
            <ac:spMk id="3" creationId="{1D66DAED-6826-471F-BC09-48ECD67FD332}"/>
          </ac:spMkLst>
        </pc:spChg>
        <pc:spChg chg="mod">
          <ac:chgData name="McLaughlin, Sean  (MDE-Contractor)" userId="S::mclaughlins@michigan.gov::d9494037-c41f-48dd-aad3-69df96f48805" providerId="AD" clId="Web-{B677A780-F0C1-410D-9D1B-6DAFDD2C9DC5}" dt="2023-08-02T13:36:04.457" v="18" actId="20577"/>
          <ac:spMkLst>
            <pc:docMk/>
            <pc:sldMk cId="3766175239" sldId="256"/>
            <ac:spMk id="5" creationId="{D222BC2F-04E0-4A4A-B186-CC1A211E66A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928DF0-BB1F-4087-817C-08586C670341}"/>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AE5CBBB1-9E34-4782-A865-97C4DDCF81F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A01D40C-D749-41E3-8551-FA3E19E444FF}" type="datetimeFigureOut">
              <a:rPr lang="en-US" smtClean="0"/>
              <a:t>1/22/2024</a:t>
            </a:fld>
            <a:endParaRPr lang="en-US"/>
          </a:p>
        </p:txBody>
      </p:sp>
      <p:sp>
        <p:nvSpPr>
          <p:cNvPr id="4" name="Footer Placeholder 3">
            <a:extLst>
              <a:ext uri="{FF2B5EF4-FFF2-40B4-BE49-F238E27FC236}">
                <a16:creationId xmlns:a16="http://schemas.microsoft.com/office/drawing/2014/main" id="{295195A5-6622-4277-9453-D0B43699657B}"/>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5" name="Slide Number Placeholder 4">
            <a:extLst>
              <a:ext uri="{FF2B5EF4-FFF2-40B4-BE49-F238E27FC236}">
                <a16:creationId xmlns:a16="http://schemas.microsoft.com/office/drawing/2014/main" id="{81F1250D-D2A4-434A-A377-048E5EF3A3C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824374A-4992-47AE-B455-86D258C574E3}" type="slidenum">
              <a:rPr lang="en-US" smtClean="0"/>
              <a:t>‹#›</a:t>
            </a:fld>
            <a:endParaRPr lang="en-US"/>
          </a:p>
        </p:txBody>
      </p:sp>
    </p:spTree>
    <p:extLst>
      <p:ext uri="{BB962C8B-B14F-4D97-AF65-F5344CB8AC3E}">
        <p14:creationId xmlns:p14="http://schemas.microsoft.com/office/powerpoint/2010/main" val="37778290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11C04B0-F314-451F-B3DC-AA99D44A9853}" type="datetimeFigureOut">
              <a:rPr lang="en-US" smtClean="0"/>
              <a:t>1/22/2024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726B315-C80B-4218-90F6-E337499C216C}" type="slidenum">
              <a:rPr lang="en-US" smtClean="0"/>
              <a:t>‹#›</a:t>
            </a:fld>
            <a:endParaRPr lang="en-US"/>
          </a:p>
        </p:txBody>
      </p:sp>
    </p:spTree>
    <p:extLst>
      <p:ext uri="{BB962C8B-B14F-4D97-AF65-F5344CB8AC3E}">
        <p14:creationId xmlns:p14="http://schemas.microsoft.com/office/powerpoint/2010/main" val="39566082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will remain on the screen while participants are entering the zoom meeting and while the moderator completes introductions. Jessica-moderator</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a:t>
            </a:fld>
            <a:endParaRPr lang="en-US"/>
          </a:p>
        </p:txBody>
      </p:sp>
    </p:spTree>
    <p:extLst>
      <p:ext uri="{BB962C8B-B14F-4D97-AF65-F5344CB8AC3E}">
        <p14:creationId xmlns:p14="http://schemas.microsoft.com/office/powerpoint/2010/main" val="3021860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Jessica-spell out the entire email address. </a:t>
            </a: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15</a:t>
            </a:fld>
            <a:endParaRPr lang="en-US"/>
          </a:p>
        </p:txBody>
      </p:sp>
    </p:spTree>
    <p:extLst>
      <p:ext uri="{BB962C8B-B14F-4D97-AF65-F5344CB8AC3E}">
        <p14:creationId xmlns:p14="http://schemas.microsoft.com/office/powerpoint/2010/main" val="1786630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Michigan’s monitoring system ensures MDE along with intermediate school districts (ISDs) and the member districts are fully implementing the requirements of the Individuals with Disabilities Education Act (IDEA) Part B. This system requires ISDs to take an active role in monitoring member districts for compliance with specific State Performance Plan (SPP) indicators. In Michigan, IDEA grant funds are issued to ISDs as subrecipients. The state and each subrecipient of the grant have a shared obligation to ensure every eligible student is provided a free appropriate public education (FAPE) in the least restrictive environment (LRE). Monitoring activities examine performance for compliance and results. This manual includes on-site and virtual monitoring activities. Monitoring protocols focus on specific priority areas selected based on state and district performance and improvement needs.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a:t>
            </a:fld>
            <a:endParaRPr lang="en-US"/>
          </a:p>
        </p:txBody>
      </p:sp>
    </p:spTree>
    <p:extLst>
      <p:ext uri="{BB962C8B-B14F-4D97-AF65-F5344CB8AC3E}">
        <p14:creationId xmlns:p14="http://schemas.microsoft.com/office/powerpoint/2010/main" val="2034818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Member district data are analyzed annually to determine performance related to B-4A (Rates of Suspension and Expulsion), B-4B (Rates of Suspension and Expulsion by Race/Ethnicity), B-9 (Disproportionate Representation – Child with a Disability), and B10 (Disproportionate Representation – Eligibility Categories). Criteria are reviewed annually based on guidance from the U.S. Office of Special Education Programs (OSEP) and other factors.  After analyzing district data, a district which meets the criteria will either participate in a Procedure Review or a Monitoring Review.</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a:t>
            </a:fld>
            <a:endParaRPr lang="en-US"/>
          </a:p>
        </p:txBody>
      </p:sp>
    </p:spTree>
    <p:extLst>
      <p:ext uri="{BB962C8B-B14F-4D97-AF65-F5344CB8AC3E}">
        <p14:creationId xmlns:p14="http://schemas.microsoft.com/office/powerpoint/2010/main" val="1217392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Monitoring Technical Assistance Team (MTAT) will send an email to the ISD monitor when data is available from the data analyst. The letter will include the list of districts to be monitored, the type of monitoring activity, and the monitoring window dates. </a:t>
            </a:r>
          </a:p>
          <a:p>
            <a:r>
              <a:rPr lang="en-US"/>
              <a:t>Member districts selected for monitoring are notified via Catamaran with a notification letter. Notification letters are included on the reports page in major releases.</a:t>
            </a:r>
            <a:endParaRPr lang="en-US">
              <a:cs typeface="Calibri"/>
            </a:endParaRPr>
          </a:p>
          <a:p>
            <a:r>
              <a:rPr lang="en-US"/>
              <a:t>The notification includes the reason for the visit and contact information of the team lead from the ISD. The notification is addressed to the member district superintendent. The notification letter includes directions for the member district to upload into Catamaran on the District Upload page relevant member district procedures.</a:t>
            </a:r>
            <a:endParaRPr lang="en-US">
              <a:cs typeface="Calibri" panose="020F0502020204030204"/>
            </a:endParaRPr>
          </a:p>
          <a:p>
            <a:r>
              <a:rPr lang="en-US"/>
              <a:t>The ISD team lead schedules a mutually convenient time with the ISD’s monitoring team members to review the uploaded documents. The team reviews the documents together and comes to consensus on the compliance of the items. The team lead completes the Procedure Review Form in Catamaran. The ISD conducts interviews with member district staff. </a:t>
            </a:r>
          </a:p>
          <a:p>
            <a:r>
              <a:rPr lang="en-US"/>
              <a:t>The ISD team lead prepares the Report of Findings/No Findings. This is a standard template in Catamaran to describe the purpose, process, and results of the monitoring activity. </a:t>
            </a:r>
          </a:p>
          <a:p>
            <a:r>
              <a:rPr lang="en-US"/>
              <a:t>The ISD team lead submits the member district’s Report of Findings/No Findings in Catamaran no later than one week following the procedure review. MDE OSE staff collaborates with the ISD team lead to resolve discrepancies. MDE OSE staff review/edit the report within one week and submit it to MDE OSE director/assistant director for approval.</a:t>
            </a:r>
            <a:endParaRPr lang="en-US">
              <a:cs typeface="Calibri" panose="020F0502020204030204"/>
            </a:endParaRPr>
          </a:p>
          <a:p>
            <a:r>
              <a:rPr lang="en-US"/>
              <a:t>The Report of Findings/No Findings is issued through Catamaran, in the next major release according to the Catamaran release calendar (see Appendix B for the Catamaran release schedule)</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8</a:t>
            </a:fld>
            <a:endParaRPr lang="en-US"/>
          </a:p>
        </p:txBody>
      </p:sp>
    </p:spTree>
    <p:extLst>
      <p:ext uri="{BB962C8B-B14F-4D97-AF65-F5344CB8AC3E}">
        <p14:creationId xmlns:p14="http://schemas.microsoft.com/office/powerpoint/2010/main" val="1848632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08000"/>
              </a:lnSpc>
              <a:spcBef>
                <a:spcPts val="1000"/>
              </a:spcBef>
              <a:buFont typeface="Arial"/>
              <a:buChar char="•"/>
            </a:pPr>
            <a:r>
              <a:rPr lang="en-US"/>
              <a:t>Preparation</a:t>
            </a:r>
          </a:p>
          <a:p>
            <a:pPr lvl="1" indent="-280670">
              <a:lnSpc>
                <a:spcPct val="108000"/>
              </a:lnSpc>
              <a:spcBef>
                <a:spcPts val="500"/>
              </a:spcBef>
              <a:buFont typeface="Arial"/>
              <a:buChar char="•"/>
            </a:pPr>
            <a:r>
              <a:rPr lang="en-US"/>
              <a:t>On-site or Virtual</a:t>
            </a:r>
          </a:p>
          <a:p>
            <a:pPr lvl="1" indent="-280670">
              <a:lnSpc>
                <a:spcPct val="108000"/>
              </a:lnSpc>
              <a:spcBef>
                <a:spcPts val="500"/>
              </a:spcBef>
              <a:buFont typeface="Arial"/>
              <a:buChar char="•"/>
            </a:pPr>
            <a:r>
              <a:rPr lang="en-US" dirty="0"/>
              <a:t>Schedule and Assignment of Team Members</a:t>
            </a:r>
            <a:endParaRPr lang="en-US" dirty="0">
              <a:cs typeface="Calibri"/>
            </a:endParaRPr>
          </a:p>
          <a:p>
            <a:pPr lvl="1" indent="-280670">
              <a:lnSpc>
                <a:spcPct val="108000"/>
              </a:lnSpc>
              <a:spcBef>
                <a:spcPts val="500"/>
              </a:spcBef>
              <a:buFont typeface="Arial"/>
              <a:buChar char="•"/>
            </a:pPr>
            <a:r>
              <a:rPr lang="en-US" dirty="0"/>
              <a:t>Notification of Member District</a:t>
            </a:r>
            <a:endParaRPr lang="en-US" dirty="0">
              <a:cs typeface="Calibri"/>
            </a:endParaRPr>
          </a:p>
          <a:p>
            <a:pPr lvl="1" indent="-280670">
              <a:lnSpc>
                <a:spcPct val="108000"/>
              </a:lnSpc>
              <a:spcBef>
                <a:spcPts val="500"/>
              </a:spcBef>
              <a:buFont typeface="Arial"/>
              <a:buChar char="•"/>
            </a:pPr>
            <a:r>
              <a:rPr lang="en-US" dirty="0"/>
              <a:t>Training of Monitoring Team</a:t>
            </a:r>
            <a:endParaRPr lang="en-US" dirty="0">
              <a:cs typeface="Calibri"/>
            </a:endParaRPr>
          </a:p>
          <a:p>
            <a:pPr lvl="1" indent="-280670">
              <a:lnSpc>
                <a:spcPct val="108000"/>
              </a:lnSpc>
              <a:spcBef>
                <a:spcPts val="500"/>
              </a:spcBef>
              <a:buFont typeface="Arial"/>
              <a:buChar char="•"/>
            </a:pPr>
            <a:r>
              <a:rPr lang="en-US" dirty="0"/>
              <a:t>Contact Member District by ISD Team Lead</a:t>
            </a:r>
            <a:endParaRPr lang="en-US" dirty="0">
              <a:cs typeface="Calibri"/>
            </a:endParaRPr>
          </a:p>
          <a:p>
            <a:pPr marL="285750" indent="-285750">
              <a:lnSpc>
                <a:spcPct val="108000"/>
              </a:lnSpc>
              <a:spcBef>
                <a:spcPts val="1000"/>
              </a:spcBef>
              <a:buFont typeface="Arial"/>
              <a:buChar char="•"/>
            </a:pPr>
            <a:r>
              <a:rPr lang="en-US" dirty="0"/>
              <a:t>Monitoring Review</a:t>
            </a:r>
            <a:endParaRPr lang="en-US" dirty="0">
              <a:cs typeface="Calibri"/>
            </a:endParaRPr>
          </a:p>
          <a:p>
            <a:pPr lvl="1" indent="-280670">
              <a:lnSpc>
                <a:spcPct val="108000"/>
              </a:lnSpc>
              <a:spcBef>
                <a:spcPts val="500"/>
              </a:spcBef>
              <a:buFont typeface="Courier New,monospace"/>
              <a:buChar char="•"/>
            </a:pPr>
            <a:r>
              <a:rPr lang="en-US" dirty="0"/>
              <a:t>Student Record Reviews</a:t>
            </a:r>
            <a:endParaRPr lang="en-US" dirty="0">
              <a:cs typeface="Calibri"/>
            </a:endParaRPr>
          </a:p>
          <a:p>
            <a:pPr lvl="1" indent="-280670">
              <a:lnSpc>
                <a:spcPct val="108000"/>
              </a:lnSpc>
              <a:spcBef>
                <a:spcPts val="500"/>
              </a:spcBef>
              <a:buFont typeface="Courier New,monospace"/>
              <a:buChar char="•"/>
            </a:pPr>
            <a:r>
              <a:rPr lang="en-US" dirty="0"/>
              <a:t>Interviews</a:t>
            </a:r>
            <a:endParaRPr lang="en-US" dirty="0">
              <a:cs typeface="Calibri"/>
            </a:endParaRPr>
          </a:p>
          <a:p>
            <a:pPr lvl="1" indent="-280670">
              <a:lnSpc>
                <a:spcPct val="108000"/>
              </a:lnSpc>
              <a:spcBef>
                <a:spcPts val="500"/>
              </a:spcBef>
              <a:buFont typeface="Courier New,monospace"/>
              <a:buChar char="•"/>
            </a:pPr>
            <a:r>
              <a:rPr lang="en-US" dirty="0"/>
              <a:t>Procedure Reviews</a:t>
            </a:r>
            <a:endParaRPr lang="en-US" dirty="0">
              <a:cs typeface="Calibri"/>
            </a:endParaRPr>
          </a:p>
          <a:p>
            <a:pPr lvl="1" indent="-280670">
              <a:lnSpc>
                <a:spcPct val="108000"/>
              </a:lnSpc>
              <a:spcBef>
                <a:spcPts val="500"/>
              </a:spcBef>
              <a:buFont typeface="Courier New,monospace"/>
              <a:buChar char="•"/>
            </a:pPr>
            <a:r>
              <a:rPr lang="en-US" dirty="0"/>
              <a:t>Preliminary Summary</a:t>
            </a:r>
            <a:endParaRPr lang="en-US" dirty="0">
              <a:cs typeface="Calibri"/>
            </a:endParaRPr>
          </a:p>
          <a:p>
            <a:pPr lvl="1" indent="-280670">
              <a:lnSpc>
                <a:spcPct val="108000"/>
              </a:lnSpc>
              <a:spcBef>
                <a:spcPts val="500"/>
              </a:spcBef>
              <a:buFont typeface="Courier New,monospace"/>
              <a:buChar char="•"/>
            </a:pPr>
            <a:r>
              <a:rPr lang="en-US" dirty="0"/>
              <a:t>Exit Conference with Member District Superintendent of Designee</a:t>
            </a:r>
            <a:endParaRPr lang="en-US" dirty="0">
              <a:cs typeface="Calibri"/>
            </a:endParaRPr>
          </a:p>
          <a:p>
            <a:pPr marL="285750" indent="-285750">
              <a:lnSpc>
                <a:spcPct val="108000"/>
              </a:lnSpc>
              <a:spcBef>
                <a:spcPts val="1000"/>
              </a:spcBef>
              <a:buFont typeface="Courier New,monospace"/>
              <a:buChar char="o"/>
            </a:pPr>
            <a:r>
              <a:rPr lang="en-US" dirty="0"/>
              <a:t>Analysis of Results and Reporting</a:t>
            </a:r>
            <a:endParaRPr lang="en-US" dirty="0">
              <a:cs typeface="Calibri"/>
            </a:endParaRPr>
          </a:p>
          <a:p>
            <a:pPr marL="285750" indent="-285750">
              <a:lnSpc>
                <a:spcPct val="108000"/>
              </a:lnSpc>
              <a:spcBef>
                <a:spcPts val="1000"/>
              </a:spcBef>
              <a:buFont typeface="Courier New,monospace"/>
              <a:buChar char="o"/>
            </a:pPr>
            <a:r>
              <a:rPr lang="en-US" dirty="0"/>
              <a:t>Submission of Findings/No Findings to MDE OSE</a:t>
            </a:r>
            <a:endParaRPr lang="en-US" dirty="0">
              <a:cs typeface="Calibri"/>
            </a:endParaRPr>
          </a:p>
          <a:p>
            <a:pPr marL="285750" indent="-285750">
              <a:lnSpc>
                <a:spcPct val="108000"/>
              </a:lnSpc>
              <a:spcBef>
                <a:spcPts val="1000"/>
              </a:spcBef>
              <a:buFont typeface="Courier New,monospace"/>
              <a:buChar char="o"/>
            </a:pPr>
            <a:r>
              <a:rPr lang="en-US" dirty="0"/>
              <a:t>Report to Member District in Catamaran</a:t>
            </a:r>
            <a:endParaRPr lang="en-US" dirty="0">
              <a:cs typeface="Calibri"/>
            </a:endParaRPr>
          </a:p>
          <a:p>
            <a:endParaRPr lang="en-US" dirty="0">
              <a:cs typeface="Calibri"/>
            </a:endParaRP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9</a:t>
            </a:fld>
            <a:endParaRPr lang="en-US"/>
          </a:p>
        </p:txBody>
      </p:sp>
    </p:spTree>
    <p:extLst>
      <p:ext uri="{BB962C8B-B14F-4D97-AF65-F5344CB8AC3E}">
        <p14:creationId xmlns:p14="http://schemas.microsoft.com/office/powerpoint/2010/main" val="3900480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Member District Development of CAPs The purpose of CAPs is to: ■ Identify the root cause(s) of noncompliance. ■ Plan activities to achieve compliance with the IDEA and the MARSE, as soon as possible, but in no case longer than a year, ■ Ensure systemic improvements lead to positive educational results and functional outcomes for students with an IEP and the students’ families. The ISD meets with the member district to develop the CAP. The CAP is due 45 calendar days after the finding has been issued in Catamaran. One or more meetings may be required to finalize the plans within the 45-day timeline.</a:t>
            </a:r>
          </a:p>
          <a:p>
            <a:r>
              <a:rPr lang="en-US"/>
              <a:t>The CAPs must contain specific information regarding the tasks or activities to be conducted, when they are to be conducted, who conducts them, what the deliverables of tasks and activities are, and how the member district will ensure compliance. The CAP template is found in Catamaran. </a:t>
            </a:r>
            <a:endParaRPr lang="en-US">
              <a:cs typeface="Calibri"/>
            </a:endParaRP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10</a:t>
            </a:fld>
            <a:endParaRPr lang="en-US"/>
          </a:p>
        </p:txBody>
      </p:sp>
    </p:spTree>
    <p:extLst>
      <p:ext uri="{BB962C8B-B14F-4D97-AF65-F5344CB8AC3E}">
        <p14:creationId xmlns:p14="http://schemas.microsoft.com/office/powerpoint/2010/main" val="547307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Member districts monitored for disproportionate representation and/or significant disproportionality for the same racial/ethnic group and eligibility category in the 2022-2023 school year with findings of noncompliance will have the progress on correction of noncompliance reviewed as well as progress toward reducing the risk ratio. Depending on the level of progress, MDE OSE will contact the ISD to determine actions necessary to improve performance and ensure correction of noncompliance. B. Member districts who were not visited (for the same racial/ethnic group and category) with a risk ratio for either year at 3.5 or greater will receive an onsite or virtual monitoring review. C. Member districts with a risk ratio between 2.51 and 3.49 in each data year will receive a procedure review</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11</a:t>
            </a:fld>
            <a:endParaRPr lang="en-US"/>
          </a:p>
        </p:txBody>
      </p:sp>
    </p:spTree>
    <p:extLst>
      <p:ext uri="{BB962C8B-B14F-4D97-AF65-F5344CB8AC3E}">
        <p14:creationId xmlns:p14="http://schemas.microsoft.com/office/powerpoint/2010/main" val="2430883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When a member district was monitored in the previous school year for B-4 – the member district will have the progress on correction of noncompliance reviewed as well as progress toward reducing the risk ratio. Depending upon the level of progress, MDE OSE will contact the ISD to determine actions necessary to improve performance and ensure correction of noncompliance. </a:t>
            </a:r>
          </a:p>
          <a:p>
            <a:r>
              <a:rPr lang="en-US"/>
              <a:t>When the member district is on the B-4B list with a percentage of greater than 2.6 with 4 or more students who have been suspended/expelled greater than 10 days and was not monitored in the previous school year for B-4 will receive an on- site or virtual monitoring review. C. When the member district is on the B-4B list with a percentage of greater than 2.6 with only one to three students (incidents) who have been suspended/expelled for greater than 10 days will receive a procedure review. </a:t>
            </a:r>
            <a:endParaRPr lang="en-US">
              <a:cs typeface="Calibri"/>
            </a:endParaRP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12</a:t>
            </a:fld>
            <a:endParaRPr lang="en-US"/>
          </a:p>
        </p:txBody>
      </p:sp>
    </p:spTree>
    <p:extLst>
      <p:ext uri="{BB962C8B-B14F-4D97-AF65-F5344CB8AC3E}">
        <p14:creationId xmlns:p14="http://schemas.microsoft.com/office/powerpoint/2010/main" val="1925456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reminder, districts and ISDs have helpful resources available to them on the TA site. </a:t>
            </a:r>
          </a:p>
          <a:p>
            <a:r>
              <a:rPr lang="en-US" dirty="0"/>
              <a:t>•To access the either the district or ISD monitoring resources pages, select </a:t>
            </a:r>
            <a:r>
              <a:rPr lang="en-US" b="1" dirty="0"/>
              <a:t>Other Resources &amp; Events</a:t>
            </a:r>
            <a:r>
              <a:rPr lang="en-US" dirty="0"/>
              <a:t>, and then choose the District Monitoring Resources link or ISD Monitoring Resources link under the </a:t>
            </a:r>
            <a:r>
              <a:rPr lang="en-US" b="1" dirty="0"/>
              <a:t>Monitoring</a:t>
            </a:r>
            <a:r>
              <a:rPr lang="en-US" dirty="0"/>
              <a:t> heading.</a:t>
            </a:r>
          </a:p>
          <a:p>
            <a:r>
              <a:rPr lang="en-US" dirty="0"/>
              <a:t>•Here’s a screenshot of the District Monitoring Resources page.</a:t>
            </a:r>
          </a:p>
          <a:p>
            <a:r>
              <a:rPr lang="en-US" dirty="0"/>
              <a:t>•Topics like Corrective Action and Monitoring Review are here. Select the plus sign on the right to expand the section and view specific resources.</a:t>
            </a:r>
          </a:p>
          <a:p>
            <a:r>
              <a:rPr lang="en-US" dirty="0"/>
              <a:t>•To navigate away from this page, you may select</a:t>
            </a:r>
          </a:p>
          <a:p>
            <a:r>
              <a:rPr lang="en-US" dirty="0"/>
              <a:t>•Any of the links under the Monitoring Resources Menu on the left</a:t>
            </a:r>
          </a:p>
          <a:p>
            <a:r>
              <a:rPr lang="en-US" dirty="0"/>
              <a:t>•Select any of the topics listed above (e.g., Funding, Monitoring, etc.) or</a:t>
            </a:r>
          </a:p>
          <a:p>
            <a:r>
              <a:rPr lang="en-US" dirty="0"/>
              <a:t>•Select the Catamaran logo in the upper left-hand corner to return to the main landing page</a:t>
            </a:r>
          </a:p>
          <a:p>
            <a:endParaRPr lang="en-US" dirty="0">
              <a:cs typeface="Calibri"/>
            </a:endParaRP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13</a:t>
            </a:fld>
            <a:endParaRPr lang="en-US"/>
          </a:p>
        </p:txBody>
      </p:sp>
    </p:spTree>
    <p:extLst>
      <p:ext uri="{BB962C8B-B14F-4D97-AF65-F5344CB8AC3E}">
        <p14:creationId xmlns:p14="http://schemas.microsoft.com/office/powerpoint/2010/main" val="3903579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313417-028A-499F-83DA-A2EA8D12E4CE}"/>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9E44D42-8732-4FBC-9B00-DA5102A39548}"/>
              </a:ext>
            </a:extLst>
          </p:cNvPr>
          <p:cNvSpPr>
            <a:spLocks noGrp="1"/>
          </p:cNvSpPr>
          <p:nvPr>
            <p:ph type="ctrTitle"/>
          </p:nvPr>
        </p:nvSpPr>
        <p:spPr>
          <a:xfrm>
            <a:off x="933450" y="722100"/>
            <a:ext cx="10287000" cy="1897275"/>
          </a:xfrm>
        </p:spPr>
        <p:txBody>
          <a:bodyPr anchor="b">
            <a:normAutofit/>
          </a:bodyPr>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D03A7AF0-C8F4-4D67-B92A-80029DF80B87}"/>
              </a:ext>
            </a:extLst>
          </p:cNvPr>
          <p:cNvSpPr>
            <a:spLocks noGrp="1"/>
          </p:cNvSpPr>
          <p:nvPr>
            <p:ph type="subTitle" idx="1" hasCustomPrompt="1"/>
          </p:nvPr>
        </p:nvSpPr>
        <p:spPr>
          <a:xfrm>
            <a:off x="933450" y="3069771"/>
            <a:ext cx="10287000" cy="876244"/>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and date</a:t>
            </a:r>
          </a:p>
        </p:txBody>
      </p:sp>
      <p:sp>
        <p:nvSpPr>
          <p:cNvPr id="5" name="Text Placeholder 4">
            <a:extLst>
              <a:ext uri="{FF2B5EF4-FFF2-40B4-BE49-F238E27FC236}">
                <a16:creationId xmlns:a16="http://schemas.microsoft.com/office/drawing/2014/main" id="{A7B08AC5-25EF-42E0-BD04-850408921AC4}"/>
              </a:ext>
            </a:extLst>
          </p:cNvPr>
          <p:cNvSpPr>
            <a:spLocks noGrp="1"/>
          </p:cNvSpPr>
          <p:nvPr>
            <p:ph type="body" sz="quarter" idx="10" hasCustomPrompt="1"/>
          </p:nvPr>
        </p:nvSpPr>
        <p:spPr>
          <a:xfrm>
            <a:off x="933450" y="4291860"/>
            <a:ext cx="10287000" cy="532071"/>
          </a:xfrm>
        </p:spPr>
        <p:txBody>
          <a:bodyPr>
            <a:normAutofit/>
          </a:bodyPr>
          <a:lstStyle>
            <a:lvl1pPr marL="0" indent="0" algn="ctr">
              <a:buNone/>
              <a:defRPr sz="2400"/>
            </a:lvl1pPr>
          </a:lstStyle>
          <a:p>
            <a:pPr lvl="0"/>
            <a:r>
              <a:rPr lang="en-US"/>
              <a:t>Click to add agency and office name</a:t>
            </a:r>
          </a:p>
        </p:txBody>
      </p:sp>
      <p:pic>
        <p:nvPicPr>
          <p:cNvPr id="8" name="Picture 7">
            <a:extLst>
              <a:ext uri="{FF2B5EF4-FFF2-40B4-BE49-F238E27FC236}">
                <a16:creationId xmlns:a16="http://schemas.microsoft.com/office/drawing/2014/main" id="{D1314141-2A46-4FE4-8B78-61DDE377CD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4400" y="5169777"/>
            <a:ext cx="2743200" cy="1055077"/>
          </a:xfrm>
          <a:prstGeom prst="rect">
            <a:avLst/>
          </a:prstGeom>
        </p:spPr>
      </p:pic>
    </p:spTree>
    <p:extLst>
      <p:ext uri="{BB962C8B-B14F-4D97-AF65-F5344CB8AC3E}">
        <p14:creationId xmlns:p14="http://schemas.microsoft.com/office/powerpoint/2010/main" val="405886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703D-060A-4602-BA50-0409A3DCA863}"/>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F5875E57-9CD7-431A-9D7D-A17D29CE553D}"/>
              </a:ext>
            </a:extLst>
          </p:cNvPr>
          <p:cNvSpPr>
            <a:spLocks noGrp="1"/>
          </p:cNvSpPr>
          <p:nvPr>
            <p:ph type="body" sz="half" idx="2"/>
          </p:nvPr>
        </p:nvSpPr>
        <p:spPr>
          <a:xfrm>
            <a:off x="839788" y="2224215"/>
            <a:ext cx="3932237" cy="415070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083EBB25-D0C8-4954-9B36-D4E628F5B413}"/>
              </a:ext>
            </a:extLst>
          </p:cNvPr>
          <p:cNvSpPr>
            <a:spLocks noGrp="1"/>
          </p:cNvSpPr>
          <p:nvPr>
            <p:ph type="pic" idx="1"/>
          </p:nvPr>
        </p:nvSpPr>
        <p:spPr>
          <a:xfrm>
            <a:off x="5183188" y="457200"/>
            <a:ext cx="6172200" cy="59177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Footer Placeholder 3">
            <a:extLst>
              <a:ext uri="{FF2B5EF4-FFF2-40B4-BE49-F238E27FC236}">
                <a16:creationId xmlns:a16="http://schemas.microsoft.com/office/drawing/2014/main" id="{8A977368-5D03-4D6D-94E7-5DDB5FFEE8B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35D6BDBD-A7C3-4CFE-A969-02520E42DE2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1426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D6818B8-2539-418A-B8F9-24121A76E26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D2FC3B1-FC31-4268-AE04-4326CF8914FD}"/>
              </a:ext>
            </a:extLst>
          </p:cNvPr>
          <p:cNvSpPr>
            <a:spLocks noGrp="1"/>
          </p:cNvSpPr>
          <p:nvPr>
            <p:ph type="title"/>
          </p:nvPr>
        </p:nvSpPr>
        <p:spPr>
          <a:xfrm>
            <a:off x="838200" y="365126"/>
            <a:ext cx="10515600" cy="750116"/>
          </a:xfrm>
        </p:spPr>
        <p:txBody>
          <a:bodyPr/>
          <a:lstStyle>
            <a:lvl1pPr>
              <a:defRPr>
                <a:solidFill>
                  <a:schemeClr val="bg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2D6B86A8-B5C2-4C14-93DF-A71981AD0109}"/>
              </a:ext>
            </a:extLst>
          </p:cNvPr>
          <p:cNvSpPr>
            <a:spLocks noGrp="1"/>
          </p:cNvSpPr>
          <p:nvPr>
            <p:ph type="body" orient="vert" idx="1" hasCustomPrompt="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9" name="Footer Placeholder 3">
            <a:extLst>
              <a:ext uri="{FF2B5EF4-FFF2-40B4-BE49-F238E27FC236}">
                <a16:creationId xmlns:a16="http://schemas.microsoft.com/office/drawing/2014/main" id="{F11D5644-954F-46B3-BBFD-850A947647C4}"/>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0" name="Slide Number Placeholder 8">
            <a:extLst>
              <a:ext uri="{FF2B5EF4-FFF2-40B4-BE49-F238E27FC236}">
                <a16:creationId xmlns:a16="http://schemas.microsoft.com/office/drawing/2014/main" id="{24AC4758-9EBA-427F-BE2C-BF8A346500A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199754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C633D3-D539-4AE7-BFBF-130ABCEAD0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385B27-0B87-4799-B538-EA4789C8AD7D}"/>
              </a:ext>
            </a:extLst>
          </p:cNvPr>
          <p:cNvSpPr>
            <a:spLocks noGrp="1"/>
          </p:cNvSpPr>
          <p:nvPr>
            <p:ph type="body" orient="vert" idx="1" hasCustomPrompt="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6" name="Footer Placeholder 3">
            <a:extLst>
              <a:ext uri="{FF2B5EF4-FFF2-40B4-BE49-F238E27FC236}">
                <a16:creationId xmlns:a16="http://schemas.microsoft.com/office/drawing/2014/main" id="{5EE6DBE1-1414-4398-9EDF-3B9AFB99B1EB}"/>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C271E5B8-F9BB-477E-A5E1-3AC5211F3323}"/>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443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A24BBB-FB12-42FD-9708-CDFD58955403}"/>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00B5CA01-D7C5-45C1-825C-123C031D2872}"/>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EB6778A3-8946-449C-AB7D-F67D2B71FD9D}"/>
              </a:ext>
            </a:extLst>
          </p:cNvPr>
          <p:cNvSpPr>
            <a:spLocks noGrp="1"/>
          </p:cNvSpPr>
          <p:nvPr>
            <p:ph idx="1" hasCustomPrompt="1"/>
          </p:nvPr>
        </p:nvSpPr>
        <p:spPr>
          <a:xfrm>
            <a:off x="838200" y="1242204"/>
            <a:ext cx="10515600" cy="5115464"/>
          </a:xfrm>
        </p:spPr>
        <p:txBody>
          <a:bodyPr/>
          <a:lstStyle>
            <a:lvl1pPr>
              <a:defRPr sz="3200"/>
            </a:lvl1pPr>
            <a:lvl2pPr marL="625475" indent="-280988">
              <a:defRPr sz="3000"/>
            </a:lvl2pPr>
            <a:lvl3pPr marL="969963" indent="-223838">
              <a:defRPr sz="2800"/>
            </a:lvl3pPr>
            <a:lvl4pPr marL="1258888" indent="-231775">
              <a:defRPr sz="2600"/>
            </a:lvl4pPr>
            <a:lvl5pPr>
              <a:defRPr>
                <a:highlight>
                  <a:srgbClr val="FFFF00"/>
                </a:highlight>
              </a:defRPr>
            </a:lvl5pPr>
          </a:lstStyle>
          <a:p>
            <a:pPr lvl="0"/>
            <a:r>
              <a:rPr lang="en-US"/>
              <a:t>Click to add text</a:t>
            </a:r>
          </a:p>
          <a:p>
            <a:pPr lvl="1"/>
            <a:r>
              <a:rPr lang="en-US"/>
              <a:t>Second level</a:t>
            </a:r>
          </a:p>
          <a:p>
            <a:pPr lvl="2"/>
            <a:r>
              <a:rPr lang="en-US"/>
              <a:t>Third level</a:t>
            </a:r>
          </a:p>
          <a:p>
            <a:pPr lvl="3"/>
            <a:r>
              <a:rPr lang="en-US"/>
              <a:t>Fourth level</a:t>
            </a:r>
          </a:p>
        </p:txBody>
      </p:sp>
      <p:sp>
        <p:nvSpPr>
          <p:cNvPr id="17" name="Footer Placeholder 3">
            <a:extLst>
              <a:ext uri="{FF2B5EF4-FFF2-40B4-BE49-F238E27FC236}">
                <a16:creationId xmlns:a16="http://schemas.microsoft.com/office/drawing/2014/main" id="{71423C5F-FF68-4CC3-AF88-E25C2583C00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8" name="Slide Number Placeholder 8">
            <a:extLst>
              <a:ext uri="{FF2B5EF4-FFF2-40B4-BE49-F238E27FC236}">
                <a16:creationId xmlns:a16="http://schemas.microsoft.com/office/drawing/2014/main" id="{55830F5E-ADD5-412F-8748-F6A099D3507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80966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C3FF02D-5A41-464C-993E-9C6A2ABE84B1}"/>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CE04310-1E7C-478F-B7CB-A4446DFEA731}"/>
              </a:ext>
            </a:extLst>
          </p:cNvPr>
          <p:cNvSpPr>
            <a:spLocks noGrp="1"/>
          </p:cNvSpPr>
          <p:nvPr>
            <p:ph type="title"/>
          </p:nvPr>
        </p:nvSpPr>
        <p:spPr>
          <a:xfrm>
            <a:off x="345233" y="3041779"/>
            <a:ext cx="11002217" cy="908597"/>
          </a:xfrm>
        </p:spPr>
        <p:txBody>
          <a:bodyPr anchor="b">
            <a:normAutofit/>
          </a:bodyPr>
          <a:lstStyle>
            <a:lvl1pPr algn="ctr">
              <a:defRPr sz="44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DE29316B-CB8D-4D61-A3FF-949AFBA39DB3}"/>
              </a:ext>
            </a:extLst>
          </p:cNvPr>
          <p:cNvSpPr>
            <a:spLocks noGrp="1"/>
          </p:cNvSpPr>
          <p:nvPr>
            <p:ph type="body" idx="1"/>
          </p:nvPr>
        </p:nvSpPr>
        <p:spPr>
          <a:xfrm>
            <a:off x="345233" y="4272216"/>
            <a:ext cx="11002217" cy="1110382"/>
          </a:xfrm>
        </p:spPr>
        <p:txBody>
          <a:bodyPr>
            <a:normAutofit/>
          </a:bodyPr>
          <a:lstStyle>
            <a:lvl1pPr marL="0" indent="0" algn="ctr">
              <a:buNone/>
              <a:defRPr sz="3600">
                <a:solidFill>
                  <a:srgbClr val="25866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Footer Placeholder 3">
            <a:extLst>
              <a:ext uri="{FF2B5EF4-FFF2-40B4-BE49-F238E27FC236}">
                <a16:creationId xmlns:a16="http://schemas.microsoft.com/office/drawing/2014/main" id="{F567E2F2-8840-4D63-94A7-BE924DB0044F}"/>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B4AE004E-0F23-4DC7-8626-842611D7A5C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21005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5106838"/>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6"/>
            <a:ext cx="5181600" cy="5106837"/>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7296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3697652"/>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7"/>
            <a:ext cx="5181600" cy="3697652"/>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5" name="Content Placeholder 4">
            <a:extLst>
              <a:ext uri="{FF2B5EF4-FFF2-40B4-BE49-F238E27FC236}">
                <a16:creationId xmlns:a16="http://schemas.microsoft.com/office/drawing/2014/main" id="{BB2C24CE-1109-4CBD-8C3B-CF42F54E875F}"/>
              </a:ext>
            </a:extLst>
          </p:cNvPr>
          <p:cNvSpPr>
            <a:spLocks noGrp="1"/>
          </p:cNvSpPr>
          <p:nvPr>
            <p:ph sz="quarter" idx="10" hasCustomPrompt="1"/>
          </p:nvPr>
        </p:nvSpPr>
        <p:spPr>
          <a:xfrm>
            <a:off x="838200" y="5218829"/>
            <a:ext cx="10515600" cy="833242"/>
          </a:xfrm>
        </p:spPr>
        <p:txBody>
          <a:bodyPr/>
          <a:lstStyle>
            <a:lvl1pPr>
              <a:defRPr/>
            </a:lvl1pPr>
          </a:lstStyle>
          <a:p>
            <a:pPr lvl="0"/>
            <a:r>
              <a:rPr lang="en-US"/>
              <a:t>Click to add text</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69847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386E68F-C960-41F2-A397-28E5F5AB7C2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Title 1">
            <a:extLst>
              <a:ext uri="{FF2B5EF4-FFF2-40B4-BE49-F238E27FC236}">
                <a16:creationId xmlns:a16="http://schemas.microsoft.com/office/drawing/2014/main" id="{3688ACAD-3DA3-4FF9-9DA5-CE848AD35908}"/>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Text Placeholder 2">
            <a:extLst>
              <a:ext uri="{FF2B5EF4-FFF2-40B4-BE49-F238E27FC236}">
                <a16:creationId xmlns:a16="http://schemas.microsoft.com/office/drawing/2014/main" id="{4079874E-56F1-4BFA-8CEC-BE93F6275B12}"/>
              </a:ext>
            </a:extLst>
          </p:cNvPr>
          <p:cNvSpPr>
            <a:spLocks noGrp="1"/>
          </p:cNvSpPr>
          <p:nvPr>
            <p:ph type="body" idx="1" hasCustomPrompt="1"/>
          </p:nvPr>
        </p:nvSpPr>
        <p:spPr>
          <a:xfrm>
            <a:off x="603314" y="1224951"/>
            <a:ext cx="5391086" cy="681051"/>
          </a:xfrm>
          <a:solidFill>
            <a:srgbClr val="E4F4F0"/>
          </a:solidFill>
        </p:spPr>
        <p:txBody>
          <a:bodyPr anchor="ctr" anchorCtr="0">
            <a:norm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4" name="Content Placeholder 3">
            <a:extLst>
              <a:ext uri="{FF2B5EF4-FFF2-40B4-BE49-F238E27FC236}">
                <a16:creationId xmlns:a16="http://schemas.microsoft.com/office/drawing/2014/main" id="{432461AD-4870-4723-A67E-50288C395C20}"/>
              </a:ext>
            </a:extLst>
          </p:cNvPr>
          <p:cNvSpPr>
            <a:spLocks noGrp="1"/>
          </p:cNvSpPr>
          <p:nvPr>
            <p:ph sz="half" idx="2" hasCustomPrompt="1"/>
          </p:nvPr>
        </p:nvSpPr>
        <p:spPr>
          <a:xfrm>
            <a:off x="606490" y="2049835"/>
            <a:ext cx="5391085"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5" name="Text Placeholder 4">
            <a:extLst>
              <a:ext uri="{FF2B5EF4-FFF2-40B4-BE49-F238E27FC236}">
                <a16:creationId xmlns:a16="http://schemas.microsoft.com/office/drawing/2014/main" id="{AFB89305-A827-44E7-B34F-FB5D2333E69F}"/>
              </a:ext>
            </a:extLst>
          </p:cNvPr>
          <p:cNvSpPr>
            <a:spLocks noGrp="1"/>
          </p:cNvSpPr>
          <p:nvPr>
            <p:ph type="body" sz="quarter" idx="3" hasCustomPrompt="1"/>
          </p:nvPr>
        </p:nvSpPr>
        <p:spPr>
          <a:xfrm>
            <a:off x="6096000" y="1224951"/>
            <a:ext cx="5486334" cy="681051"/>
          </a:xfrm>
          <a:solidFill>
            <a:srgbClr val="E4F4F0"/>
          </a:solidFill>
        </p:spPr>
        <p:txBody>
          <a:bodyPr anchor="ctr" anchorCtr="0">
            <a:no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6" name="Content Placeholder 5">
            <a:extLst>
              <a:ext uri="{FF2B5EF4-FFF2-40B4-BE49-F238E27FC236}">
                <a16:creationId xmlns:a16="http://schemas.microsoft.com/office/drawing/2014/main" id="{546F5B73-BD04-4D54-9A52-3712C32C9779}"/>
              </a:ext>
            </a:extLst>
          </p:cNvPr>
          <p:cNvSpPr>
            <a:spLocks noGrp="1"/>
          </p:cNvSpPr>
          <p:nvPr>
            <p:ph sz="quarter" idx="4" hasCustomPrompt="1"/>
          </p:nvPr>
        </p:nvSpPr>
        <p:spPr>
          <a:xfrm>
            <a:off x="6099176" y="2049835"/>
            <a:ext cx="5486334"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10" name="Footer Placeholder 3">
            <a:extLst>
              <a:ext uri="{FF2B5EF4-FFF2-40B4-BE49-F238E27FC236}">
                <a16:creationId xmlns:a16="http://schemas.microsoft.com/office/drawing/2014/main" id="{0C22C361-FC01-44D9-8AC9-00F8856CA5A4}"/>
              </a:ext>
            </a:extLst>
          </p:cNvPr>
          <p:cNvSpPr>
            <a:spLocks noGrp="1"/>
          </p:cNvSpPr>
          <p:nvPr>
            <p:ph type="ftr" sz="quarter" idx="10"/>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1" name="Slide Number Placeholder 8">
            <a:extLst>
              <a:ext uri="{FF2B5EF4-FFF2-40B4-BE49-F238E27FC236}">
                <a16:creationId xmlns:a16="http://schemas.microsoft.com/office/drawing/2014/main" id="{DE743414-5A82-4DD2-8CC5-065329ADB034}"/>
              </a:ext>
            </a:extLst>
          </p:cNvPr>
          <p:cNvSpPr>
            <a:spLocks noGrp="1"/>
          </p:cNvSpPr>
          <p:nvPr>
            <p:ph type="sldNum" sz="quarter" idx="11"/>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452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20B9E86-5103-45DA-BB40-B33F7CDBB01D}"/>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Title 1">
            <a:extLst>
              <a:ext uri="{FF2B5EF4-FFF2-40B4-BE49-F238E27FC236}">
                <a16:creationId xmlns:a16="http://schemas.microsoft.com/office/drawing/2014/main" id="{256988C8-9AAE-49B2-AD32-2129D0CD8F7B}"/>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6" name="Footer Placeholder 3">
            <a:extLst>
              <a:ext uri="{FF2B5EF4-FFF2-40B4-BE49-F238E27FC236}">
                <a16:creationId xmlns:a16="http://schemas.microsoft.com/office/drawing/2014/main" id="{F0ADACA4-80D4-4A8E-A367-3732ACF2EDE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1B7A9EBA-D1DB-46CB-92F2-DC04833CF9B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74271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D87-11B0-47CF-8C2A-DED050A60615}"/>
              </a:ext>
            </a:extLst>
          </p:cNvPr>
          <p:cNvSpPr>
            <a:spLocks noGrp="1"/>
          </p:cNvSpPr>
          <p:nvPr>
            <p:ph type="title" hasCustomPrompt="1"/>
          </p:nvPr>
        </p:nvSpPr>
        <p:spPr/>
        <p:txBody>
          <a:bodyPr/>
          <a:lstStyle>
            <a:lvl1pPr>
              <a:defRPr/>
            </a:lvl1pPr>
          </a:lstStyle>
          <a:p>
            <a:r>
              <a:rPr lang="en-US"/>
              <a:t>Input title and change font color to white</a:t>
            </a:r>
          </a:p>
        </p:txBody>
      </p:sp>
      <p:sp>
        <p:nvSpPr>
          <p:cNvPr id="4" name="Footer Placeholder 3">
            <a:extLst>
              <a:ext uri="{FF2B5EF4-FFF2-40B4-BE49-F238E27FC236}">
                <a16:creationId xmlns:a16="http://schemas.microsoft.com/office/drawing/2014/main" id="{37B35DBC-9A67-47A7-9BAB-540EE9038B9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5" name="Slide Number Placeholder 8">
            <a:extLst>
              <a:ext uri="{FF2B5EF4-FFF2-40B4-BE49-F238E27FC236}">
                <a16:creationId xmlns:a16="http://schemas.microsoft.com/office/drawing/2014/main" id="{969B9CAF-7601-43C4-AC01-43EE16C5A68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37494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AAE4757-7EB7-4EB1-8FBD-00F7F997A2FF}"/>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r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40468808-0645-4824-847B-7D4E53D83782}"/>
              </a:ext>
            </a:extLst>
          </p:cNvPr>
          <p:cNvSpPr>
            <a:spLocks noGrp="1"/>
          </p:cNvSpPr>
          <p:nvPr>
            <p:ph type="body" sz="half" idx="2"/>
          </p:nvPr>
        </p:nvSpPr>
        <p:spPr>
          <a:xfrm>
            <a:off x="839788" y="2233246"/>
            <a:ext cx="3932237" cy="408991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48853D1B-D62B-40CA-922B-495E8BB2F539}"/>
              </a:ext>
            </a:extLst>
          </p:cNvPr>
          <p:cNvSpPr>
            <a:spLocks noGrp="1"/>
          </p:cNvSpPr>
          <p:nvPr>
            <p:ph idx="1" hasCustomPrompt="1"/>
          </p:nvPr>
        </p:nvSpPr>
        <p:spPr>
          <a:xfrm>
            <a:off x="5183188" y="457200"/>
            <a:ext cx="6172200" cy="5865962"/>
          </a:xfrm>
        </p:spPr>
        <p:txBody>
          <a:bodyPr/>
          <a:lstStyle>
            <a:lvl1pPr>
              <a:defRPr sz="3200"/>
            </a:lvl1pPr>
            <a:lvl2pPr>
              <a:defRPr sz="3000"/>
            </a:lvl2pPr>
            <a:lvl3pPr>
              <a:defRPr sz="2800"/>
            </a:lvl3pPr>
            <a:lvl4pPr>
              <a:defRPr sz="2600"/>
            </a:lvl4pPr>
            <a:lvl5pPr marL="1604963" indent="-233363">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7" name="Footer Placeholder 3">
            <a:extLst>
              <a:ext uri="{FF2B5EF4-FFF2-40B4-BE49-F238E27FC236}">
                <a16:creationId xmlns:a16="http://schemas.microsoft.com/office/drawing/2014/main" id="{04EBD286-055C-41DF-A987-AAE4DBD45AF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5B729C5D-45ED-4C65-B203-7589F117119C}"/>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50480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AF1B9-C994-4088-83F6-0FBEC3AD97C4}"/>
              </a:ext>
            </a:extLst>
          </p:cNvPr>
          <p:cNvSpPr>
            <a:spLocks noGrp="1"/>
          </p:cNvSpPr>
          <p:nvPr>
            <p:ph type="title"/>
          </p:nvPr>
        </p:nvSpPr>
        <p:spPr>
          <a:xfrm>
            <a:off x="513183" y="365125"/>
            <a:ext cx="11150081" cy="771591"/>
          </a:xfrm>
          <a:prstGeom prst="rect">
            <a:avLst/>
          </a:prstGeom>
        </p:spPr>
        <p:txBody>
          <a:bodyPr vert="horz" lIns="91440" tIns="45720" rIns="91440" bIns="45720" rtlCol="0" anchor="ctr">
            <a:normAutofit/>
          </a:bodyPr>
          <a:lstStyle/>
          <a:p>
            <a:r>
              <a:rPr lang="en-US"/>
              <a:t>Click to add title</a:t>
            </a:r>
          </a:p>
        </p:txBody>
      </p:sp>
      <p:sp>
        <p:nvSpPr>
          <p:cNvPr id="3" name="Text Placeholder 2">
            <a:extLst>
              <a:ext uri="{FF2B5EF4-FFF2-40B4-BE49-F238E27FC236}">
                <a16:creationId xmlns:a16="http://schemas.microsoft.com/office/drawing/2014/main" id="{A036162D-30D3-43AB-AAE0-18E7EEC3B329}"/>
              </a:ext>
            </a:extLst>
          </p:cNvPr>
          <p:cNvSpPr>
            <a:spLocks noGrp="1"/>
          </p:cNvSpPr>
          <p:nvPr>
            <p:ph type="body" idx="1"/>
          </p:nvPr>
        </p:nvSpPr>
        <p:spPr>
          <a:xfrm>
            <a:off x="838200" y="1311214"/>
            <a:ext cx="10515600" cy="5011947"/>
          </a:xfrm>
          <a:prstGeom prst="rect">
            <a:avLst/>
          </a:prstGeom>
        </p:spPr>
        <p:txBody>
          <a:bodyPr vert="horz" lIns="91440" tIns="45720" rIns="91440" bIns="45720" rtlCol="0">
            <a:normAutofit/>
          </a:bodyPr>
          <a:lstStyle/>
          <a:p>
            <a:pPr lvl="0"/>
            <a:r>
              <a:rPr lang="en-US"/>
              <a:t>Click to add text</a:t>
            </a:r>
          </a:p>
          <a:p>
            <a:pPr lvl="1"/>
            <a:r>
              <a:rPr lang="en-US"/>
              <a:t>Second level</a:t>
            </a:r>
          </a:p>
          <a:p>
            <a:pPr lvl="2"/>
            <a:r>
              <a:rPr lang="en-US"/>
              <a:t>Third level</a:t>
            </a:r>
          </a:p>
          <a:p>
            <a:pPr lvl="3"/>
            <a:r>
              <a:rPr lang="en-US"/>
              <a:t>Fourth level</a:t>
            </a:r>
          </a:p>
        </p:txBody>
      </p:sp>
      <p:pic>
        <p:nvPicPr>
          <p:cNvPr id="8" name="Picture 7">
            <a:extLst>
              <a:ext uri="{FF2B5EF4-FFF2-40B4-BE49-F238E27FC236}">
                <a16:creationId xmlns:a16="http://schemas.microsoft.com/office/drawing/2014/main" id="{C141500D-1553-4DCC-9702-6B6F0DC6A556}"/>
              </a:ext>
            </a:extLst>
          </p:cNvPr>
          <p:cNvPicPr>
            <a:picLocks noChangeAspect="1"/>
          </p:cNvPicPr>
          <p:nvPr userDrawn="1"/>
        </p:nvPicPr>
        <p:blipFill>
          <a:blip r:embed="rId14"/>
          <a:stretch>
            <a:fillRect/>
          </a:stretch>
        </p:blipFill>
        <p:spPr>
          <a:xfrm>
            <a:off x="0" y="6400857"/>
            <a:ext cx="12192000" cy="457143"/>
          </a:xfrm>
          <a:prstGeom prst="rect">
            <a:avLst/>
          </a:prstGeom>
        </p:spPr>
      </p:pic>
    </p:spTree>
    <p:extLst>
      <p:ext uri="{BB962C8B-B14F-4D97-AF65-F5344CB8AC3E}">
        <p14:creationId xmlns:p14="http://schemas.microsoft.com/office/powerpoint/2010/main" val="17662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08000"/>
        </a:lnSpc>
        <a:spcBef>
          <a:spcPts val="1000"/>
        </a:spcBef>
        <a:spcAft>
          <a:spcPts val="0"/>
        </a:spcAft>
        <a:buClr>
          <a:srgbClr val="25866E"/>
        </a:buClr>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69913" indent="-225425" algn="l" defTabSz="914400" rtl="0" eaLnBrk="1" latinLnBrk="0" hangingPunct="1">
        <a:lnSpc>
          <a:spcPct val="108000"/>
        </a:lnSpc>
        <a:spcBef>
          <a:spcPts val="500"/>
        </a:spcBef>
        <a:spcAft>
          <a:spcPts val="0"/>
        </a:spcAft>
        <a:buClr>
          <a:srgbClr val="25866E"/>
        </a:buClr>
        <a:buFont typeface="Courier New" panose="02070309020205020404" pitchFamily="49" charset="0"/>
        <a:buChar char="o"/>
        <a:defRPr sz="2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223838" algn="l" defTabSz="914400" rtl="0" eaLnBrk="1" latinLnBrk="0" hangingPunct="1">
        <a:lnSpc>
          <a:spcPct val="108000"/>
        </a:lnSpc>
        <a:spcBef>
          <a:spcPts val="500"/>
        </a:spcBef>
        <a:spcAft>
          <a:spcPts val="0"/>
        </a:spcAft>
        <a:buClr>
          <a:srgbClr val="25866E"/>
        </a:buClr>
        <a:buFont typeface="Wingdings" panose="05000000000000000000" pitchFamily="2" charset="2"/>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58888" indent="-231775" algn="l" defTabSz="914400" rtl="0" eaLnBrk="1" latinLnBrk="0" hangingPunct="1">
        <a:lnSpc>
          <a:spcPct val="108000"/>
        </a:lnSpc>
        <a:spcBef>
          <a:spcPts val="500"/>
        </a:spcBef>
        <a:spcAft>
          <a:spcPts val="0"/>
        </a:spcAft>
        <a:buFont typeface="Arial" panose="020B0604020202020204" pitchFamily="34" charset="0"/>
        <a:buChar char="•"/>
        <a:defRPr sz="22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320040" algn="l" defTabSz="914400" rtl="0" eaLnBrk="1" latinLnBrk="0" hangingPunct="1">
        <a:lnSpc>
          <a:spcPct val="108000"/>
        </a:lnSpc>
        <a:spcBef>
          <a:spcPts val="500"/>
        </a:spcBef>
        <a:spcAft>
          <a:spcPts val="0"/>
        </a:spcAft>
        <a:buFont typeface="Courier New" panose="02070309020205020404" pitchFamily="49" charset="0"/>
        <a:buChar char="o"/>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raining.catamaran.partners/past-even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de-ose@michigan.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raining.catamaran.partners/wp-content/uploads/2022/03/SPP_MonitoringManual_Final-09-2023-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Welcome!</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a:normAutofit fontScale="92500" lnSpcReduction="20000"/>
          </a:bodyPr>
          <a:lstStyle/>
          <a:p>
            <a:pPr algn="l" rtl="0" fontAlgn="base">
              <a:buFont typeface="Arial" panose="020B0604020202020204" pitchFamily="34" charset="0"/>
              <a:buChar char="•"/>
            </a:pPr>
            <a:r>
              <a:rPr lang="en-US" b="0" i="0" u="none" strike="noStrike">
                <a:solidFill>
                  <a:srgbClr val="3A3A3A"/>
                </a:solidFill>
                <a:effectLst/>
              </a:rPr>
              <a:t>The </a:t>
            </a:r>
            <a:r>
              <a:rPr lang="en-US" b="1" i="0" u="none" strike="noStrike">
                <a:solidFill>
                  <a:srgbClr val="3A3A3A"/>
                </a:solidFill>
                <a:effectLst/>
              </a:rPr>
              <a:t>January 2024 Office of Special Education Technical Assistance </a:t>
            </a:r>
            <a:r>
              <a:rPr lang="en-US" b="0" i="0" u="none" strike="noStrike">
                <a:solidFill>
                  <a:srgbClr val="3A3A3A"/>
                </a:solidFill>
                <a:effectLst/>
              </a:rPr>
              <a:t>webinar will begin in a few moments.</a:t>
            </a:r>
            <a:r>
              <a:rPr lang="en-US" b="0" i="0">
                <a:solidFill>
                  <a:srgbClr val="3A3A3A"/>
                </a:solidFill>
                <a:effectLst/>
              </a:rPr>
              <a:t>​</a:t>
            </a:r>
          </a:p>
          <a:p>
            <a:pPr algn="l" rtl="0" fontAlgn="base">
              <a:buFont typeface="Arial" panose="020B0604020202020204" pitchFamily="34" charset="0"/>
              <a:buChar char="•"/>
            </a:pPr>
            <a:r>
              <a:rPr lang="en-US" b="0" i="0" u="none" strike="noStrike">
                <a:solidFill>
                  <a:srgbClr val="3A3A3A"/>
                </a:solidFill>
                <a:effectLst/>
              </a:rPr>
              <a:t>The webinar recording and presentation materials will be posted on the Catamaran Technical Assistance Website under </a:t>
            </a:r>
            <a:r>
              <a:rPr lang="en-US" b="1" i="0" u="sng" strike="noStrike">
                <a:solidFill>
                  <a:srgbClr val="0563C1"/>
                </a:solidFill>
                <a:effectLst/>
                <a:hlinkClick r:id="rId3"/>
              </a:rPr>
              <a:t>Past Events</a:t>
            </a:r>
            <a:r>
              <a:rPr lang="en-US" b="1" i="0" u="none" strike="noStrike">
                <a:solidFill>
                  <a:srgbClr val="3A3A3A"/>
                </a:solidFill>
                <a:effectLst/>
              </a:rPr>
              <a:t> </a:t>
            </a:r>
            <a:r>
              <a:rPr lang="en-US" b="0" i="0" u="none" strike="noStrike">
                <a:solidFill>
                  <a:srgbClr val="3A3A3A"/>
                </a:solidFill>
                <a:effectLst/>
              </a:rPr>
              <a:t>(https://training.catamaran.partners/past-events/).</a:t>
            </a:r>
            <a:r>
              <a:rPr lang="en-US" b="0" i="0">
                <a:solidFill>
                  <a:srgbClr val="3A3A3A"/>
                </a:solidFill>
                <a:effectLst/>
              </a:rPr>
              <a:t>​</a:t>
            </a:r>
          </a:p>
          <a:p>
            <a:pPr algn="l" rtl="0" fontAlgn="base">
              <a:buFont typeface="Arial" panose="020B0604020202020204" pitchFamily="34" charset="0"/>
              <a:buChar char="•"/>
            </a:pPr>
            <a:r>
              <a:rPr lang="en-US" b="0" i="0" u="none" strike="noStrike">
                <a:solidFill>
                  <a:srgbClr val="3A3A3A"/>
                </a:solidFill>
                <a:effectLst/>
              </a:rPr>
              <a:t>Closed captioning is available for this webinar. To select this option, choose the closed caption icon in the Zoom webinar player.</a:t>
            </a:r>
            <a:endParaRPr lang="en-US" b="0" i="0">
              <a:solidFill>
                <a:srgbClr val="3A3A3A"/>
              </a:solidFill>
              <a:effectLst/>
            </a:endParaRPr>
          </a:p>
          <a:p>
            <a:endParaRPr lang="en-US"/>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1</a:t>
            </a:fld>
            <a:endParaRPr lang="en-US"/>
          </a:p>
        </p:txBody>
      </p:sp>
    </p:spTree>
    <p:extLst>
      <p:ext uri="{BB962C8B-B14F-4D97-AF65-F5344CB8AC3E}">
        <p14:creationId xmlns:p14="http://schemas.microsoft.com/office/powerpoint/2010/main" val="502365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14F09-2A23-843F-0F6F-47EF57C38895}"/>
              </a:ext>
            </a:extLst>
          </p:cNvPr>
          <p:cNvSpPr>
            <a:spLocks noGrp="1"/>
          </p:cNvSpPr>
          <p:nvPr>
            <p:ph type="title"/>
          </p:nvPr>
        </p:nvSpPr>
        <p:spPr/>
        <p:txBody>
          <a:bodyPr/>
          <a:lstStyle/>
          <a:p>
            <a:r>
              <a:rPr lang="en-US">
                <a:latin typeface="Verdana"/>
                <a:ea typeface="Verdana"/>
              </a:rPr>
              <a:t>Findings</a:t>
            </a:r>
            <a:endParaRPr lang="en-US"/>
          </a:p>
        </p:txBody>
      </p:sp>
      <p:sp>
        <p:nvSpPr>
          <p:cNvPr id="3" name="Content Placeholder 2">
            <a:extLst>
              <a:ext uri="{FF2B5EF4-FFF2-40B4-BE49-F238E27FC236}">
                <a16:creationId xmlns:a16="http://schemas.microsoft.com/office/drawing/2014/main" id="{A53597CA-78FE-1657-F042-179DA0BD5638}"/>
              </a:ext>
            </a:extLst>
          </p:cNvPr>
          <p:cNvSpPr>
            <a:spLocks noGrp="1"/>
          </p:cNvSpPr>
          <p:nvPr>
            <p:ph idx="1"/>
          </p:nvPr>
        </p:nvSpPr>
        <p:spPr/>
        <p:txBody>
          <a:bodyPr vert="horz" lIns="91440" tIns="45720" rIns="91440" bIns="45720" rtlCol="0" anchor="t">
            <a:normAutofit fontScale="92500" lnSpcReduction="10000"/>
          </a:bodyPr>
          <a:lstStyle/>
          <a:p>
            <a:r>
              <a:rPr lang="en-US" dirty="0">
                <a:latin typeface="Verdana"/>
                <a:ea typeface="Verdana"/>
              </a:rPr>
              <a:t>Member District Response and Follow-Up When Findings of Noncompliance are Issued</a:t>
            </a:r>
          </a:p>
          <a:p>
            <a:r>
              <a:rPr lang="en-US" dirty="0">
                <a:latin typeface="Verdana"/>
                <a:ea typeface="Verdana"/>
              </a:rPr>
              <a:t>Member District Development of CAPs</a:t>
            </a:r>
          </a:p>
          <a:p>
            <a:r>
              <a:rPr lang="en-US" dirty="0">
                <a:latin typeface="Verdana"/>
                <a:ea typeface="Verdana"/>
              </a:rPr>
              <a:t>Submission of CAPs</a:t>
            </a:r>
          </a:p>
          <a:p>
            <a:r>
              <a:rPr lang="en-US" dirty="0">
                <a:latin typeface="Verdana"/>
                <a:ea typeface="Verdana"/>
              </a:rPr>
              <a:t>Returned CAPs</a:t>
            </a:r>
          </a:p>
          <a:p>
            <a:r>
              <a:rPr lang="en-US" dirty="0">
                <a:latin typeface="Verdana"/>
                <a:ea typeface="Verdana"/>
              </a:rPr>
              <a:t>Implementation of CAPs</a:t>
            </a:r>
          </a:p>
          <a:p>
            <a:r>
              <a:rPr lang="en-US" dirty="0">
                <a:latin typeface="Verdana"/>
                <a:ea typeface="Verdana"/>
              </a:rPr>
              <a:t>Submission of Progress Reports</a:t>
            </a:r>
          </a:p>
          <a:p>
            <a:r>
              <a:rPr lang="en-US" dirty="0">
                <a:latin typeface="Verdana"/>
                <a:ea typeface="Verdana"/>
              </a:rPr>
              <a:t>Certification of Correction and Closeout</a:t>
            </a:r>
          </a:p>
          <a:p>
            <a:r>
              <a:rPr lang="en-US" dirty="0">
                <a:latin typeface="Verdana"/>
                <a:ea typeface="Verdana"/>
              </a:rPr>
              <a:t>Uncorrected Noncompliance</a:t>
            </a:r>
            <a:endParaRPr lang="en-US" dirty="0"/>
          </a:p>
        </p:txBody>
      </p:sp>
      <p:sp>
        <p:nvSpPr>
          <p:cNvPr id="4" name="Footer Placeholder 3">
            <a:extLst>
              <a:ext uri="{FF2B5EF4-FFF2-40B4-BE49-F238E27FC236}">
                <a16:creationId xmlns:a16="http://schemas.microsoft.com/office/drawing/2014/main" id="{AF06E1CC-791C-7FE8-3879-49A2ED35D02D}"/>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34EDE6D-C293-7279-B8A0-B278A9600A33}"/>
              </a:ext>
            </a:extLst>
          </p:cNvPr>
          <p:cNvSpPr>
            <a:spLocks noGrp="1"/>
          </p:cNvSpPr>
          <p:nvPr>
            <p:ph type="sldNum" sz="quarter" idx="4"/>
          </p:nvPr>
        </p:nvSpPr>
        <p:spPr/>
        <p:txBody>
          <a:bodyPr/>
          <a:lstStyle/>
          <a:p>
            <a:fld id="{C948956C-181A-4CF4-99F7-163F512CFDFE}" type="slidenum">
              <a:rPr lang="en-US" smtClean="0"/>
              <a:pPr/>
              <a:t>10</a:t>
            </a:fld>
            <a:endParaRPr lang="en-US"/>
          </a:p>
        </p:txBody>
      </p:sp>
    </p:spTree>
    <p:extLst>
      <p:ext uri="{BB962C8B-B14F-4D97-AF65-F5344CB8AC3E}">
        <p14:creationId xmlns:p14="http://schemas.microsoft.com/office/powerpoint/2010/main" val="2025219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11666-9F1C-6325-5F1E-1CA8B219C3AF}"/>
              </a:ext>
            </a:extLst>
          </p:cNvPr>
          <p:cNvSpPr>
            <a:spLocks noGrp="1"/>
          </p:cNvSpPr>
          <p:nvPr>
            <p:ph type="title"/>
          </p:nvPr>
        </p:nvSpPr>
        <p:spPr/>
        <p:txBody>
          <a:bodyPr/>
          <a:lstStyle/>
          <a:p>
            <a:r>
              <a:rPr lang="en-US" dirty="0">
                <a:latin typeface="Verdana"/>
                <a:ea typeface="Verdana"/>
              </a:rPr>
              <a:t>Monitoring Criteria 1 of 2</a:t>
            </a:r>
            <a:endParaRPr lang="en-US" dirty="0"/>
          </a:p>
        </p:txBody>
      </p:sp>
      <p:sp>
        <p:nvSpPr>
          <p:cNvPr id="3" name="Content Placeholder 2">
            <a:extLst>
              <a:ext uri="{FF2B5EF4-FFF2-40B4-BE49-F238E27FC236}">
                <a16:creationId xmlns:a16="http://schemas.microsoft.com/office/drawing/2014/main" id="{E7790F28-4264-6260-BA8E-D252B5F13246}"/>
              </a:ext>
            </a:extLst>
          </p:cNvPr>
          <p:cNvSpPr>
            <a:spLocks noGrp="1"/>
          </p:cNvSpPr>
          <p:nvPr>
            <p:ph idx="1"/>
          </p:nvPr>
        </p:nvSpPr>
        <p:spPr/>
        <p:txBody>
          <a:bodyPr vert="horz" lIns="91440" tIns="45720" rIns="91440" bIns="45720" rtlCol="0" anchor="t">
            <a:normAutofit/>
          </a:bodyPr>
          <a:lstStyle/>
          <a:p>
            <a:r>
              <a:rPr lang="en-US" dirty="0">
                <a:latin typeface="Verdana"/>
                <a:ea typeface="Verdana"/>
              </a:rPr>
              <a:t>Disproportionate Representation (B-9 and B-10) </a:t>
            </a:r>
            <a:endParaRPr lang="en-US" dirty="0"/>
          </a:p>
          <a:p>
            <a:pPr lvl="1" indent="-280670"/>
            <a:r>
              <a:rPr lang="en-US" dirty="0">
                <a:latin typeface="Verdana"/>
                <a:ea typeface="Verdana"/>
              </a:rPr>
              <a:t>Member districts are identified as having disproportionate representation when data indicate a risk ratio greater than 2.5 for two years in the same racial/ethnic group and eligibility category or in all eligibility categories.</a:t>
            </a:r>
          </a:p>
        </p:txBody>
      </p:sp>
      <p:sp>
        <p:nvSpPr>
          <p:cNvPr id="4" name="Footer Placeholder 3">
            <a:extLst>
              <a:ext uri="{FF2B5EF4-FFF2-40B4-BE49-F238E27FC236}">
                <a16:creationId xmlns:a16="http://schemas.microsoft.com/office/drawing/2014/main" id="{5B43A139-22E7-5AFE-C953-76A267185E2C}"/>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75B0E70-EBED-6CD1-9DDB-1393AA680C13}"/>
              </a:ext>
            </a:extLst>
          </p:cNvPr>
          <p:cNvSpPr>
            <a:spLocks noGrp="1"/>
          </p:cNvSpPr>
          <p:nvPr>
            <p:ph type="sldNum" sz="quarter" idx="4"/>
          </p:nvPr>
        </p:nvSpPr>
        <p:spPr/>
        <p:txBody>
          <a:bodyPr/>
          <a:lstStyle/>
          <a:p>
            <a:fld id="{C948956C-181A-4CF4-99F7-163F512CFDFE}" type="slidenum">
              <a:rPr lang="en-US" smtClean="0"/>
              <a:pPr/>
              <a:t>11</a:t>
            </a:fld>
            <a:endParaRPr lang="en-US"/>
          </a:p>
        </p:txBody>
      </p:sp>
    </p:spTree>
    <p:extLst>
      <p:ext uri="{BB962C8B-B14F-4D97-AF65-F5344CB8AC3E}">
        <p14:creationId xmlns:p14="http://schemas.microsoft.com/office/powerpoint/2010/main" val="3052363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AB99-5305-AE03-BD60-69717E129228}"/>
              </a:ext>
            </a:extLst>
          </p:cNvPr>
          <p:cNvSpPr>
            <a:spLocks noGrp="1"/>
          </p:cNvSpPr>
          <p:nvPr>
            <p:ph type="title"/>
          </p:nvPr>
        </p:nvSpPr>
        <p:spPr/>
        <p:txBody>
          <a:bodyPr/>
          <a:lstStyle/>
          <a:p>
            <a:r>
              <a:rPr lang="en-US" dirty="0">
                <a:latin typeface="Verdana"/>
                <a:ea typeface="Verdana"/>
              </a:rPr>
              <a:t>Monitoring Criteria 2 of 2</a:t>
            </a:r>
            <a:endParaRPr lang="en-US" dirty="0"/>
          </a:p>
        </p:txBody>
      </p:sp>
      <p:sp>
        <p:nvSpPr>
          <p:cNvPr id="3" name="Content Placeholder 2">
            <a:extLst>
              <a:ext uri="{FF2B5EF4-FFF2-40B4-BE49-F238E27FC236}">
                <a16:creationId xmlns:a16="http://schemas.microsoft.com/office/drawing/2014/main" id="{7DCB3C24-FB80-455B-6400-DB7700FEA4A1}"/>
              </a:ext>
            </a:extLst>
          </p:cNvPr>
          <p:cNvSpPr>
            <a:spLocks noGrp="1"/>
          </p:cNvSpPr>
          <p:nvPr>
            <p:ph idx="1"/>
          </p:nvPr>
        </p:nvSpPr>
        <p:spPr/>
        <p:txBody>
          <a:bodyPr vert="horz" lIns="91440" tIns="45720" rIns="91440" bIns="45720" rtlCol="0" anchor="t">
            <a:normAutofit/>
          </a:bodyPr>
          <a:lstStyle/>
          <a:p>
            <a:r>
              <a:rPr lang="en-US" dirty="0">
                <a:latin typeface="Verdana"/>
                <a:ea typeface="Verdana"/>
              </a:rPr>
              <a:t>Suspension/Expulsion (B-4)</a:t>
            </a:r>
          </a:p>
          <a:p>
            <a:pPr lvl="1" indent="-280670"/>
            <a:r>
              <a:rPr lang="en-US">
                <a:latin typeface="Verdana"/>
                <a:ea typeface="Verdana"/>
              </a:rPr>
              <a:t>For B-4A, member districts with fewer than 30 students with an IEP enrolled in 2022 – 2023 are exempt from the calculation. </a:t>
            </a:r>
            <a:r>
              <a:rPr lang="en-US" dirty="0">
                <a:latin typeface="Verdana"/>
                <a:ea typeface="Verdana"/>
              </a:rPr>
              <a:t>For B-4B, member districts with fewer than 10 students in a racial/ethnic group are also exempted. For B-4B, member districts whose data for 2022 – 2023 show a percentage greater than 2.6 were identified with a significant discrepancy.</a:t>
            </a:r>
          </a:p>
        </p:txBody>
      </p:sp>
      <p:sp>
        <p:nvSpPr>
          <p:cNvPr id="4" name="Footer Placeholder 3">
            <a:extLst>
              <a:ext uri="{FF2B5EF4-FFF2-40B4-BE49-F238E27FC236}">
                <a16:creationId xmlns:a16="http://schemas.microsoft.com/office/drawing/2014/main" id="{851BFA70-D52E-1D7E-E7A0-75A76720424C}"/>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4012283E-BD9B-D9F8-0FCC-EDB97D05AF4F}"/>
              </a:ext>
            </a:extLst>
          </p:cNvPr>
          <p:cNvSpPr>
            <a:spLocks noGrp="1"/>
          </p:cNvSpPr>
          <p:nvPr>
            <p:ph type="sldNum" sz="quarter" idx="4"/>
          </p:nvPr>
        </p:nvSpPr>
        <p:spPr/>
        <p:txBody>
          <a:bodyPr/>
          <a:lstStyle/>
          <a:p>
            <a:fld id="{C948956C-181A-4CF4-99F7-163F512CFDFE}" type="slidenum">
              <a:rPr lang="en-US" smtClean="0"/>
              <a:pPr/>
              <a:t>12</a:t>
            </a:fld>
            <a:endParaRPr lang="en-US"/>
          </a:p>
        </p:txBody>
      </p:sp>
    </p:spTree>
    <p:extLst>
      <p:ext uri="{BB962C8B-B14F-4D97-AF65-F5344CB8AC3E}">
        <p14:creationId xmlns:p14="http://schemas.microsoft.com/office/powerpoint/2010/main" val="843912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latin typeface="Verdana"/>
                <a:ea typeface="Verdana"/>
              </a:rPr>
              <a:t>Monitoring Resources</a:t>
            </a:r>
            <a:endParaRPr lang="en-US"/>
          </a:p>
        </p:txBody>
      </p:sp>
      <p:pic>
        <p:nvPicPr>
          <p:cNvPr id="6" name="Content Placeholder 5" descr="Screenshot of District Monitoring Resources page on the TA site.">
            <a:extLst>
              <a:ext uri="{FF2B5EF4-FFF2-40B4-BE49-F238E27FC236}">
                <a16:creationId xmlns:a16="http://schemas.microsoft.com/office/drawing/2014/main" id="{00CB9B2D-337F-4431-F4F8-1547808EDDB8}"/>
              </a:ext>
            </a:extLst>
          </p:cNvPr>
          <p:cNvPicPr>
            <a:picLocks noGrp="1" noChangeAspect="1"/>
          </p:cNvPicPr>
          <p:nvPr>
            <p:ph idx="1"/>
          </p:nvPr>
        </p:nvPicPr>
        <p:blipFill>
          <a:blip r:embed="rId3"/>
          <a:stretch>
            <a:fillRect/>
          </a:stretch>
        </p:blipFill>
        <p:spPr>
          <a:xfrm>
            <a:off x="838200" y="1531246"/>
            <a:ext cx="10515600" cy="4537380"/>
          </a:xfrm>
        </p:spPr>
      </p:pic>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13</a:t>
            </a:fld>
            <a:endParaRPr lang="en-US"/>
          </a:p>
        </p:txBody>
      </p:sp>
    </p:spTree>
    <p:extLst>
      <p:ext uri="{BB962C8B-B14F-4D97-AF65-F5344CB8AC3E}">
        <p14:creationId xmlns:p14="http://schemas.microsoft.com/office/powerpoint/2010/main" val="3843619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E372B-A6F7-BBF0-D92F-D53BA28B19DF}"/>
              </a:ext>
            </a:extLst>
          </p:cNvPr>
          <p:cNvSpPr>
            <a:spLocks noGrp="1"/>
          </p:cNvSpPr>
          <p:nvPr>
            <p:ph type="title"/>
          </p:nvPr>
        </p:nvSpPr>
        <p:spPr/>
        <p:txBody>
          <a:bodyPr/>
          <a:lstStyle/>
          <a:p>
            <a:r>
              <a:rPr lang="en-US">
                <a:latin typeface="Verdana"/>
                <a:ea typeface="Verdana"/>
              </a:rPr>
              <a:t>The SPP Monitoring Manual </a:t>
            </a:r>
            <a:endParaRPr lang="en-US"/>
          </a:p>
        </p:txBody>
      </p:sp>
      <p:sp>
        <p:nvSpPr>
          <p:cNvPr id="3" name="Content Placeholder 2">
            <a:extLst>
              <a:ext uri="{FF2B5EF4-FFF2-40B4-BE49-F238E27FC236}">
                <a16:creationId xmlns:a16="http://schemas.microsoft.com/office/drawing/2014/main" id="{FB7CA94D-D921-B544-34A2-4A073E70B700}"/>
              </a:ext>
            </a:extLst>
          </p:cNvPr>
          <p:cNvSpPr>
            <a:spLocks noGrp="1"/>
          </p:cNvSpPr>
          <p:nvPr>
            <p:ph idx="1"/>
          </p:nvPr>
        </p:nvSpPr>
        <p:spPr/>
        <p:txBody>
          <a:bodyPr vert="horz" lIns="91440" tIns="45720" rIns="91440" bIns="45720" rtlCol="0" anchor="t">
            <a:normAutofit/>
          </a:bodyPr>
          <a:lstStyle/>
          <a:p>
            <a:r>
              <a:rPr lang="en-US">
                <a:latin typeface="Verdana"/>
                <a:ea typeface="Verdana"/>
              </a:rPr>
              <a:t>Contains all Procedure Review items, Student Record Review items and Interview Questions!</a:t>
            </a:r>
            <a:endParaRPr lang="en-US"/>
          </a:p>
        </p:txBody>
      </p:sp>
      <p:sp>
        <p:nvSpPr>
          <p:cNvPr id="4" name="Footer Placeholder 3">
            <a:extLst>
              <a:ext uri="{FF2B5EF4-FFF2-40B4-BE49-F238E27FC236}">
                <a16:creationId xmlns:a16="http://schemas.microsoft.com/office/drawing/2014/main" id="{458872DD-25C9-05A2-4D8F-C32AA18BF17C}"/>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BB96A382-C05F-51DA-9573-3657B645A0DF}"/>
              </a:ext>
            </a:extLst>
          </p:cNvPr>
          <p:cNvSpPr>
            <a:spLocks noGrp="1"/>
          </p:cNvSpPr>
          <p:nvPr>
            <p:ph type="sldNum" sz="quarter" idx="4"/>
          </p:nvPr>
        </p:nvSpPr>
        <p:spPr/>
        <p:txBody>
          <a:bodyPr/>
          <a:lstStyle/>
          <a:p>
            <a:fld id="{C948956C-181A-4CF4-99F7-163F512CFDFE}" type="slidenum">
              <a:rPr lang="en-US" smtClean="0"/>
              <a:pPr/>
              <a:t>14</a:t>
            </a:fld>
            <a:endParaRPr lang="en-US"/>
          </a:p>
        </p:txBody>
      </p:sp>
    </p:spTree>
    <p:extLst>
      <p:ext uri="{BB962C8B-B14F-4D97-AF65-F5344CB8AC3E}">
        <p14:creationId xmlns:p14="http://schemas.microsoft.com/office/powerpoint/2010/main" val="2064856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5B39D-A092-D594-E16B-9BA4C35CC667}"/>
              </a:ext>
            </a:extLst>
          </p:cNvPr>
          <p:cNvSpPr>
            <a:spLocks noGrp="1"/>
          </p:cNvSpPr>
          <p:nvPr>
            <p:ph type="title"/>
          </p:nvPr>
        </p:nvSpPr>
        <p:spPr/>
        <p:txBody>
          <a:bodyPr/>
          <a:lstStyle/>
          <a:p>
            <a:r>
              <a:rPr lang="en-US">
                <a:latin typeface="Verdana"/>
                <a:ea typeface="Verdana"/>
              </a:rPr>
              <a:t>Contact Information</a:t>
            </a:r>
            <a:endParaRPr lang="en-US"/>
          </a:p>
        </p:txBody>
      </p:sp>
      <p:sp>
        <p:nvSpPr>
          <p:cNvPr id="3" name="Content Placeholder 2">
            <a:extLst>
              <a:ext uri="{FF2B5EF4-FFF2-40B4-BE49-F238E27FC236}">
                <a16:creationId xmlns:a16="http://schemas.microsoft.com/office/drawing/2014/main" id="{8AA152A4-C913-600C-6675-93B4D81C7C32}"/>
              </a:ext>
            </a:extLst>
          </p:cNvPr>
          <p:cNvSpPr>
            <a:spLocks noGrp="1"/>
          </p:cNvSpPr>
          <p:nvPr>
            <p:ph idx="1"/>
          </p:nvPr>
        </p:nvSpPr>
        <p:spPr/>
        <p:txBody>
          <a:bodyPr vert="horz" lIns="91440" tIns="45720" rIns="91440" bIns="45720" rtlCol="0" anchor="t">
            <a:noAutofit/>
          </a:bodyPr>
          <a:lstStyle/>
          <a:p>
            <a:pPr marL="0" indent="0" algn="ctr">
              <a:buNone/>
            </a:pPr>
            <a:endParaRPr lang="en-US" sz="2400" b="1" dirty="0">
              <a:solidFill>
                <a:srgbClr val="000000"/>
              </a:solidFill>
            </a:endParaRPr>
          </a:p>
          <a:p>
            <a:pPr marL="0" indent="0" algn="ctr">
              <a:buNone/>
            </a:pPr>
            <a:r>
              <a:rPr lang="en-US" sz="2400" b="1" dirty="0">
                <a:solidFill>
                  <a:srgbClr val="000000"/>
                </a:solidFill>
              </a:rPr>
              <a:t>Q</a:t>
            </a:r>
            <a:r>
              <a:rPr lang="en-US" sz="2400" b="1" i="0" dirty="0">
                <a:solidFill>
                  <a:srgbClr val="000000"/>
                </a:solidFill>
                <a:effectLst/>
              </a:rPr>
              <a:t>uestions related to today’s presentation</a:t>
            </a:r>
          </a:p>
          <a:p>
            <a:pPr marL="0" indent="0" algn="ctr">
              <a:buNone/>
            </a:pPr>
            <a:r>
              <a:rPr lang="en-US" sz="2000" u="sng" dirty="0">
                <a:solidFill>
                  <a:srgbClr val="0070C0"/>
                </a:solidFill>
              </a:rPr>
              <a:t>MDE-OSE-TA-Monthly-Calls@michigan.gov</a:t>
            </a:r>
            <a:endParaRPr lang="en-US" sz="2000" b="1" dirty="0">
              <a:solidFill>
                <a:srgbClr val="0070C0"/>
              </a:solidFill>
            </a:endParaRPr>
          </a:p>
          <a:p>
            <a:pPr marL="0" indent="0" algn="ctr">
              <a:buNone/>
            </a:pPr>
            <a:endParaRPr lang="en-US" sz="2200" b="1" dirty="0">
              <a:latin typeface="Verdana"/>
              <a:ea typeface="Verdana"/>
            </a:endParaRPr>
          </a:p>
          <a:p>
            <a:pPr marL="0" indent="0" algn="ctr">
              <a:buNone/>
            </a:pPr>
            <a:r>
              <a:rPr lang="en-US" sz="2200" b="1" dirty="0">
                <a:latin typeface="Verdana"/>
                <a:ea typeface="Verdana"/>
              </a:rPr>
              <a:t>MDE-OSE Information Line</a:t>
            </a:r>
          </a:p>
          <a:p>
            <a:pPr marL="0" indent="0" algn="ctr">
              <a:buNone/>
            </a:pPr>
            <a:r>
              <a:rPr lang="en-US" sz="2000" dirty="0">
                <a:latin typeface="Verdana"/>
                <a:ea typeface="Verdana"/>
              </a:rPr>
              <a:t>Interpreter Services Available</a:t>
            </a:r>
          </a:p>
          <a:p>
            <a:pPr marL="0" indent="0" algn="ctr">
              <a:buNone/>
            </a:pPr>
            <a:r>
              <a:rPr lang="en-US" sz="2000" dirty="0">
                <a:solidFill>
                  <a:srgbClr val="0563C1"/>
                </a:solidFill>
                <a:latin typeface="Verdana"/>
                <a:ea typeface="Verdana"/>
                <a:hlinkClick r:id="rId3"/>
              </a:rPr>
              <a:t>MDE-OSE</a:t>
            </a:r>
            <a:r>
              <a:rPr lang="en-US" sz="2000" dirty="0">
                <a:solidFill>
                  <a:srgbClr val="0563C1"/>
                </a:solidFill>
                <a:latin typeface="Verdana"/>
                <a:ea typeface="Verdana"/>
                <a:hlinkClick r:id="rId3">
                  <a:extLst>
                    <a:ext uri="{A12FA001-AC4F-418D-AE19-62706E023703}">
                      <ahyp:hlinkClr xmlns:ahyp="http://schemas.microsoft.com/office/drawing/2018/hyperlinkcolor" val="tx"/>
                    </a:ext>
                  </a:extLst>
                </a:hlinkClick>
              </a:rPr>
              <a:t>@michigan.gov</a:t>
            </a:r>
            <a:endParaRPr lang="en-US" sz="2000" dirty="0">
              <a:latin typeface="Verdana"/>
              <a:ea typeface="Verdana"/>
            </a:endParaRPr>
          </a:p>
          <a:p>
            <a:pPr marL="0" indent="0" algn="ctr">
              <a:buNone/>
            </a:pPr>
            <a:r>
              <a:rPr lang="en-US" sz="2000" dirty="0">
                <a:latin typeface="Verdana"/>
                <a:ea typeface="Verdana"/>
              </a:rPr>
              <a:t>1-888-320-8384</a:t>
            </a:r>
          </a:p>
          <a:p>
            <a:endParaRPr lang="en-US" sz="2200" dirty="0"/>
          </a:p>
        </p:txBody>
      </p:sp>
      <p:sp>
        <p:nvSpPr>
          <p:cNvPr id="4" name="Footer Placeholder 3">
            <a:extLst>
              <a:ext uri="{FF2B5EF4-FFF2-40B4-BE49-F238E27FC236}">
                <a16:creationId xmlns:a16="http://schemas.microsoft.com/office/drawing/2014/main" id="{312F5CF7-5E97-15B5-C611-C25880E3BF3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BDB9947-5154-39F0-1072-6B0B249CB64E}"/>
              </a:ext>
            </a:extLst>
          </p:cNvPr>
          <p:cNvSpPr>
            <a:spLocks noGrp="1"/>
          </p:cNvSpPr>
          <p:nvPr>
            <p:ph type="sldNum" sz="quarter" idx="4"/>
          </p:nvPr>
        </p:nvSpPr>
        <p:spPr/>
        <p:txBody>
          <a:bodyPr/>
          <a:lstStyle/>
          <a:p>
            <a:fld id="{C948956C-181A-4CF4-99F7-163F512CFDFE}" type="slidenum">
              <a:rPr lang="en-US" smtClean="0"/>
              <a:pPr/>
              <a:t>15</a:t>
            </a:fld>
            <a:endParaRPr lang="en-US"/>
          </a:p>
        </p:txBody>
      </p:sp>
    </p:spTree>
    <p:extLst>
      <p:ext uri="{BB962C8B-B14F-4D97-AF65-F5344CB8AC3E}">
        <p14:creationId xmlns:p14="http://schemas.microsoft.com/office/powerpoint/2010/main" val="4183838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22BC2F-04E0-4A4A-B186-CC1A211E66AD}"/>
              </a:ext>
            </a:extLst>
          </p:cNvPr>
          <p:cNvSpPr>
            <a:spLocks noGrp="1"/>
          </p:cNvSpPr>
          <p:nvPr>
            <p:ph type="ctrTitle"/>
          </p:nvPr>
        </p:nvSpPr>
        <p:spPr/>
        <p:txBody>
          <a:bodyPr/>
          <a:lstStyle/>
          <a:p>
            <a:r>
              <a:rPr lang="en-US">
                <a:latin typeface="Verdana"/>
                <a:ea typeface="Verdana"/>
              </a:rPr>
              <a:t>Monthly Technical Assistance (</a:t>
            </a:r>
            <a:r>
              <a:rPr lang="en-US"/>
              <a:t>Monitoring Materials</a:t>
            </a:r>
            <a:r>
              <a:rPr lang="en-US">
                <a:latin typeface="Verdana"/>
                <a:ea typeface="Verdana"/>
              </a:rPr>
              <a:t>)</a:t>
            </a:r>
            <a:endParaRPr lang="en-US"/>
          </a:p>
        </p:txBody>
      </p:sp>
      <p:sp>
        <p:nvSpPr>
          <p:cNvPr id="2" name="Subtitle 1">
            <a:extLst>
              <a:ext uri="{FF2B5EF4-FFF2-40B4-BE49-F238E27FC236}">
                <a16:creationId xmlns:a16="http://schemas.microsoft.com/office/drawing/2014/main" id="{F58375A7-1C44-436A-A61B-063F672A3E3D}"/>
              </a:ext>
            </a:extLst>
          </p:cNvPr>
          <p:cNvSpPr>
            <a:spLocks noGrp="1"/>
          </p:cNvSpPr>
          <p:nvPr>
            <p:ph type="subTitle" idx="1"/>
          </p:nvPr>
        </p:nvSpPr>
        <p:spPr/>
        <p:txBody>
          <a:bodyPr vert="horz" lIns="91440" tIns="45720" rIns="91440" bIns="45720" rtlCol="0" anchor="t">
            <a:normAutofit/>
          </a:bodyPr>
          <a:lstStyle/>
          <a:p>
            <a:r>
              <a:rPr lang="en-US">
                <a:latin typeface="Verdana"/>
                <a:ea typeface="Verdana"/>
              </a:rPr>
              <a:t>January 2024</a:t>
            </a:r>
          </a:p>
          <a:p>
            <a:endParaRPr lang="en-US"/>
          </a:p>
        </p:txBody>
      </p:sp>
      <p:sp>
        <p:nvSpPr>
          <p:cNvPr id="3" name="Text Placeholder 2">
            <a:extLst>
              <a:ext uri="{FF2B5EF4-FFF2-40B4-BE49-F238E27FC236}">
                <a16:creationId xmlns:a16="http://schemas.microsoft.com/office/drawing/2014/main" id="{1D66DAED-6826-471F-BC09-48ECD67FD332}"/>
              </a:ext>
            </a:extLst>
          </p:cNvPr>
          <p:cNvSpPr>
            <a:spLocks noGrp="1"/>
          </p:cNvSpPr>
          <p:nvPr>
            <p:ph type="body" sz="quarter" idx="10"/>
          </p:nvPr>
        </p:nvSpPr>
        <p:spPr/>
        <p:txBody>
          <a:bodyPr vert="horz" lIns="91440" tIns="45720" rIns="91440" bIns="45720" rtlCol="0" anchor="t">
            <a:normAutofit/>
          </a:bodyPr>
          <a:lstStyle/>
          <a:p>
            <a:r>
              <a:rPr lang="en-US">
                <a:latin typeface="Verdana"/>
                <a:ea typeface="Verdana"/>
              </a:rPr>
              <a:t>Office of Special Education </a:t>
            </a:r>
            <a:endParaRPr lang="en-US"/>
          </a:p>
        </p:txBody>
      </p:sp>
    </p:spTree>
    <p:extLst>
      <p:ext uri="{BB962C8B-B14F-4D97-AF65-F5344CB8AC3E}">
        <p14:creationId xmlns:p14="http://schemas.microsoft.com/office/powerpoint/2010/main" val="376617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31F04-1EAB-CF52-FB74-0CE84C0ECEE6}"/>
              </a:ext>
            </a:extLst>
          </p:cNvPr>
          <p:cNvSpPr>
            <a:spLocks noGrp="1"/>
          </p:cNvSpPr>
          <p:nvPr>
            <p:ph type="title"/>
          </p:nvPr>
        </p:nvSpPr>
        <p:spPr/>
        <p:txBody>
          <a:bodyPr/>
          <a:lstStyle/>
          <a:p>
            <a:r>
              <a:rPr lang="en-US" dirty="0">
                <a:latin typeface="Verdana"/>
                <a:ea typeface="Verdana"/>
              </a:rPr>
              <a:t>Relevant Terms</a:t>
            </a:r>
            <a:endParaRPr lang="en-US" dirty="0"/>
          </a:p>
        </p:txBody>
      </p:sp>
      <p:sp>
        <p:nvSpPr>
          <p:cNvPr id="3" name="Content Placeholder 2">
            <a:extLst>
              <a:ext uri="{FF2B5EF4-FFF2-40B4-BE49-F238E27FC236}">
                <a16:creationId xmlns:a16="http://schemas.microsoft.com/office/drawing/2014/main" id="{C222E6F6-C4EA-76A3-FA39-E95EE6A3DCE9}"/>
              </a:ext>
            </a:extLst>
          </p:cNvPr>
          <p:cNvSpPr>
            <a:spLocks noGrp="1"/>
          </p:cNvSpPr>
          <p:nvPr>
            <p:ph idx="1"/>
          </p:nvPr>
        </p:nvSpPr>
        <p:spPr/>
        <p:txBody>
          <a:bodyPr vert="horz" lIns="91440" tIns="45720" rIns="91440" bIns="45720" rtlCol="0" anchor="t">
            <a:normAutofit fontScale="92500" lnSpcReduction="20000"/>
          </a:bodyPr>
          <a:lstStyle/>
          <a:p>
            <a:pPr marL="457200" indent="-457200"/>
            <a:r>
              <a:rPr lang="en-US" sz="2600" dirty="0">
                <a:latin typeface="Verdana"/>
                <a:ea typeface="Verdana"/>
              </a:rPr>
              <a:t>Corrective Action Plans/ Student Level </a:t>
            </a:r>
            <a:r>
              <a:rPr lang="en-US" sz="2300" dirty="0">
                <a:latin typeface="Verdana"/>
                <a:ea typeface="Verdana"/>
              </a:rPr>
              <a:t>Corrective Action </a:t>
            </a:r>
            <a:r>
              <a:rPr lang="en-US" sz="2300">
                <a:latin typeface="Verdana"/>
                <a:ea typeface="Verdana"/>
              </a:rPr>
              <a:t>Plans</a:t>
            </a:r>
            <a:r>
              <a:rPr lang="en-US" sz="2600">
                <a:latin typeface="Verdana"/>
                <a:ea typeface="Verdana"/>
              </a:rPr>
              <a:t>(CAPs/SLCAPs)</a:t>
            </a:r>
            <a:endParaRPr lang="en-US"/>
          </a:p>
          <a:p>
            <a:pPr marL="457200" indent="-457200"/>
            <a:r>
              <a:rPr lang="en-US" sz="2600" dirty="0">
                <a:latin typeface="Verdana"/>
                <a:ea typeface="Verdana"/>
              </a:rPr>
              <a:t>Free Appropriate Public Education (FAPE)</a:t>
            </a:r>
            <a:endParaRPr lang="en-US"/>
          </a:p>
          <a:p>
            <a:pPr marL="457200" indent="-457200"/>
            <a:r>
              <a:rPr lang="en-US" sz="2600" dirty="0"/>
              <a:t>Individualized Education Program (IEP)</a:t>
            </a:r>
          </a:p>
          <a:p>
            <a:pPr marL="457200" indent="-457200"/>
            <a:r>
              <a:rPr lang="en-US" sz="2600" dirty="0"/>
              <a:t>Individuals with Disabilities Education Act (IDEA)</a:t>
            </a:r>
          </a:p>
          <a:p>
            <a:pPr marL="457200" indent="-457200"/>
            <a:r>
              <a:rPr lang="en-US" sz="2600" dirty="0"/>
              <a:t>Intermediate School District (ISD)</a:t>
            </a:r>
          </a:p>
          <a:p>
            <a:pPr marL="457200" indent="-457200"/>
            <a:r>
              <a:rPr lang="en-US" sz="2600" dirty="0"/>
              <a:t>Least Restrictive Environment (LRE)</a:t>
            </a:r>
          </a:p>
          <a:p>
            <a:pPr marL="457200" indent="-457200"/>
            <a:r>
              <a:rPr lang="en-US" sz="2600" dirty="0"/>
              <a:t>Michigan Administrative Rules for Special Education (MARSE)</a:t>
            </a:r>
          </a:p>
          <a:p>
            <a:pPr marL="457200" indent="-457200"/>
            <a:r>
              <a:rPr lang="en-US" sz="2600" dirty="0">
                <a:latin typeface="Verdana"/>
                <a:ea typeface="Verdana"/>
              </a:rPr>
              <a:t>Michigan Department of Education Office of Special Education (MDE OSE)</a:t>
            </a:r>
          </a:p>
          <a:p>
            <a:pPr marL="457200" indent="-457200"/>
            <a:r>
              <a:rPr lang="en-US" sz="2600" dirty="0">
                <a:latin typeface="Verdana"/>
                <a:ea typeface="Verdana"/>
              </a:rPr>
              <a:t>State Performance Plan (SPP)</a:t>
            </a:r>
          </a:p>
          <a:p>
            <a:pPr marL="457200" indent="-457200"/>
            <a:r>
              <a:rPr lang="en-US" sz="2600" dirty="0"/>
              <a:t>Student with a Disability (SWD)</a:t>
            </a:r>
          </a:p>
          <a:p>
            <a:endParaRPr lang="en-US" dirty="0"/>
          </a:p>
        </p:txBody>
      </p:sp>
      <p:sp>
        <p:nvSpPr>
          <p:cNvPr id="4" name="Footer Placeholder 3">
            <a:extLst>
              <a:ext uri="{FF2B5EF4-FFF2-40B4-BE49-F238E27FC236}">
                <a16:creationId xmlns:a16="http://schemas.microsoft.com/office/drawing/2014/main" id="{FD61AE2C-D717-2F9D-E892-F0CE83FFBA1B}"/>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83A50A1-712C-BBB0-51B1-FDBC83BFDE92}"/>
              </a:ext>
            </a:extLst>
          </p:cNvPr>
          <p:cNvSpPr>
            <a:spLocks noGrp="1"/>
          </p:cNvSpPr>
          <p:nvPr>
            <p:ph type="sldNum" sz="quarter" idx="4"/>
          </p:nvPr>
        </p:nvSpPr>
        <p:spPr/>
        <p:txBody>
          <a:bodyPr/>
          <a:lstStyle/>
          <a:p>
            <a:fld id="{C948956C-181A-4CF4-99F7-163F512CFDFE}" type="slidenum">
              <a:rPr lang="en-US" smtClean="0"/>
              <a:pPr/>
              <a:t>3</a:t>
            </a:fld>
            <a:endParaRPr lang="en-US"/>
          </a:p>
        </p:txBody>
      </p:sp>
    </p:spTree>
    <p:extLst>
      <p:ext uri="{BB962C8B-B14F-4D97-AF65-F5344CB8AC3E}">
        <p14:creationId xmlns:p14="http://schemas.microsoft.com/office/powerpoint/2010/main" val="123789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85201-2916-F37B-4F5E-02EEE72AA4C3}"/>
              </a:ext>
            </a:extLst>
          </p:cNvPr>
          <p:cNvSpPr>
            <a:spLocks noGrp="1"/>
          </p:cNvSpPr>
          <p:nvPr>
            <p:ph type="title"/>
          </p:nvPr>
        </p:nvSpPr>
        <p:spPr/>
        <p:txBody>
          <a:bodyPr>
            <a:normAutofit fontScale="90000"/>
          </a:bodyPr>
          <a:lstStyle/>
          <a:p>
            <a:r>
              <a:rPr lang="en-US" dirty="0">
                <a:latin typeface="Verdana"/>
                <a:ea typeface="Verdana"/>
              </a:rPr>
              <a:t>State Performance Plan (SPP) Manual for Directed Monitoring of Member Districts</a:t>
            </a:r>
            <a:endParaRPr lang="en-US" dirty="0"/>
          </a:p>
        </p:txBody>
      </p:sp>
      <p:sp>
        <p:nvSpPr>
          <p:cNvPr id="3" name="Content Placeholder 2">
            <a:extLst>
              <a:ext uri="{FF2B5EF4-FFF2-40B4-BE49-F238E27FC236}">
                <a16:creationId xmlns:a16="http://schemas.microsoft.com/office/drawing/2014/main" id="{82CCD1D3-3D3D-46B7-A7AC-10763918490F}"/>
              </a:ext>
            </a:extLst>
          </p:cNvPr>
          <p:cNvSpPr>
            <a:spLocks noGrp="1"/>
          </p:cNvSpPr>
          <p:nvPr>
            <p:ph idx="1"/>
          </p:nvPr>
        </p:nvSpPr>
        <p:spPr/>
        <p:txBody>
          <a:bodyPr vert="horz" lIns="91440" tIns="45720" rIns="91440" bIns="45720" rtlCol="0" anchor="t">
            <a:normAutofit/>
          </a:bodyPr>
          <a:lstStyle/>
          <a:p>
            <a:r>
              <a:rPr lang="en-US" dirty="0">
                <a:latin typeface="Verdana"/>
                <a:ea typeface="Verdana"/>
              </a:rPr>
              <a:t>B-4 (Suspension/Expulsion)</a:t>
            </a:r>
          </a:p>
          <a:p>
            <a:r>
              <a:rPr lang="en-US" dirty="0">
                <a:latin typeface="Verdana"/>
                <a:ea typeface="Verdana"/>
              </a:rPr>
              <a:t>B-9 and B-10 (Disproportionate Representation)</a:t>
            </a:r>
          </a:p>
          <a:p>
            <a:r>
              <a:rPr lang="en-US" dirty="0">
                <a:hlinkClick r:id="rId2"/>
              </a:rPr>
              <a:t>SPP Monitoring Manual</a:t>
            </a:r>
            <a:endParaRPr lang="en-US" dirty="0"/>
          </a:p>
        </p:txBody>
      </p:sp>
      <p:sp>
        <p:nvSpPr>
          <p:cNvPr id="4" name="Footer Placeholder 3">
            <a:extLst>
              <a:ext uri="{FF2B5EF4-FFF2-40B4-BE49-F238E27FC236}">
                <a16:creationId xmlns:a16="http://schemas.microsoft.com/office/drawing/2014/main" id="{B8C7C3D7-915E-E8B9-431F-5BBBBC4B75F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46E5428E-E83B-2A10-8009-3C41F2733A53}"/>
              </a:ext>
            </a:extLst>
          </p:cNvPr>
          <p:cNvSpPr>
            <a:spLocks noGrp="1"/>
          </p:cNvSpPr>
          <p:nvPr>
            <p:ph type="sldNum" sz="quarter" idx="4"/>
          </p:nvPr>
        </p:nvSpPr>
        <p:spPr/>
        <p:txBody>
          <a:bodyPr/>
          <a:lstStyle/>
          <a:p>
            <a:fld id="{C948956C-181A-4CF4-99F7-163F512CFDFE}" type="slidenum">
              <a:rPr lang="en-US" smtClean="0"/>
              <a:pPr/>
              <a:t>4</a:t>
            </a:fld>
            <a:endParaRPr lang="en-US"/>
          </a:p>
        </p:txBody>
      </p:sp>
    </p:spTree>
    <p:extLst>
      <p:ext uri="{BB962C8B-B14F-4D97-AF65-F5344CB8AC3E}">
        <p14:creationId xmlns:p14="http://schemas.microsoft.com/office/powerpoint/2010/main" val="2688781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B4DD8-4C71-CD1D-B721-E7B2A3F49EBA}"/>
              </a:ext>
            </a:extLst>
          </p:cNvPr>
          <p:cNvSpPr>
            <a:spLocks noGrp="1"/>
          </p:cNvSpPr>
          <p:nvPr>
            <p:ph type="title"/>
          </p:nvPr>
        </p:nvSpPr>
        <p:spPr/>
        <p:txBody>
          <a:bodyPr/>
          <a:lstStyle/>
          <a:p>
            <a:r>
              <a:rPr lang="en-US">
                <a:latin typeface="Verdana"/>
                <a:ea typeface="Verdana"/>
              </a:rPr>
              <a:t>Contents of the SPP Manual</a:t>
            </a:r>
            <a:endParaRPr lang="en-US"/>
          </a:p>
        </p:txBody>
      </p:sp>
      <p:sp>
        <p:nvSpPr>
          <p:cNvPr id="3" name="Content Placeholder 2">
            <a:extLst>
              <a:ext uri="{FF2B5EF4-FFF2-40B4-BE49-F238E27FC236}">
                <a16:creationId xmlns:a16="http://schemas.microsoft.com/office/drawing/2014/main" id="{80098F5E-5FBF-36F5-A9DC-B6DD88A0D531}"/>
              </a:ext>
            </a:extLst>
          </p:cNvPr>
          <p:cNvSpPr>
            <a:spLocks noGrp="1"/>
          </p:cNvSpPr>
          <p:nvPr>
            <p:ph idx="1"/>
          </p:nvPr>
        </p:nvSpPr>
        <p:spPr/>
        <p:txBody>
          <a:bodyPr vert="horz" lIns="91440" tIns="45720" rIns="91440" bIns="45720" rtlCol="0" anchor="t">
            <a:normAutofit/>
          </a:bodyPr>
          <a:lstStyle/>
          <a:p>
            <a:r>
              <a:rPr lang="en-US">
                <a:latin typeface="Verdana"/>
                <a:ea typeface="Verdana"/>
              </a:rPr>
              <a:t>Introduction to Monitoring</a:t>
            </a:r>
            <a:endParaRPr lang="en-US"/>
          </a:p>
          <a:p>
            <a:r>
              <a:rPr lang="en-US">
                <a:latin typeface="Verdana"/>
                <a:ea typeface="Verdana"/>
              </a:rPr>
              <a:t>Monitoring Criteria</a:t>
            </a:r>
          </a:p>
          <a:p>
            <a:r>
              <a:rPr lang="en-US">
                <a:latin typeface="Verdana"/>
                <a:ea typeface="Verdana"/>
              </a:rPr>
              <a:t>Procedures for Procedure Review</a:t>
            </a:r>
          </a:p>
          <a:p>
            <a:r>
              <a:rPr lang="en-US">
                <a:latin typeface="Verdana"/>
                <a:ea typeface="Verdana"/>
              </a:rPr>
              <a:t>Procedures for Monitoring Review</a:t>
            </a:r>
            <a:endParaRPr lang="en-US"/>
          </a:p>
        </p:txBody>
      </p:sp>
      <p:sp>
        <p:nvSpPr>
          <p:cNvPr id="4" name="Footer Placeholder 3">
            <a:extLst>
              <a:ext uri="{FF2B5EF4-FFF2-40B4-BE49-F238E27FC236}">
                <a16:creationId xmlns:a16="http://schemas.microsoft.com/office/drawing/2014/main" id="{1A66ECCD-29D9-709E-5E17-D7779A1A9CE5}"/>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EC51CBB0-1B6A-1695-1801-95946E4E3ABA}"/>
              </a:ext>
            </a:extLst>
          </p:cNvPr>
          <p:cNvSpPr>
            <a:spLocks noGrp="1"/>
          </p:cNvSpPr>
          <p:nvPr>
            <p:ph type="sldNum" sz="quarter" idx="4"/>
          </p:nvPr>
        </p:nvSpPr>
        <p:spPr/>
        <p:txBody>
          <a:bodyPr/>
          <a:lstStyle/>
          <a:p>
            <a:fld id="{C948956C-181A-4CF4-99F7-163F512CFDFE}" type="slidenum">
              <a:rPr lang="en-US" smtClean="0"/>
              <a:pPr/>
              <a:t>5</a:t>
            </a:fld>
            <a:endParaRPr lang="en-US"/>
          </a:p>
        </p:txBody>
      </p:sp>
    </p:spTree>
    <p:extLst>
      <p:ext uri="{BB962C8B-B14F-4D97-AF65-F5344CB8AC3E}">
        <p14:creationId xmlns:p14="http://schemas.microsoft.com/office/powerpoint/2010/main" val="2543599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41A4A-1A6D-A5DB-88EA-D259F97841A5}"/>
              </a:ext>
            </a:extLst>
          </p:cNvPr>
          <p:cNvSpPr>
            <a:spLocks noGrp="1"/>
          </p:cNvSpPr>
          <p:nvPr>
            <p:ph type="title"/>
          </p:nvPr>
        </p:nvSpPr>
        <p:spPr/>
        <p:txBody>
          <a:bodyPr/>
          <a:lstStyle/>
          <a:p>
            <a:r>
              <a:rPr lang="en-US">
                <a:latin typeface="Verdana"/>
                <a:ea typeface="Verdana"/>
              </a:rPr>
              <a:t>Why Monitor?</a:t>
            </a:r>
            <a:endParaRPr lang="en-US"/>
          </a:p>
        </p:txBody>
      </p:sp>
      <p:sp>
        <p:nvSpPr>
          <p:cNvPr id="3" name="Content Placeholder 2">
            <a:extLst>
              <a:ext uri="{FF2B5EF4-FFF2-40B4-BE49-F238E27FC236}">
                <a16:creationId xmlns:a16="http://schemas.microsoft.com/office/drawing/2014/main" id="{B4C436D2-A3BB-40C3-3F67-5D07ECAA170A}"/>
              </a:ext>
            </a:extLst>
          </p:cNvPr>
          <p:cNvSpPr>
            <a:spLocks noGrp="1"/>
          </p:cNvSpPr>
          <p:nvPr>
            <p:ph idx="1"/>
          </p:nvPr>
        </p:nvSpPr>
        <p:spPr/>
        <p:txBody>
          <a:bodyPr vert="horz" lIns="91440" tIns="45720" rIns="91440" bIns="45720" rtlCol="0" anchor="t">
            <a:normAutofit fontScale="92500" lnSpcReduction="10000"/>
          </a:bodyPr>
          <a:lstStyle/>
          <a:p>
            <a:r>
              <a:rPr lang="en-US" dirty="0">
                <a:latin typeface="Verdana"/>
                <a:ea typeface="Verdana"/>
              </a:rPr>
              <a:t>The provision of a FAPE in the LRE. </a:t>
            </a:r>
            <a:endParaRPr lang="en-US" dirty="0"/>
          </a:p>
          <a:p>
            <a:r>
              <a:rPr lang="en-US" dirty="0">
                <a:latin typeface="Verdana"/>
                <a:ea typeface="Verdana"/>
              </a:rPr>
              <a:t>Disproportionate representation of racial and ethnic groups in special education and related services, to the extent the representation is the result of inappropriate identification. </a:t>
            </a:r>
            <a:endParaRPr lang="en-US" dirty="0"/>
          </a:p>
          <a:p>
            <a:r>
              <a:rPr lang="en-US" dirty="0">
                <a:latin typeface="Verdana"/>
                <a:ea typeface="Verdana"/>
              </a:rPr>
              <a:t>State and ISD exercise of general supervisory authority including child find, IEP development and implementation, effective monitoring, the use of resolution sessions, mediation, voluntary binding arbitration, and a system of transition services.</a:t>
            </a:r>
            <a:endParaRPr lang="en-US" dirty="0"/>
          </a:p>
        </p:txBody>
      </p:sp>
      <p:sp>
        <p:nvSpPr>
          <p:cNvPr id="4" name="Footer Placeholder 3">
            <a:extLst>
              <a:ext uri="{FF2B5EF4-FFF2-40B4-BE49-F238E27FC236}">
                <a16:creationId xmlns:a16="http://schemas.microsoft.com/office/drawing/2014/main" id="{0074E3CB-F525-5740-1798-86DDDD6FA488}"/>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9818710-30A9-1416-BD01-A94D296EFB5E}"/>
              </a:ext>
            </a:extLst>
          </p:cNvPr>
          <p:cNvSpPr>
            <a:spLocks noGrp="1"/>
          </p:cNvSpPr>
          <p:nvPr>
            <p:ph type="sldNum" sz="quarter" idx="4"/>
          </p:nvPr>
        </p:nvSpPr>
        <p:spPr/>
        <p:txBody>
          <a:bodyPr/>
          <a:lstStyle/>
          <a:p>
            <a:fld id="{C948956C-181A-4CF4-99F7-163F512CFDFE}" type="slidenum">
              <a:rPr lang="en-US" smtClean="0"/>
              <a:pPr/>
              <a:t>6</a:t>
            </a:fld>
            <a:endParaRPr lang="en-US"/>
          </a:p>
        </p:txBody>
      </p:sp>
    </p:spTree>
    <p:extLst>
      <p:ext uri="{BB962C8B-B14F-4D97-AF65-F5344CB8AC3E}">
        <p14:creationId xmlns:p14="http://schemas.microsoft.com/office/powerpoint/2010/main" val="5181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09251-17F3-BEC6-8021-02710B6054BE}"/>
              </a:ext>
            </a:extLst>
          </p:cNvPr>
          <p:cNvSpPr>
            <a:spLocks noGrp="1"/>
          </p:cNvSpPr>
          <p:nvPr>
            <p:ph type="title"/>
          </p:nvPr>
        </p:nvSpPr>
        <p:spPr/>
        <p:txBody>
          <a:bodyPr/>
          <a:lstStyle/>
          <a:p>
            <a:r>
              <a:rPr lang="en-US">
                <a:latin typeface="Verdana"/>
                <a:ea typeface="Verdana"/>
              </a:rPr>
              <a:t>Monitoring Criteria</a:t>
            </a:r>
            <a:endParaRPr lang="en-US"/>
          </a:p>
        </p:txBody>
      </p:sp>
      <p:sp>
        <p:nvSpPr>
          <p:cNvPr id="3" name="Content Placeholder 2">
            <a:extLst>
              <a:ext uri="{FF2B5EF4-FFF2-40B4-BE49-F238E27FC236}">
                <a16:creationId xmlns:a16="http://schemas.microsoft.com/office/drawing/2014/main" id="{1A48E3E0-2440-2F12-FD0D-82B91A0135A0}"/>
              </a:ext>
            </a:extLst>
          </p:cNvPr>
          <p:cNvSpPr>
            <a:spLocks noGrp="1"/>
          </p:cNvSpPr>
          <p:nvPr>
            <p:ph idx="1"/>
          </p:nvPr>
        </p:nvSpPr>
        <p:spPr/>
        <p:txBody>
          <a:bodyPr vert="horz" lIns="91440" tIns="45720" rIns="91440" bIns="45720" rtlCol="0" anchor="t">
            <a:normAutofit/>
          </a:bodyPr>
          <a:lstStyle/>
          <a:p>
            <a:r>
              <a:rPr lang="en-US">
                <a:latin typeface="Verdana"/>
                <a:ea typeface="Verdana"/>
              </a:rPr>
              <a:t>B-4A (Rates of Suspension and Expulsion)</a:t>
            </a:r>
          </a:p>
          <a:p>
            <a:r>
              <a:rPr lang="en-US">
                <a:latin typeface="Verdana"/>
                <a:ea typeface="Verdana"/>
              </a:rPr>
              <a:t>B-4B (Rates of Expulsion and Expulsion by Race/Ethnicity)</a:t>
            </a:r>
          </a:p>
          <a:p>
            <a:r>
              <a:rPr lang="en-US">
                <a:latin typeface="Verdana"/>
                <a:ea typeface="Verdana"/>
              </a:rPr>
              <a:t>B-9 (Disproportionate Representation- Child with a Disability)</a:t>
            </a:r>
            <a:endParaRPr lang="en-US"/>
          </a:p>
          <a:p>
            <a:r>
              <a:rPr lang="en-US">
                <a:latin typeface="Verdana"/>
                <a:ea typeface="Verdana"/>
              </a:rPr>
              <a:t>B-10 (Disproportionate Representation- Eligibility Categories)</a:t>
            </a:r>
            <a:endParaRPr lang="en-US"/>
          </a:p>
        </p:txBody>
      </p:sp>
      <p:sp>
        <p:nvSpPr>
          <p:cNvPr id="4" name="Footer Placeholder 3">
            <a:extLst>
              <a:ext uri="{FF2B5EF4-FFF2-40B4-BE49-F238E27FC236}">
                <a16:creationId xmlns:a16="http://schemas.microsoft.com/office/drawing/2014/main" id="{B0109F8D-7F30-DAD8-5C50-FCD8D96BBFFF}"/>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07A62C6C-021B-E002-2F33-1AA8314AB0E5}"/>
              </a:ext>
            </a:extLst>
          </p:cNvPr>
          <p:cNvSpPr>
            <a:spLocks noGrp="1"/>
          </p:cNvSpPr>
          <p:nvPr>
            <p:ph type="sldNum" sz="quarter" idx="4"/>
          </p:nvPr>
        </p:nvSpPr>
        <p:spPr/>
        <p:txBody>
          <a:bodyPr/>
          <a:lstStyle/>
          <a:p>
            <a:fld id="{C948956C-181A-4CF4-99F7-163F512CFDFE}" type="slidenum">
              <a:rPr lang="en-US" smtClean="0"/>
              <a:pPr/>
              <a:t>7</a:t>
            </a:fld>
            <a:endParaRPr lang="en-US"/>
          </a:p>
        </p:txBody>
      </p:sp>
    </p:spTree>
    <p:extLst>
      <p:ext uri="{BB962C8B-B14F-4D97-AF65-F5344CB8AC3E}">
        <p14:creationId xmlns:p14="http://schemas.microsoft.com/office/powerpoint/2010/main" val="102224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B376A-882B-61DC-046C-1130081E3B2B}"/>
              </a:ext>
            </a:extLst>
          </p:cNvPr>
          <p:cNvSpPr>
            <a:spLocks noGrp="1"/>
          </p:cNvSpPr>
          <p:nvPr>
            <p:ph type="title"/>
          </p:nvPr>
        </p:nvSpPr>
        <p:spPr/>
        <p:txBody>
          <a:bodyPr/>
          <a:lstStyle/>
          <a:p>
            <a:r>
              <a:rPr lang="en-US">
                <a:latin typeface="Verdana"/>
                <a:ea typeface="Verdana"/>
              </a:rPr>
              <a:t>Procedure Review</a:t>
            </a:r>
            <a:endParaRPr lang="en-US"/>
          </a:p>
        </p:txBody>
      </p:sp>
      <p:sp>
        <p:nvSpPr>
          <p:cNvPr id="3" name="Content Placeholder 2">
            <a:extLst>
              <a:ext uri="{FF2B5EF4-FFF2-40B4-BE49-F238E27FC236}">
                <a16:creationId xmlns:a16="http://schemas.microsoft.com/office/drawing/2014/main" id="{FB25DBF7-6AB6-0E58-E129-5A248BF3A821}"/>
              </a:ext>
            </a:extLst>
          </p:cNvPr>
          <p:cNvSpPr>
            <a:spLocks noGrp="1"/>
          </p:cNvSpPr>
          <p:nvPr>
            <p:ph idx="1"/>
          </p:nvPr>
        </p:nvSpPr>
        <p:spPr/>
        <p:txBody>
          <a:bodyPr vert="horz" lIns="91440" tIns="45720" rIns="91440" bIns="45720" rtlCol="0" anchor="t">
            <a:normAutofit/>
          </a:bodyPr>
          <a:lstStyle/>
          <a:p>
            <a:r>
              <a:rPr lang="en-US">
                <a:latin typeface="Verdana"/>
                <a:ea typeface="Verdana"/>
              </a:rPr>
              <a:t>Notification of the ISD</a:t>
            </a:r>
          </a:p>
          <a:p>
            <a:r>
              <a:rPr lang="en-US">
                <a:latin typeface="Verdana"/>
                <a:ea typeface="Verdana"/>
              </a:rPr>
              <a:t>Notification of the Member District</a:t>
            </a:r>
          </a:p>
          <a:p>
            <a:r>
              <a:rPr lang="en-US">
                <a:latin typeface="Verdana"/>
                <a:ea typeface="Verdana"/>
              </a:rPr>
              <a:t>Procedure Review</a:t>
            </a:r>
          </a:p>
          <a:p>
            <a:r>
              <a:rPr lang="en-US">
                <a:latin typeface="Verdana"/>
                <a:ea typeface="Verdana"/>
              </a:rPr>
              <a:t>Analysis of Results and Reporting</a:t>
            </a:r>
          </a:p>
          <a:p>
            <a:r>
              <a:rPr lang="en-US">
                <a:latin typeface="Verdana"/>
                <a:ea typeface="Verdana"/>
              </a:rPr>
              <a:t>Report of Findings/No Findings</a:t>
            </a:r>
            <a:endParaRPr lang="en-US"/>
          </a:p>
          <a:p>
            <a:r>
              <a:rPr lang="en-US">
                <a:latin typeface="Verdana"/>
                <a:ea typeface="Verdana"/>
              </a:rPr>
              <a:t>Submission of Report of Findings/No Findings to MDE OSE</a:t>
            </a:r>
          </a:p>
          <a:p>
            <a:r>
              <a:rPr lang="en-US">
                <a:latin typeface="Verdana"/>
                <a:ea typeface="Verdana"/>
              </a:rPr>
              <a:t>Report Issued to Member District in Catamaran</a:t>
            </a:r>
          </a:p>
        </p:txBody>
      </p:sp>
      <p:sp>
        <p:nvSpPr>
          <p:cNvPr id="4" name="Footer Placeholder 3">
            <a:extLst>
              <a:ext uri="{FF2B5EF4-FFF2-40B4-BE49-F238E27FC236}">
                <a16:creationId xmlns:a16="http://schemas.microsoft.com/office/drawing/2014/main" id="{BA03ADF4-6739-BF52-C3E6-804351455C99}"/>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D9B4B127-B303-0BA9-53C8-DCA14C898688}"/>
              </a:ext>
            </a:extLst>
          </p:cNvPr>
          <p:cNvSpPr>
            <a:spLocks noGrp="1"/>
          </p:cNvSpPr>
          <p:nvPr>
            <p:ph type="sldNum" sz="quarter" idx="4"/>
          </p:nvPr>
        </p:nvSpPr>
        <p:spPr/>
        <p:txBody>
          <a:bodyPr/>
          <a:lstStyle/>
          <a:p>
            <a:fld id="{C948956C-181A-4CF4-99F7-163F512CFDFE}" type="slidenum">
              <a:rPr lang="en-US" smtClean="0"/>
              <a:pPr/>
              <a:t>8</a:t>
            </a:fld>
            <a:endParaRPr lang="en-US"/>
          </a:p>
        </p:txBody>
      </p:sp>
    </p:spTree>
    <p:extLst>
      <p:ext uri="{BB962C8B-B14F-4D97-AF65-F5344CB8AC3E}">
        <p14:creationId xmlns:p14="http://schemas.microsoft.com/office/powerpoint/2010/main" val="218062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89FED-20B4-1598-E019-46D98B0A4767}"/>
              </a:ext>
            </a:extLst>
          </p:cNvPr>
          <p:cNvSpPr>
            <a:spLocks noGrp="1"/>
          </p:cNvSpPr>
          <p:nvPr>
            <p:ph type="title"/>
          </p:nvPr>
        </p:nvSpPr>
        <p:spPr/>
        <p:txBody>
          <a:bodyPr/>
          <a:lstStyle/>
          <a:p>
            <a:r>
              <a:rPr lang="en-US">
                <a:latin typeface="Verdana"/>
                <a:ea typeface="Verdana"/>
              </a:rPr>
              <a:t>Procedures for Monitoring Review Activity </a:t>
            </a:r>
            <a:endParaRPr lang="en-US"/>
          </a:p>
        </p:txBody>
      </p:sp>
      <p:sp>
        <p:nvSpPr>
          <p:cNvPr id="3" name="Content Placeholder 2">
            <a:extLst>
              <a:ext uri="{FF2B5EF4-FFF2-40B4-BE49-F238E27FC236}">
                <a16:creationId xmlns:a16="http://schemas.microsoft.com/office/drawing/2014/main" id="{6F838EEF-A565-907E-4CD5-858E2516CD31}"/>
              </a:ext>
            </a:extLst>
          </p:cNvPr>
          <p:cNvSpPr>
            <a:spLocks noGrp="1"/>
          </p:cNvSpPr>
          <p:nvPr>
            <p:ph idx="1"/>
          </p:nvPr>
        </p:nvSpPr>
        <p:spPr>
          <a:xfrm>
            <a:off x="838200" y="1242204"/>
            <a:ext cx="10515600" cy="5333796"/>
          </a:xfrm>
        </p:spPr>
        <p:txBody>
          <a:bodyPr vert="horz" lIns="91440" tIns="45720" rIns="91440" bIns="45720" rtlCol="0" anchor="t">
            <a:normAutofit fontScale="92500" lnSpcReduction="10000"/>
          </a:bodyPr>
          <a:lstStyle/>
          <a:p>
            <a:r>
              <a:rPr lang="en-US" sz="2000" dirty="0">
                <a:latin typeface="Verdana"/>
                <a:ea typeface="Verdana"/>
              </a:rPr>
              <a:t>Preparation</a:t>
            </a:r>
          </a:p>
          <a:p>
            <a:pPr lvl="1" indent="-280670"/>
            <a:r>
              <a:rPr lang="en-US" sz="1800" dirty="0">
                <a:latin typeface="Verdana"/>
                <a:ea typeface="Verdana"/>
              </a:rPr>
              <a:t>On-site or Virtual</a:t>
            </a:r>
          </a:p>
          <a:p>
            <a:pPr lvl="1" indent="-280670"/>
            <a:r>
              <a:rPr lang="en-US" sz="1800" dirty="0">
                <a:latin typeface="Verdana"/>
                <a:ea typeface="Verdana"/>
              </a:rPr>
              <a:t>Schedule and Assignment of Team Members</a:t>
            </a:r>
          </a:p>
          <a:p>
            <a:pPr lvl="1" indent="-280670"/>
            <a:r>
              <a:rPr lang="en-US" sz="1800" dirty="0">
                <a:latin typeface="Verdana"/>
                <a:ea typeface="Verdana"/>
              </a:rPr>
              <a:t>Notification of Member District</a:t>
            </a:r>
          </a:p>
          <a:p>
            <a:pPr lvl="1" indent="-280670"/>
            <a:r>
              <a:rPr lang="en-US" sz="1800" dirty="0">
                <a:latin typeface="Verdana"/>
                <a:ea typeface="Verdana"/>
              </a:rPr>
              <a:t>Training of Monitoring Team</a:t>
            </a:r>
          </a:p>
          <a:p>
            <a:pPr lvl="1" indent="-280670"/>
            <a:r>
              <a:rPr lang="en-US" sz="1800" dirty="0">
                <a:latin typeface="Verdana"/>
                <a:ea typeface="Verdana"/>
              </a:rPr>
              <a:t>Contact Member District by ISD Team Lead</a:t>
            </a:r>
          </a:p>
          <a:p>
            <a:r>
              <a:rPr lang="en-US" sz="2000" dirty="0">
                <a:latin typeface="Verdana"/>
                <a:ea typeface="Verdana"/>
              </a:rPr>
              <a:t>Monitoring Review</a:t>
            </a:r>
          </a:p>
          <a:p>
            <a:pPr lvl="1" indent="-280670">
              <a:buFont typeface="Courier New" panose="020B0604020202020204" pitchFamily="34" charset="0"/>
              <a:buChar char="o"/>
            </a:pPr>
            <a:r>
              <a:rPr lang="en-US" sz="1800" dirty="0">
                <a:latin typeface="Verdana"/>
                <a:ea typeface="Verdana"/>
              </a:rPr>
              <a:t>Student Record Reviews</a:t>
            </a:r>
          </a:p>
          <a:p>
            <a:pPr lvl="1" indent="-280670">
              <a:buFont typeface="Courier New" panose="020B0604020202020204" pitchFamily="34" charset="0"/>
              <a:buChar char="o"/>
            </a:pPr>
            <a:r>
              <a:rPr lang="en-US" sz="1800" dirty="0">
                <a:latin typeface="Verdana"/>
                <a:ea typeface="Verdana"/>
              </a:rPr>
              <a:t>Interviews</a:t>
            </a:r>
          </a:p>
          <a:p>
            <a:pPr lvl="1" indent="-280670">
              <a:buFont typeface="Courier New" panose="020B0604020202020204" pitchFamily="34" charset="0"/>
              <a:buChar char="o"/>
            </a:pPr>
            <a:r>
              <a:rPr lang="en-US" sz="1800" dirty="0">
                <a:latin typeface="Verdana"/>
                <a:ea typeface="Verdana"/>
              </a:rPr>
              <a:t>Procedure Reviews</a:t>
            </a:r>
          </a:p>
          <a:p>
            <a:pPr lvl="1" indent="-280670">
              <a:buFont typeface="Courier New" panose="020B0604020202020204" pitchFamily="34" charset="0"/>
              <a:buChar char="o"/>
            </a:pPr>
            <a:r>
              <a:rPr lang="en-US" sz="1800" dirty="0">
                <a:latin typeface="Verdana"/>
                <a:ea typeface="Verdana"/>
              </a:rPr>
              <a:t>Preliminary Summary</a:t>
            </a:r>
          </a:p>
          <a:p>
            <a:pPr lvl="1" indent="-280670">
              <a:buFont typeface="Courier New" panose="020B0604020202020204" pitchFamily="34" charset="0"/>
              <a:buChar char="o"/>
            </a:pPr>
            <a:r>
              <a:rPr lang="en-US" sz="1800" dirty="0">
                <a:latin typeface="Verdana"/>
                <a:ea typeface="Verdana"/>
              </a:rPr>
              <a:t>Exit Conference with Member District Superintendent of Designee</a:t>
            </a:r>
          </a:p>
          <a:p>
            <a:r>
              <a:rPr lang="en-US" sz="2000" dirty="0">
                <a:latin typeface="Verdana"/>
                <a:ea typeface="Verdana"/>
              </a:rPr>
              <a:t>Analysis of Results and Reporting</a:t>
            </a:r>
          </a:p>
          <a:p>
            <a:r>
              <a:rPr lang="en-US" sz="2000" dirty="0">
                <a:latin typeface="Verdana"/>
                <a:ea typeface="Verdana"/>
              </a:rPr>
              <a:t>Submission of Findings/No Findings to MDE OSE</a:t>
            </a:r>
            <a:endParaRPr lang="en-US" sz="2000" dirty="0"/>
          </a:p>
          <a:p>
            <a:r>
              <a:rPr lang="en-US" sz="2000" dirty="0">
                <a:latin typeface="Verdana"/>
                <a:ea typeface="Verdana"/>
              </a:rPr>
              <a:t>Report to Member District in Catamaran</a:t>
            </a:r>
          </a:p>
        </p:txBody>
      </p:sp>
      <p:sp>
        <p:nvSpPr>
          <p:cNvPr id="4" name="Footer Placeholder 3">
            <a:extLst>
              <a:ext uri="{FF2B5EF4-FFF2-40B4-BE49-F238E27FC236}">
                <a16:creationId xmlns:a16="http://schemas.microsoft.com/office/drawing/2014/main" id="{496E443B-CD98-746F-B28F-87ED8CD756BA}"/>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1D947D9-18D4-D52A-6F26-0C5071F572F4}"/>
              </a:ext>
            </a:extLst>
          </p:cNvPr>
          <p:cNvSpPr>
            <a:spLocks noGrp="1"/>
          </p:cNvSpPr>
          <p:nvPr>
            <p:ph type="sldNum" sz="quarter" idx="4"/>
          </p:nvPr>
        </p:nvSpPr>
        <p:spPr/>
        <p:txBody>
          <a:bodyPr/>
          <a:lstStyle/>
          <a:p>
            <a:fld id="{C948956C-181A-4CF4-99F7-163F512CFDFE}" type="slidenum">
              <a:rPr lang="en-US" smtClean="0"/>
              <a:pPr/>
              <a:t>9</a:t>
            </a:fld>
            <a:endParaRPr lang="en-US"/>
          </a:p>
        </p:txBody>
      </p:sp>
    </p:spTree>
    <p:extLst>
      <p:ext uri="{BB962C8B-B14F-4D97-AF65-F5344CB8AC3E}">
        <p14:creationId xmlns:p14="http://schemas.microsoft.com/office/powerpoint/2010/main" val="1850812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4664c3e-f049-4574-bd7d-7499d2032cca" xsi:nil="true"/>
    <lcf76f155ced4ddcb4097134ff3c332f xmlns="6afb7e57-7d7d-4bdb-b98a-70fe27119fc1">
      <Terms xmlns="http://schemas.microsoft.com/office/infopath/2007/PartnerControls"/>
    </lcf76f155ced4ddcb4097134ff3c332f>
    <SharedWithUsers xmlns="1552e3d7-6a4f-4f23-bb68-16e3ee8d48b2">
      <UserInfo>
        <DisplayName>Brady, Jessica (MDE)</DisplayName>
        <AccountId>12</AccountId>
        <AccountType/>
      </UserInfo>
      <UserInfo>
        <DisplayName>Dortch, Shawan (MDE)</DisplayName>
        <AccountId>77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57E0755B37DC94292F83D2D3ABC498E" ma:contentTypeVersion="15" ma:contentTypeDescription="Create a new document." ma:contentTypeScope="" ma:versionID="cb246b1be517b2b637428e50a01f85e9">
  <xsd:schema xmlns:xsd="http://www.w3.org/2001/XMLSchema" xmlns:xs="http://www.w3.org/2001/XMLSchema" xmlns:p="http://schemas.microsoft.com/office/2006/metadata/properties" xmlns:ns2="6afb7e57-7d7d-4bdb-b98a-70fe27119fc1" xmlns:ns3="1552e3d7-6a4f-4f23-bb68-16e3ee8d48b2" xmlns:ns4="e4664c3e-f049-4574-bd7d-7499d2032cca" targetNamespace="http://schemas.microsoft.com/office/2006/metadata/properties" ma:root="true" ma:fieldsID="ccd579fff7eb6b6eff746c854cbf26e5" ns2:_="" ns3:_="" ns4:_="">
    <xsd:import namespace="6afb7e57-7d7d-4bdb-b98a-70fe27119fc1"/>
    <xsd:import namespace="1552e3d7-6a4f-4f23-bb68-16e3ee8d48b2"/>
    <xsd:import namespace="e4664c3e-f049-4574-bd7d-7499d2032c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fb7e57-7d7d-4bdb-b98a-70fe27119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0d83692-8000-456c-81e0-753272234f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52e3d7-6a4f-4f23-bb68-16e3ee8d48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664c3e-f049-4574-bd7d-7499d2032cc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0b89501b-47ce-4ba6-85e9-7ce2380125e4}" ma:internalName="TaxCatchAll" ma:showField="CatchAllData" ma:web="1552e3d7-6a4f-4f23-bb68-16e3ee8d48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2C8E4A-BB1F-47AA-9C79-E833C10A4D12}">
  <ds:schemaRefs>
    <ds:schemaRef ds:uri="http://schemas.microsoft.com/sharepoint/v3/contenttype/forms"/>
  </ds:schemaRefs>
</ds:datastoreItem>
</file>

<file path=customXml/itemProps2.xml><?xml version="1.0" encoding="utf-8"?>
<ds:datastoreItem xmlns:ds="http://schemas.openxmlformats.org/officeDocument/2006/customXml" ds:itemID="{A0061A6D-1026-485D-8F6E-AF61F7E984D1}">
  <ds:schemaRefs>
    <ds:schemaRef ds:uri="http://purl.org/dc/dcmitype/"/>
    <ds:schemaRef ds:uri="http://schemas.microsoft.com/office/infopath/2007/PartnerControls"/>
    <ds:schemaRef ds:uri="http://purl.org/dc/elements/1.1/"/>
    <ds:schemaRef ds:uri="http://schemas.microsoft.com/office/2006/documentManagement/types"/>
    <ds:schemaRef ds:uri="1552e3d7-6a4f-4f23-bb68-16e3ee8d48b2"/>
    <ds:schemaRef ds:uri="e4664c3e-f049-4574-bd7d-7499d2032cca"/>
    <ds:schemaRef ds:uri="http://purl.org/dc/terms/"/>
    <ds:schemaRef ds:uri="6afb7e57-7d7d-4bdb-b98a-70fe27119fc1"/>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19820DC-EFF1-42B8-8A00-497F9979F792}">
  <ds:schemaRefs>
    <ds:schemaRef ds:uri="1552e3d7-6a4f-4f23-bb68-16e3ee8d48b2"/>
    <ds:schemaRef ds:uri="6afb7e57-7d7d-4bdb-b98a-70fe27119fc1"/>
    <ds:schemaRef ds:uri="e4664c3e-f049-4574-bd7d-7499d2032c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213</TotalTime>
  <Words>2061</Words>
  <Application>Microsoft Office PowerPoint</Application>
  <PresentationFormat>Widescreen</PresentationFormat>
  <Paragraphs>174</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Courier New,monospace</vt:lpstr>
      <vt:lpstr>Verdana</vt:lpstr>
      <vt:lpstr>Wingdings</vt:lpstr>
      <vt:lpstr>Office Theme</vt:lpstr>
      <vt:lpstr>Welcome!</vt:lpstr>
      <vt:lpstr>Monthly Technical Assistance (Monitoring Materials)</vt:lpstr>
      <vt:lpstr>Relevant Terms</vt:lpstr>
      <vt:lpstr>State Performance Plan (SPP) Manual for Directed Monitoring of Member Districts</vt:lpstr>
      <vt:lpstr>Contents of the SPP Manual</vt:lpstr>
      <vt:lpstr>Why Monitor?</vt:lpstr>
      <vt:lpstr>Monitoring Criteria</vt:lpstr>
      <vt:lpstr>Procedure Review</vt:lpstr>
      <vt:lpstr>Procedures for Monitoring Review Activity </vt:lpstr>
      <vt:lpstr>Findings</vt:lpstr>
      <vt:lpstr>Monitoring Criteria 1 of 2</vt:lpstr>
      <vt:lpstr>Monitoring Criteria 2 of 2</vt:lpstr>
      <vt:lpstr>Monitoring Resources</vt:lpstr>
      <vt:lpstr>The SPP Monitoring Manual </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subject/>
  <dc:creator>MDE Office of Special Education</dc:creator>
  <cp:lastModifiedBy>Gabrielle Steinacker</cp:lastModifiedBy>
  <cp:revision>5</cp:revision>
  <dcterms:created xsi:type="dcterms:W3CDTF">2019-02-21T15:03:40Z</dcterms:created>
  <dcterms:modified xsi:type="dcterms:W3CDTF">2024-01-22T14:33:43Z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0x010100957E0755B37DC94292F83D2D3ABC498E</vt:lpwstr>
  </property>
  <property fmtid="{D5CDD505-2E9C-101B-9397-08002B2CF9AE}" pid="4" name="MSIP_Label_3a2fed65-62e7-46ea-af74-187e0c17143a_Enabled">
    <vt:lpwstr>true</vt:lpwstr>
  </property>
  <property fmtid="{D5CDD505-2E9C-101B-9397-08002B2CF9AE}" pid="5" name="MSIP_Label_3a2fed65-62e7-46ea-af74-187e0c17143a_SetDate">
    <vt:lpwstr>2022-08-12T13:31:49Z</vt:lpwstr>
  </property>
  <property fmtid="{D5CDD505-2E9C-101B-9397-08002B2CF9AE}" pid="6" name="MSIP_Label_3a2fed65-62e7-46ea-af74-187e0c17143a_Method">
    <vt:lpwstr>Privileged</vt:lpwstr>
  </property>
  <property fmtid="{D5CDD505-2E9C-101B-9397-08002B2CF9AE}" pid="7" name="MSIP_Label_3a2fed65-62e7-46ea-af74-187e0c17143a_Name">
    <vt:lpwstr>3a2fed65-62e7-46ea-af74-187e0c17143a</vt:lpwstr>
  </property>
  <property fmtid="{D5CDD505-2E9C-101B-9397-08002B2CF9AE}" pid="8" name="MSIP_Label_3a2fed65-62e7-46ea-af74-187e0c17143a_SiteId">
    <vt:lpwstr>d5fb7087-3777-42ad-966a-892ef47225d1</vt:lpwstr>
  </property>
  <property fmtid="{D5CDD505-2E9C-101B-9397-08002B2CF9AE}" pid="9" name="MSIP_Label_3a2fed65-62e7-46ea-af74-187e0c17143a_ActionId">
    <vt:lpwstr>444f0305-412c-4910-a69a-41eb97479b9f</vt:lpwstr>
  </property>
  <property fmtid="{D5CDD505-2E9C-101B-9397-08002B2CF9AE}" pid="10" name="MSIP_Label_3a2fed65-62e7-46ea-af74-187e0c17143a_ContentBits">
    <vt:lpwstr>0</vt:lpwstr>
  </property>
  <property fmtid="{D5CDD505-2E9C-101B-9397-08002B2CF9AE}" pid="11" name="MediaServiceImageTags">
    <vt:lpwstr/>
  </property>
</Properties>
</file>