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0"/>
  </p:notesMasterIdLst>
  <p:handoutMasterIdLst>
    <p:handoutMasterId r:id="rId41"/>
  </p:handoutMasterIdLst>
  <p:sldIdLst>
    <p:sldId id="260" r:id="rId5"/>
    <p:sldId id="261" r:id="rId6"/>
    <p:sldId id="257" r:id="rId7"/>
    <p:sldId id="317" r:id="rId8"/>
    <p:sldId id="306" r:id="rId9"/>
    <p:sldId id="305" r:id="rId10"/>
    <p:sldId id="292" r:id="rId11"/>
    <p:sldId id="319" r:id="rId12"/>
    <p:sldId id="269" r:id="rId13"/>
    <p:sldId id="307" r:id="rId14"/>
    <p:sldId id="295" r:id="rId15"/>
    <p:sldId id="296" r:id="rId16"/>
    <p:sldId id="308" r:id="rId17"/>
    <p:sldId id="265" r:id="rId18"/>
    <p:sldId id="299" r:id="rId19"/>
    <p:sldId id="300" r:id="rId20"/>
    <p:sldId id="313" r:id="rId21"/>
    <p:sldId id="318" r:id="rId22"/>
    <p:sldId id="321" r:id="rId23"/>
    <p:sldId id="320" r:id="rId24"/>
    <p:sldId id="315" r:id="rId25"/>
    <p:sldId id="323" r:id="rId26"/>
    <p:sldId id="322" r:id="rId27"/>
    <p:sldId id="312" r:id="rId28"/>
    <p:sldId id="309" r:id="rId29"/>
    <p:sldId id="301" r:id="rId30"/>
    <p:sldId id="302" r:id="rId31"/>
    <p:sldId id="291" r:id="rId32"/>
    <p:sldId id="303" r:id="rId33"/>
    <p:sldId id="324" r:id="rId34"/>
    <p:sldId id="304" r:id="rId35"/>
    <p:sldId id="310" r:id="rId36"/>
    <p:sldId id="311" r:id="rId37"/>
    <p:sldId id="289" r:id="rId38"/>
    <p:sldId id="290"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46E"/>
    <a:srgbClr val="E4F4F0"/>
    <a:srgbClr val="2586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D29C5F-6407-4477-9F60-A0815FF69A49}" v="2" dt="2024-02-20T12:20:00.9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88" autoAdjust="0"/>
  </p:normalViewPr>
  <p:slideViewPr>
    <p:cSldViewPr snapToGrid="0">
      <p:cViewPr varScale="1">
        <p:scale>
          <a:sx n="97" d="100"/>
          <a:sy n="97" d="100"/>
        </p:scale>
        <p:origin x="312" y="9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hamson, Patricia (MDE)" userId="a6564fdc-e9da-476e-8eb8-1cc61819dbf0" providerId="ADAL" clId="{D1D29C5F-6407-4477-9F60-A0815FF69A49}"/>
    <pc:docChg chg="undo custSel addSld delSld modSld sldOrd">
      <pc:chgData name="Abrahamson, Patricia (MDE)" userId="a6564fdc-e9da-476e-8eb8-1cc61819dbf0" providerId="ADAL" clId="{D1D29C5F-6407-4477-9F60-A0815FF69A49}" dt="2024-02-20T12:36:19.866" v="145" actId="12"/>
      <pc:docMkLst>
        <pc:docMk/>
      </pc:docMkLst>
      <pc:sldChg chg="modSp del mod">
        <pc:chgData name="Abrahamson, Patricia (MDE)" userId="a6564fdc-e9da-476e-8eb8-1cc61819dbf0" providerId="ADAL" clId="{D1D29C5F-6407-4477-9F60-A0815FF69A49}" dt="2024-02-20T12:20:30.536" v="46" actId="2696"/>
        <pc:sldMkLst>
          <pc:docMk/>
          <pc:sldMk cId="3766175239" sldId="256"/>
        </pc:sldMkLst>
        <pc:spChg chg="mod">
          <ac:chgData name="Abrahamson, Patricia (MDE)" userId="a6564fdc-e9da-476e-8eb8-1cc61819dbf0" providerId="ADAL" clId="{D1D29C5F-6407-4477-9F60-A0815FF69A49}" dt="2024-01-09T18:26:50.900" v="5" actId="404"/>
          <ac:spMkLst>
            <pc:docMk/>
            <pc:sldMk cId="3766175239" sldId="256"/>
            <ac:spMk id="5" creationId="{D222BC2F-04E0-4A4A-B186-CC1A211E66AD}"/>
          </ac:spMkLst>
        </pc:spChg>
      </pc:sldChg>
      <pc:sldChg chg="modSp add mod">
        <pc:chgData name="Abrahamson, Patricia (MDE)" userId="a6564fdc-e9da-476e-8eb8-1cc61819dbf0" providerId="ADAL" clId="{D1D29C5F-6407-4477-9F60-A0815FF69A49}" dt="2024-02-20T12:32:12.598" v="105" actId="403"/>
        <pc:sldMkLst>
          <pc:docMk/>
          <pc:sldMk cId="1081782781" sldId="257"/>
        </pc:sldMkLst>
        <pc:spChg chg="mod">
          <ac:chgData name="Abrahamson, Patricia (MDE)" userId="a6564fdc-e9da-476e-8eb8-1cc61819dbf0" providerId="ADAL" clId="{D1D29C5F-6407-4477-9F60-A0815FF69A49}" dt="2024-02-20T12:32:12.598" v="105" actId="403"/>
          <ac:spMkLst>
            <pc:docMk/>
            <pc:sldMk cId="1081782781" sldId="257"/>
            <ac:spMk id="3" creationId="{B7C19712-6FCA-4AC3-BC5A-7715C78FFFE9}"/>
          </ac:spMkLst>
        </pc:spChg>
        <pc:spChg chg="mod">
          <ac:chgData name="Abrahamson, Patricia (MDE)" userId="a6564fdc-e9da-476e-8eb8-1cc61819dbf0" providerId="ADAL" clId="{D1D29C5F-6407-4477-9F60-A0815FF69A49}" dt="2024-02-20T12:20:00.918" v="27"/>
          <ac:spMkLst>
            <pc:docMk/>
            <pc:sldMk cId="1081782781" sldId="257"/>
            <ac:spMk id="4" creationId="{4CA87D01-88AF-487D-9CAF-4FA2CA317450}"/>
          </ac:spMkLst>
        </pc:spChg>
        <pc:spChg chg="mod">
          <ac:chgData name="Abrahamson, Patricia (MDE)" userId="a6564fdc-e9da-476e-8eb8-1cc61819dbf0" providerId="ADAL" clId="{D1D29C5F-6407-4477-9F60-A0815FF69A49}" dt="2024-02-20T12:20:00.918" v="27"/>
          <ac:spMkLst>
            <pc:docMk/>
            <pc:sldMk cId="1081782781" sldId="257"/>
            <ac:spMk id="5" creationId="{7E81512D-7313-470E-8D9E-0B814E068993}"/>
          </ac:spMkLst>
        </pc:spChg>
      </pc:sldChg>
      <pc:sldChg chg="del">
        <pc:chgData name="Abrahamson, Patricia (MDE)" userId="a6564fdc-e9da-476e-8eb8-1cc61819dbf0" providerId="ADAL" clId="{D1D29C5F-6407-4477-9F60-A0815FF69A49}" dt="2024-02-20T12:19:51.906" v="25" actId="2696"/>
        <pc:sldMkLst>
          <pc:docMk/>
          <pc:sldMk cId="3843619107" sldId="257"/>
        </pc:sldMkLst>
      </pc:sldChg>
      <pc:sldChg chg="modSp add del mod ord">
        <pc:chgData name="Abrahamson, Patricia (MDE)" userId="a6564fdc-e9da-476e-8eb8-1cc61819dbf0" providerId="ADAL" clId="{D1D29C5F-6407-4477-9F60-A0815FF69A49}" dt="2024-02-20T12:20:07.049" v="45" actId="2696"/>
        <pc:sldMkLst>
          <pc:docMk/>
          <pc:sldMk cId="502365639" sldId="259"/>
        </pc:sldMkLst>
        <pc:spChg chg="mod">
          <ac:chgData name="Abrahamson, Patricia (MDE)" userId="a6564fdc-e9da-476e-8eb8-1cc61819dbf0" providerId="ADAL" clId="{D1D29C5F-6407-4477-9F60-A0815FF69A49}" dt="2024-01-09T18:27:43.082" v="22" actId="20577"/>
          <ac:spMkLst>
            <pc:docMk/>
            <pc:sldMk cId="502365639" sldId="259"/>
            <ac:spMk id="3" creationId="{BA2A63F9-1463-4F67-85F3-5C301B832120}"/>
          </ac:spMkLst>
        </pc:spChg>
      </pc:sldChg>
      <pc:sldChg chg="add">
        <pc:chgData name="Abrahamson, Patricia (MDE)" userId="a6564fdc-e9da-476e-8eb8-1cc61819dbf0" providerId="ADAL" clId="{D1D29C5F-6407-4477-9F60-A0815FF69A49}" dt="2024-02-20T12:20:00.918" v="27"/>
        <pc:sldMkLst>
          <pc:docMk/>
          <pc:sldMk cId="580539771" sldId="260"/>
        </pc:sldMkLst>
      </pc:sldChg>
      <pc:sldChg chg="add">
        <pc:chgData name="Abrahamson, Patricia (MDE)" userId="a6564fdc-e9da-476e-8eb8-1cc61819dbf0" providerId="ADAL" clId="{D1D29C5F-6407-4477-9F60-A0815FF69A49}" dt="2024-02-20T12:20:00.918" v="27"/>
        <pc:sldMkLst>
          <pc:docMk/>
          <pc:sldMk cId="229072101" sldId="261"/>
        </pc:sldMkLst>
      </pc:sldChg>
      <pc:sldChg chg="modSp add mod">
        <pc:chgData name="Abrahamson, Patricia (MDE)" userId="a6564fdc-e9da-476e-8eb8-1cc61819dbf0" providerId="ADAL" clId="{D1D29C5F-6407-4477-9F60-A0815FF69A49}" dt="2024-02-20T12:33:29.746" v="116" actId="12"/>
        <pc:sldMkLst>
          <pc:docMk/>
          <pc:sldMk cId="1263577845" sldId="265"/>
        </pc:sldMkLst>
        <pc:spChg chg="mod">
          <ac:chgData name="Abrahamson, Patricia (MDE)" userId="a6564fdc-e9da-476e-8eb8-1cc61819dbf0" providerId="ADAL" clId="{D1D29C5F-6407-4477-9F60-A0815FF69A49}" dt="2024-02-20T12:20:01.068" v="33" actId="27636"/>
          <ac:spMkLst>
            <pc:docMk/>
            <pc:sldMk cId="1263577845" sldId="265"/>
            <ac:spMk id="2" creationId="{DFB95F24-65B8-4A42-B6F9-E45CF2E9489A}"/>
          </ac:spMkLst>
        </pc:spChg>
        <pc:spChg chg="mod">
          <ac:chgData name="Abrahamson, Patricia (MDE)" userId="a6564fdc-e9da-476e-8eb8-1cc61819dbf0" providerId="ADAL" clId="{D1D29C5F-6407-4477-9F60-A0815FF69A49}" dt="2024-02-20T12:33:29.746" v="116" actId="12"/>
          <ac:spMkLst>
            <pc:docMk/>
            <pc:sldMk cId="1263577845" sldId="265"/>
            <ac:spMk id="3" creationId="{FAA95D55-FF24-4848-B8C7-A0F0A288E7D6}"/>
          </ac:spMkLst>
        </pc:spChg>
        <pc:spChg chg="mod">
          <ac:chgData name="Abrahamson, Patricia (MDE)" userId="a6564fdc-e9da-476e-8eb8-1cc61819dbf0" providerId="ADAL" clId="{D1D29C5F-6407-4477-9F60-A0815FF69A49}" dt="2024-02-20T12:20:00.918" v="27"/>
          <ac:spMkLst>
            <pc:docMk/>
            <pc:sldMk cId="1263577845" sldId="265"/>
            <ac:spMk id="4" creationId="{9EF115E7-36F1-4E0B-A6CF-77CC66BF78E2}"/>
          </ac:spMkLst>
        </pc:spChg>
        <pc:spChg chg="mod">
          <ac:chgData name="Abrahamson, Patricia (MDE)" userId="a6564fdc-e9da-476e-8eb8-1cc61819dbf0" providerId="ADAL" clId="{D1D29C5F-6407-4477-9F60-A0815FF69A49}" dt="2024-02-20T12:20:00.918" v="27"/>
          <ac:spMkLst>
            <pc:docMk/>
            <pc:sldMk cId="1263577845" sldId="265"/>
            <ac:spMk id="5" creationId="{70CF3A82-3700-45FA-9985-AB54C441D0D5}"/>
          </ac:spMkLst>
        </pc:spChg>
      </pc:sldChg>
      <pc:sldChg chg="modSp add mod">
        <pc:chgData name="Abrahamson, Patricia (MDE)" userId="a6564fdc-e9da-476e-8eb8-1cc61819dbf0" providerId="ADAL" clId="{D1D29C5F-6407-4477-9F60-A0815FF69A49}" dt="2024-02-20T12:33:04.741" v="111" actId="12"/>
        <pc:sldMkLst>
          <pc:docMk/>
          <pc:sldMk cId="1256911525" sldId="269"/>
        </pc:sldMkLst>
        <pc:spChg chg="mod">
          <ac:chgData name="Abrahamson, Patricia (MDE)" userId="a6564fdc-e9da-476e-8eb8-1cc61819dbf0" providerId="ADAL" clId="{D1D29C5F-6407-4477-9F60-A0815FF69A49}" dt="2024-02-20T12:33:04.741" v="111" actId="12"/>
          <ac:spMkLst>
            <pc:docMk/>
            <pc:sldMk cId="1256911525" sldId="269"/>
            <ac:spMk id="3" creationId="{6C87D92F-DCAF-4291-A708-5F2811AB4F30}"/>
          </ac:spMkLst>
        </pc:spChg>
        <pc:spChg chg="mod">
          <ac:chgData name="Abrahamson, Patricia (MDE)" userId="a6564fdc-e9da-476e-8eb8-1cc61819dbf0" providerId="ADAL" clId="{D1D29C5F-6407-4477-9F60-A0815FF69A49}" dt="2024-02-20T12:20:00.918" v="27"/>
          <ac:spMkLst>
            <pc:docMk/>
            <pc:sldMk cId="1256911525" sldId="269"/>
            <ac:spMk id="4" creationId="{1A59517A-7607-4C48-952A-043598DCF1A1}"/>
          </ac:spMkLst>
        </pc:spChg>
        <pc:spChg chg="mod">
          <ac:chgData name="Abrahamson, Patricia (MDE)" userId="a6564fdc-e9da-476e-8eb8-1cc61819dbf0" providerId="ADAL" clId="{D1D29C5F-6407-4477-9F60-A0815FF69A49}" dt="2024-02-20T12:20:00.918" v="27"/>
          <ac:spMkLst>
            <pc:docMk/>
            <pc:sldMk cId="1256911525" sldId="269"/>
            <ac:spMk id="5" creationId="{D4CC1EE5-5FC3-4CCD-ACA1-080E498FA58D}"/>
          </ac:spMkLst>
        </pc:spChg>
      </pc:sldChg>
      <pc:sldChg chg="modSp add del mod ord">
        <pc:chgData name="Abrahamson, Patricia (MDE)" userId="a6564fdc-e9da-476e-8eb8-1cc61819dbf0" providerId="ADAL" clId="{D1D29C5F-6407-4477-9F60-A0815FF69A49}" dt="2024-02-20T12:19:57.068" v="26" actId="2696"/>
        <pc:sldMkLst>
          <pc:docMk/>
          <pc:sldMk cId="4183838330" sldId="270"/>
        </pc:sldMkLst>
        <pc:spChg chg="mod">
          <ac:chgData name="Abrahamson, Patricia (MDE)" userId="a6564fdc-e9da-476e-8eb8-1cc61819dbf0" providerId="ADAL" clId="{D1D29C5F-6407-4477-9F60-A0815FF69A49}" dt="2024-01-17T13:25:50.564" v="24" actId="20577"/>
          <ac:spMkLst>
            <pc:docMk/>
            <pc:sldMk cId="4183838330" sldId="270"/>
            <ac:spMk id="3" creationId="{8AA152A4-C913-600C-6675-93B4D81C7C32}"/>
          </ac:spMkLst>
        </pc:spChg>
      </pc:sldChg>
      <pc:sldChg chg="add">
        <pc:chgData name="Abrahamson, Patricia (MDE)" userId="a6564fdc-e9da-476e-8eb8-1cc61819dbf0" providerId="ADAL" clId="{D1D29C5F-6407-4477-9F60-A0815FF69A49}" dt="2024-02-20T12:20:00.918" v="27"/>
        <pc:sldMkLst>
          <pc:docMk/>
          <pc:sldMk cId="3408105652" sldId="289"/>
        </pc:sldMkLst>
      </pc:sldChg>
      <pc:sldChg chg="add">
        <pc:chgData name="Abrahamson, Patricia (MDE)" userId="a6564fdc-e9da-476e-8eb8-1cc61819dbf0" providerId="ADAL" clId="{D1D29C5F-6407-4477-9F60-A0815FF69A49}" dt="2024-02-20T12:20:00.918" v="27"/>
        <pc:sldMkLst>
          <pc:docMk/>
          <pc:sldMk cId="659779236" sldId="290"/>
        </pc:sldMkLst>
      </pc:sldChg>
      <pc:sldChg chg="modSp add mod">
        <pc:chgData name="Abrahamson, Patricia (MDE)" userId="a6564fdc-e9da-476e-8eb8-1cc61819dbf0" providerId="ADAL" clId="{D1D29C5F-6407-4477-9F60-A0815FF69A49}" dt="2024-02-20T12:36:08.540" v="144" actId="12"/>
        <pc:sldMkLst>
          <pc:docMk/>
          <pc:sldMk cId="301329215" sldId="291"/>
        </pc:sldMkLst>
        <pc:spChg chg="mod">
          <ac:chgData name="Abrahamson, Patricia (MDE)" userId="a6564fdc-e9da-476e-8eb8-1cc61819dbf0" providerId="ADAL" clId="{D1D29C5F-6407-4477-9F60-A0815FF69A49}" dt="2024-02-20T12:36:08.540" v="144" actId="12"/>
          <ac:spMkLst>
            <pc:docMk/>
            <pc:sldMk cId="301329215" sldId="291"/>
            <ac:spMk id="2" creationId="{423F61FE-5CC0-5898-B121-89ECE25F7B27}"/>
          </ac:spMkLst>
        </pc:spChg>
      </pc:sldChg>
      <pc:sldChg chg="modSp add mod">
        <pc:chgData name="Abrahamson, Patricia (MDE)" userId="a6564fdc-e9da-476e-8eb8-1cc61819dbf0" providerId="ADAL" clId="{D1D29C5F-6407-4477-9F60-A0815FF69A49}" dt="2024-02-20T12:32:44.600" v="107" actId="12"/>
        <pc:sldMkLst>
          <pc:docMk/>
          <pc:sldMk cId="3564783794" sldId="292"/>
        </pc:sldMkLst>
        <pc:spChg chg="mod">
          <ac:chgData name="Abrahamson, Patricia (MDE)" userId="a6564fdc-e9da-476e-8eb8-1cc61819dbf0" providerId="ADAL" clId="{D1D29C5F-6407-4477-9F60-A0815FF69A49}" dt="2024-02-20T12:32:44.600" v="107" actId="12"/>
          <ac:spMkLst>
            <pc:docMk/>
            <pc:sldMk cId="3564783794" sldId="292"/>
            <ac:spMk id="3" creationId="{FAA95D55-FF24-4848-B8C7-A0F0A288E7D6}"/>
          </ac:spMkLst>
        </pc:spChg>
        <pc:spChg chg="mod">
          <ac:chgData name="Abrahamson, Patricia (MDE)" userId="a6564fdc-e9da-476e-8eb8-1cc61819dbf0" providerId="ADAL" clId="{D1D29C5F-6407-4477-9F60-A0815FF69A49}" dt="2024-02-20T12:20:00.918" v="27"/>
          <ac:spMkLst>
            <pc:docMk/>
            <pc:sldMk cId="3564783794" sldId="292"/>
            <ac:spMk id="4" creationId="{9EF115E7-36F1-4E0B-A6CF-77CC66BF78E2}"/>
          </ac:spMkLst>
        </pc:spChg>
        <pc:spChg chg="mod">
          <ac:chgData name="Abrahamson, Patricia (MDE)" userId="a6564fdc-e9da-476e-8eb8-1cc61819dbf0" providerId="ADAL" clId="{D1D29C5F-6407-4477-9F60-A0815FF69A49}" dt="2024-02-20T12:20:00.918" v="27"/>
          <ac:spMkLst>
            <pc:docMk/>
            <pc:sldMk cId="3564783794" sldId="292"/>
            <ac:spMk id="5" creationId="{70CF3A82-3700-45FA-9985-AB54C441D0D5}"/>
          </ac:spMkLst>
        </pc:spChg>
      </pc:sldChg>
      <pc:sldChg chg="modSp add mod">
        <pc:chgData name="Abrahamson, Patricia (MDE)" userId="a6564fdc-e9da-476e-8eb8-1cc61819dbf0" providerId="ADAL" clId="{D1D29C5F-6407-4477-9F60-A0815FF69A49}" dt="2024-02-20T12:33:11.492" v="112" actId="12"/>
        <pc:sldMkLst>
          <pc:docMk/>
          <pc:sldMk cId="1927629039" sldId="295"/>
        </pc:sldMkLst>
        <pc:spChg chg="mod">
          <ac:chgData name="Abrahamson, Patricia (MDE)" userId="a6564fdc-e9da-476e-8eb8-1cc61819dbf0" providerId="ADAL" clId="{D1D29C5F-6407-4477-9F60-A0815FF69A49}" dt="2024-02-20T12:33:11.492" v="112" actId="12"/>
          <ac:spMkLst>
            <pc:docMk/>
            <pc:sldMk cId="1927629039" sldId="295"/>
            <ac:spMk id="3" creationId="{C0BA700B-B6CF-44C9-81C3-2DDA4EDD0E4F}"/>
          </ac:spMkLst>
        </pc:spChg>
        <pc:spChg chg="mod">
          <ac:chgData name="Abrahamson, Patricia (MDE)" userId="a6564fdc-e9da-476e-8eb8-1cc61819dbf0" providerId="ADAL" clId="{D1D29C5F-6407-4477-9F60-A0815FF69A49}" dt="2024-02-20T12:20:00.918" v="27"/>
          <ac:spMkLst>
            <pc:docMk/>
            <pc:sldMk cId="1927629039" sldId="295"/>
            <ac:spMk id="4" creationId="{F2EB7C02-E94B-455B-9DE8-ED335007EAE7}"/>
          </ac:spMkLst>
        </pc:spChg>
        <pc:spChg chg="mod">
          <ac:chgData name="Abrahamson, Patricia (MDE)" userId="a6564fdc-e9da-476e-8eb8-1cc61819dbf0" providerId="ADAL" clId="{D1D29C5F-6407-4477-9F60-A0815FF69A49}" dt="2024-02-20T12:20:00.918" v="27"/>
          <ac:spMkLst>
            <pc:docMk/>
            <pc:sldMk cId="1927629039" sldId="295"/>
            <ac:spMk id="5" creationId="{8A886264-5A26-4338-878E-DD98DC135A72}"/>
          </ac:spMkLst>
        </pc:spChg>
      </pc:sldChg>
      <pc:sldChg chg="modSp add mod">
        <pc:chgData name="Abrahamson, Patricia (MDE)" userId="a6564fdc-e9da-476e-8eb8-1cc61819dbf0" providerId="ADAL" clId="{D1D29C5F-6407-4477-9F60-A0815FF69A49}" dt="2024-02-20T12:33:15.669" v="113" actId="12"/>
        <pc:sldMkLst>
          <pc:docMk/>
          <pc:sldMk cId="3627689835" sldId="296"/>
        </pc:sldMkLst>
        <pc:spChg chg="mod">
          <ac:chgData name="Abrahamson, Patricia (MDE)" userId="a6564fdc-e9da-476e-8eb8-1cc61819dbf0" providerId="ADAL" clId="{D1D29C5F-6407-4477-9F60-A0815FF69A49}" dt="2024-02-20T12:33:15.669" v="113" actId="12"/>
          <ac:spMkLst>
            <pc:docMk/>
            <pc:sldMk cId="3627689835" sldId="296"/>
            <ac:spMk id="3" creationId="{FAD96CBD-87C3-4E8B-9C7A-82823FC32461}"/>
          </ac:spMkLst>
        </pc:spChg>
        <pc:spChg chg="mod">
          <ac:chgData name="Abrahamson, Patricia (MDE)" userId="a6564fdc-e9da-476e-8eb8-1cc61819dbf0" providerId="ADAL" clId="{D1D29C5F-6407-4477-9F60-A0815FF69A49}" dt="2024-02-20T12:20:00.918" v="27"/>
          <ac:spMkLst>
            <pc:docMk/>
            <pc:sldMk cId="3627689835" sldId="296"/>
            <ac:spMk id="4" creationId="{D4191929-9662-4ED7-849B-50EAF0E3B886}"/>
          </ac:spMkLst>
        </pc:spChg>
        <pc:spChg chg="mod">
          <ac:chgData name="Abrahamson, Patricia (MDE)" userId="a6564fdc-e9da-476e-8eb8-1cc61819dbf0" providerId="ADAL" clId="{D1D29C5F-6407-4477-9F60-A0815FF69A49}" dt="2024-02-20T12:20:00.918" v="27"/>
          <ac:spMkLst>
            <pc:docMk/>
            <pc:sldMk cId="3627689835" sldId="296"/>
            <ac:spMk id="5" creationId="{DFDE6CBB-7855-4324-BC99-A841B3DD31B8}"/>
          </ac:spMkLst>
        </pc:spChg>
      </pc:sldChg>
      <pc:sldChg chg="modSp add mod">
        <pc:chgData name="Abrahamson, Patricia (MDE)" userId="a6564fdc-e9da-476e-8eb8-1cc61819dbf0" providerId="ADAL" clId="{D1D29C5F-6407-4477-9F60-A0815FF69A49}" dt="2024-02-20T12:33:34.378" v="117" actId="12"/>
        <pc:sldMkLst>
          <pc:docMk/>
          <pc:sldMk cId="521593216" sldId="299"/>
        </pc:sldMkLst>
        <pc:spChg chg="mod">
          <ac:chgData name="Abrahamson, Patricia (MDE)" userId="a6564fdc-e9da-476e-8eb8-1cc61819dbf0" providerId="ADAL" clId="{D1D29C5F-6407-4477-9F60-A0815FF69A49}" dt="2024-02-20T12:33:34.378" v="117" actId="12"/>
          <ac:spMkLst>
            <pc:docMk/>
            <pc:sldMk cId="521593216" sldId="299"/>
            <ac:spMk id="3" creationId="{9FACC012-AF6C-4807-9BE9-866C8D4F0987}"/>
          </ac:spMkLst>
        </pc:spChg>
        <pc:spChg chg="mod">
          <ac:chgData name="Abrahamson, Patricia (MDE)" userId="a6564fdc-e9da-476e-8eb8-1cc61819dbf0" providerId="ADAL" clId="{D1D29C5F-6407-4477-9F60-A0815FF69A49}" dt="2024-02-20T12:20:00.918" v="27"/>
          <ac:spMkLst>
            <pc:docMk/>
            <pc:sldMk cId="521593216" sldId="299"/>
            <ac:spMk id="4" creationId="{F90E3A10-2560-4356-B938-91DF498C7B2A}"/>
          </ac:spMkLst>
        </pc:spChg>
        <pc:spChg chg="mod">
          <ac:chgData name="Abrahamson, Patricia (MDE)" userId="a6564fdc-e9da-476e-8eb8-1cc61819dbf0" providerId="ADAL" clId="{D1D29C5F-6407-4477-9F60-A0815FF69A49}" dt="2024-02-20T12:20:00.918" v="27"/>
          <ac:spMkLst>
            <pc:docMk/>
            <pc:sldMk cId="521593216" sldId="299"/>
            <ac:spMk id="5" creationId="{41D16C9A-311F-439E-9473-FF547753AF61}"/>
          </ac:spMkLst>
        </pc:spChg>
      </pc:sldChg>
      <pc:sldChg chg="modSp add mod">
        <pc:chgData name="Abrahamson, Patricia (MDE)" userId="a6564fdc-e9da-476e-8eb8-1cc61819dbf0" providerId="ADAL" clId="{D1D29C5F-6407-4477-9F60-A0815FF69A49}" dt="2024-02-20T12:33:57.692" v="121" actId="27636"/>
        <pc:sldMkLst>
          <pc:docMk/>
          <pc:sldMk cId="1293144411" sldId="300"/>
        </pc:sldMkLst>
        <pc:spChg chg="mod">
          <ac:chgData name="Abrahamson, Patricia (MDE)" userId="a6564fdc-e9da-476e-8eb8-1cc61819dbf0" providerId="ADAL" clId="{D1D29C5F-6407-4477-9F60-A0815FF69A49}" dt="2024-02-20T12:20:01.071" v="34" actId="27636"/>
          <ac:spMkLst>
            <pc:docMk/>
            <pc:sldMk cId="1293144411" sldId="300"/>
            <ac:spMk id="2" creationId="{3940381C-77D6-4C92-98F9-2B78B14DB8AA}"/>
          </ac:spMkLst>
        </pc:spChg>
        <pc:spChg chg="mod">
          <ac:chgData name="Abrahamson, Patricia (MDE)" userId="a6564fdc-e9da-476e-8eb8-1cc61819dbf0" providerId="ADAL" clId="{D1D29C5F-6407-4477-9F60-A0815FF69A49}" dt="2024-02-20T12:33:57.692" v="121" actId="27636"/>
          <ac:spMkLst>
            <pc:docMk/>
            <pc:sldMk cId="1293144411" sldId="300"/>
            <ac:spMk id="3" creationId="{2D5E5699-0527-4205-A73F-3305E83D56A1}"/>
          </ac:spMkLst>
        </pc:spChg>
        <pc:spChg chg="mod">
          <ac:chgData name="Abrahamson, Patricia (MDE)" userId="a6564fdc-e9da-476e-8eb8-1cc61819dbf0" providerId="ADAL" clId="{D1D29C5F-6407-4477-9F60-A0815FF69A49}" dt="2024-02-20T12:20:00.918" v="27"/>
          <ac:spMkLst>
            <pc:docMk/>
            <pc:sldMk cId="1293144411" sldId="300"/>
            <ac:spMk id="4" creationId="{579408C8-B498-42F2-B994-7144CD3CDDC4}"/>
          </ac:spMkLst>
        </pc:spChg>
        <pc:spChg chg="mod">
          <ac:chgData name="Abrahamson, Patricia (MDE)" userId="a6564fdc-e9da-476e-8eb8-1cc61819dbf0" providerId="ADAL" clId="{D1D29C5F-6407-4477-9F60-A0815FF69A49}" dt="2024-02-20T12:20:00.918" v="27"/>
          <ac:spMkLst>
            <pc:docMk/>
            <pc:sldMk cId="1293144411" sldId="300"/>
            <ac:spMk id="5" creationId="{21572E66-4B65-4206-88FD-AB3E7595ADA5}"/>
          </ac:spMkLst>
        </pc:spChg>
      </pc:sldChg>
      <pc:sldChg chg="modSp add mod">
        <pc:chgData name="Abrahamson, Patricia (MDE)" userId="a6564fdc-e9da-476e-8eb8-1cc61819dbf0" providerId="ADAL" clId="{D1D29C5F-6407-4477-9F60-A0815FF69A49}" dt="2024-02-20T12:36:01.147" v="143" actId="12"/>
        <pc:sldMkLst>
          <pc:docMk/>
          <pc:sldMk cId="2242710528" sldId="301"/>
        </pc:sldMkLst>
        <pc:spChg chg="mod">
          <ac:chgData name="Abrahamson, Patricia (MDE)" userId="a6564fdc-e9da-476e-8eb8-1cc61819dbf0" providerId="ADAL" clId="{D1D29C5F-6407-4477-9F60-A0815FF69A49}" dt="2024-02-20T12:36:01.147" v="143" actId="12"/>
          <ac:spMkLst>
            <pc:docMk/>
            <pc:sldMk cId="2242710528" sldId="301"/>
            <ac:spMk id="3" creationId="{6C87D92F-DCAF-4291-A708-5F2811AB4F30}"/>
          </ac:spMkLst>
        </pc:spChg>
        <pc:spChg chg="mod">
          <ac:chgData name="Abrahamson, Patricia (MDE)" userId="a6564fdc-e9da-476e-8eb8-1cc61819dbf0" providerId="ADAL" clId="{D1D29C5F-6407-4477-9F60-A0815FF69A49}" dt="2024-02-20T12:20:00.918" v="27"/>
          <ac:spMkLst>
            <pc:docMk/>
            <pc:sldMk cId="2242710528" sldId="301"/>
            <ac:spMk id="4" creationId="{1A59517A-7607-4C48-952A-043598DCF1A1}"/>
          </ac:spMkLst>
        </pc:spChg>
        <pc:spChg chg="mod">
          <ac:chgData name="Abrahamson, Patricia (MDE)" userId="a6564fdc-e9da-476e-8eb8-1cc61819dbf0" providerId="ADAL" clId="{D1D29C5F-6407-4477-9F60-A0815FF69A49}" dt="2024-02-20T12:20:00.918" v="27"/>
          <ac:spMkLst>
            <pc:docMk/>
            <pc:sldMk cId="2242710528" sldId="301"/>
            <ac:spMk id="5" creationId="{D4CC1EE5-5FC3-4CCD-ACA1-080E498FA58D}"/>
          </ac:spMkLst>
        </pc:spChg>
      </pc:sldChg>
      <pc:sldChg chg="modSp add mod">
        <pc:chgData name="Abrahamson, Patricia (MDE)" userId="a6564fdc-e9da-476e-8eb8-1cc61819dbf0" providerId="ADAL" clId="{D1D29C5F-6407-4477-9F60-A0815FF69A49}" dt="2024-02-20T12:20:01.104" v="42" actId="27636"/>
        <pc:sldMkLst>
          <pc:docMk/>
          <pc:sldMk cId="1323346213" sldId="302"/>
        </pc:sldMkLst>
        <pc:spChg chg="mod">
          <ac:chgData name="Abrahamson, Patricia (MDE)" userId="a6564fdc-e9da-476e-8eb8-1cc61819dbf0" providerId="ADAL" clId="{D1D29C5F-6407-4477-9F60-A0815FF69A49}" dt="2024-02-20T12:20:01.104" v="42" actId="27636"/>
          <ac:spMkLst>
            <pc:docMk/>
            <pc:sldMk cId="1323346213" sldId="302"/>
            <ac:spMk id="2" creationId="{DFB95F24-65B8-4A42-B6F9-E45CF2E9489A}"/>
          </ac:spMkLst>
        </pc:spChg>
        <pc:spChg chg="mod">
          <ac:chgData name="Abrahamson, Patricia (MDE)" userId="a6564fdc-e9da-476e-8eb8-1cc61819dbf0" providerId="ADAL" clId="{D1D29C5F-6407-4477-9F60-A0815FF69A49}" dt="2024-02-20T12:20:00.918" v="27"/>
          <ac:spMkLst>
            <pc:docMk/>
            <pc:sldMk cId="1323346213" sldId="302"/>
            <ac:spMk id="4" creationId="{9EF115E7-36F1-4E0B-A6CF-77CC66BF78E2}"/>
          </ac:spMkLst>
        </pc:spChg>
        <pc:spChg chg="mod">
          <ac:chgData name="Abrahamson, Patricia (MDE)" userId="a6564fdc-e9da-476e-8eb8-1cc61819dbf0" providerId="ADAL" clId="{D1D29C5F-6407-4477-9F60-A0815FF69A49}" dt="2024-02-20T12:20:00.918" v="27"/>
          <ac:spMkLst>
            <pc:docMk/>
            <pc:sldMk cId="1323346213" sldId="302"/>
            <ac:spMk id="5" creationId="{70CF3A82-3700-45FA-9985-AB54C441D0D5}"/>
          </ac:spMkLst>
        </pc:spChg>
      </pc:sldChg>
      <pc:sldChg chg="modSp add">
        <pc:chgData name="Abrahamson, Patricia (MDE)" userId="a6564fdc-e9da-476e-8eb8-1cc61819dbf0" providerId="ADAL" clId="{D1D29C5F-6407-4477-9F60-A0815FF69A49}" dt="2024-02-20T12:20:00.918" v="27"/>
        <pc:sldMkLst>
          <pc:docMk/>
          <pc:sldMk cId="131425595" sldId="303"/>
        </pc:sldMkLst>
        <pc:spChg chg="mod">
          <ac:chgData name="Abrahamson, Patricia (MDE)" userId="a6564fdc-e9da-476e-8eb8-1cc61819dbf0" providerId="ADAL" clId="{D1D29C5F-6407-4477-9F60-A0815FF69A49}" dt="2024-02-20T12:20:00.918" v="27"/>
          <ac:spMkLst>
            <pc:docMk/>
            <pc:sldMk cId="131425595" sldId="303"/>
            <ac:spMk id="4" creationId="{4B5AA2DD-9F72-4960-869F-9F989BDEF6EC}"/>
          </ac:spMkLst>
        </pc:spChg>
        <pc:spChg chg="mod">
          <ac:chgData name="Abrahamson, Patricia (MDE)" userId="a6564fdc-e9da-476e-8eb8-1cc61819dbf0" providerId="ADAL" clId="{D1D29C5F-6407-4477-9F60-A0815FF69A49}" dt="2024-02-20T12:20:00.918" v="27"/>
          <ac:spMkLst>
            <pc:docMk/>
            <pc:sldMk cId="131425595" sldId="303"/>
            <ac:spMk id="5" creationId="{D2CD48E5-ABB8-4145-B51D-C3666D865424}"/>
          </ac:spMkLst>
        </pc:spChg>
      </pc:sldChg>
      <pc:sldChg chg="modSp add mod">
        <pc:chgData name="Abrahamson, Patricia (MDE)" userId="a6564fdc-e9da-476e-8eb8-1cc61819dbf0" providerId="ADAL" clId="{D1D29C5F-6407-4477-9F60-A0815FF69A49}" dt="2024-02-20T12:36:19.866" v="145" actId="12"/>
        <pc:sldMkLst>
          <pc:docMk/>
          <pc:sldMk cId="464786577" sldId="304"/>
        </pc:sldMkLst>
        <pc:spChg chg="mod">
          <ac:chgData name="Abrahamson, Patricia (MDE)" userId="a6564fdc-e9da-476e-8eb8-1cc61819dbf0" providerId="ADAL" clId="{D1D29C5F-6407-4477-9F60-A0815FF69A49}" dt="2024-02-20T12:36:19.866" v="145" actId="12"/>
          <ac:spMkLst>
            <pc:docMk/>
            <pc:sldMk cId="464786577" sldId="304"/>
            <ac:spMk id="3" creationId="{E7B8B2CD-6569-4635-9FFA-506B5BEF5842}"/>
          </ac:spMkLst>
        </pc:spChg>
        <pc:spChg chg="mod">
          <ac:chgData name="Abrahamson, Patricia (MDE)" userId="a6564fdc-e9da-476e-8eb8-1cc61819dbf0" providerId="ADAL" clId="{D1D29C5F-6407-4477-9F60-A0815FF69A49}" dt="2024-02-20T12:20:00.918" v="27"/>
          <ac:spMkLst>
            <pc:docMk/>
            <pc:sldMk cId="464786577" sldId="304"/>
            <ac:spMk id="4" creationId="{A08BC102-4A58-4D38-A60A-CFD2962D57C2}"/>
          </ac:spMkLst>
        </pc:spChg>
        <pc:spChg chg="mod">
          <ac:chgData name="Abrahamson, Patricia (MDE)" userId="a6564fdc-e9da-476e-8eb8-1cc61819dbf0" providerId="ADAL" clId="{D1D29C5F-6407-4477-9F60-A0815FF69A49}" dt="2024-02-20T12:20:00.918" v="27"/>
          <ac:spMkLst>
            <pc:docMk/>
            <pc:sldMk cId="464786577" sldId="304"/>
            <ac:spMk id="5" creationId="{1DE980BB-0A24-452D-9771-DCFD77196040}"/>
          </ac:spMkLst>
        </pc:spChg>
      </pc:sldChg>
      <pc:sldChg chg="modSp add mod">
        <pc:chgData name="Abrahamson, Patricia (MDE)" userId="a6564fdc-e9da-476e-8eb8-1cc61819dbf0" providerId="ADAL" clId="{D1D29C5F-6407-4477-9F60-A0815FF69A49}" dt="2024-02-20T12:32:37.528" v="106" actId="12"/>
        <pc:sldMkLst>
          <pc:docMk/>
          <pc:sldMk cId="2114154072" sldId="305"/>
        </pc:sldMkLst>
        <pc:spChg chg="mod">
          <ac:chgData name="Abrahamson, Patricia (MDE)" userId="a6564fdc-e9da-476e-8eb8-1cc61819dbf0" providerId="ADAL" clId="{D1D29C5F-6407-4477-9F60-A0815FF69A49}" dt="2024-02-20T12:32:37.528" v="106" actId="12"/>
          <ac:spMkLst>
            <pc:docMk/>
            <pc:sldMk cId="2114154072" sldId="305"/>
            <ac:spMk id="3" creationId="{F8C2D08E-C79F-7F07-5051-024BACD3016C}"/>
          </ac:spMkLst>
        </pc:spChg>
        <pc:spChg chg="mod">
          <ac:chgData name="Abrahamson, Patricia (MDE)" userId="a6564fdc-e9da-476e-8eb8-1cc61819dbf0" providerId="ADAL" clId="{D1D29C5F-6407-4477-9F60-A0815FF69A49}" dt="2024-02-20T12:20:00.918" v="27"/>
          <ac:spMkLst>
            <pc:docMk/>
            <pc:sldMk cId="2114154072" sldId="305"/>
            <ac:spMk id="4" creationId="{09826047-300C-C2F9-FDC6-09585278A65F}"/>
          </ac:spMkLst>
        </pc:spChg>
        <pc:spChg chg="mod">
          <ac:chgData name="Abrahamson, Patricia (MDE)" userId="a6564fdc-e9da-476e-8eb8-1cc61819dbf0" providerId="ADAL" clId="{D1D29C5F-6407-4477-9F60-A0815FF69A49}" dt="2024-02-20T12:20:00.918" v="27"/>
          <ac:spMkLst>
            <pc:docMk/>
            <pc:sldMk cId="2114154072" sldId="305"/>
            <ac:spMk id="5" creationId="{434E4BC0-364A-A0B6-1479-E9724A86C991}"/>
          </ac:spMkLst>
        </pc:spChg>
      </pc:sldChg>
      <pc:sldChg chg="modSp add">
        <pc:chgData name="Abrahamson, Patricia (MDE)" userId="a6564fdc-e9da-476e-8eb8-1cc61819dbf0" providerId="ADAL" clId="{D1D29C5F-6407-4477-9F60-A0815FF69A49}" dt="2024-02-20T12:20:00.918" v="27"/>
        <pc:sldMkLst>
          <pc:docMk/>
          <pc:sldMk cId="252115701" sldId="306"/>
        </pc:sldMkLst>
        <pc:spChg chg="mod">
          <ac:chgData name="Abrahamson, Patricia (MDE)" userId="a6564fdc-e9da-476e-8eb8-1cc61819dbf0" providerId="ADAL" clId="{D1D29C5F-6407-4477-9F60-A0815FF69A49}" dt="2024-02-20T12:20:00.918" v="27"/>
          <ac:spMkLst>
            <pc:docMk/>
            <pc:sldMk cId="252115701" sldId="306"/>
            <ac:spMk id="4" creationId="{28BD40F1-24D4-F225-16E1-E855F38D0F53}"/>
          </ac:spMkLst>
        </pc:spChg>
        <pc:spChg chg="mod">
          <ac:chgData name="Abrahamson, Patricia (MDE)" userId="a6564fdc-e9da-476e-8eb8-1cc61819dbf0" providerId="ADAL" clId="{D1D29C5F-6407-4477-9F60-A0815FF69A49}" dt="2024-02-20T12:20:00.918" v="27"/>
          <ac:spMkLst>
            <pc:docMk/>
            <pc:sldMk cId="252115701" sldId="306"/>
            <ac:spMk id="5" creationId="{F67F9A6A-331F-680D-860D-D6CD4237494E}"/>
          </ac:spMkLst>
        </pc:spChg>
      </pc:sldChg>
      <pc:sldChg chg="modSp add">
        <pc:chgData name="Abrahamson, Patricia (MDE)" userId="a6564fdc-e9da-476e-8eb8-1cc61819dbf0" providerId="ADAL" clId="{D1D29C5F-6407-4477-9F60-A0815FF69A49}" dt="2024-02-20T12:20:00.918" v="27"/>
        <pc:sldMkLst>
          <pc:docMk/>
          <pc:sldMk cId="4163039540" sldId="307"/>
        </pc:sldMkLst>
        <pc:spChg chg="mod">
          <ac:chgData name="Abrahamson, Patricia (MDE)" userId="a6564fdc-e9da-476e-8eb8-1cc61819dbf0" providerId="ADAL" clId="{D1D29C5F-6407-4477-9F60-A0815FF69A49}" dt="2024-02-20T12:20:00.918" v="27"/>
          <ac:spMkLst>
            <pc:docMk/>
            <pc:sldMk cId="4163039540" sldId="307"/>
            <ac:spMk id="4" creationId="{C4835096-A278-89EA-A99A-8CBD3E417976}"/>
          </ac:spMkLst>
        </pc:spChg>
        <pc:spChg chg="mod">
          <ac:chgData name="Abrahamson, Patricia (MDE)" userId="a6564fdc-e9da-476e-8eb8-1cc61819dbf0" providerId="ADAL" clId="{D1D29C5F-6407-4477-9F60-A0815FF69A49}" dt="2024-02-20T12:20:00.918" v="27"/>
          <ac:spMkLst>
            <pc:docMk/>
            <pc:sldMk cId="4163039540" sldId="307"/>
            <ac:spMk id="5" creationId="{6A27C6CD-91C8-BCA4-3B51-EAD799F80987}"/>
          </ac:spMkLst>
        </pc:spChg>
      </pc:sldChg>
      <pc:sldChg chg="modSp add mod">
        <pc:chgData name="Abrahamson, Patricia (MDE)" userId="a6564fdc-e9da-476e-8eb8-1cc61819dbf0" providerId="ADAL" clId="{D1D29C5F-6407-4477-9F60-A0815FF69A49}" dt="2024-02-20T12:33:24.314" v="115" actId="12"/>
        <pc:sldMkLst>
          <pc:docMk/>
          <pc:sldMk cId="1210436909" sldId="308"/>
        </pc:sldMkLst>
        <pc:spChg chg="mod">
          <ac:chgData name="Abrahamson, Patricia (MDE)" userId="a6564fdc-e9da-476e-8eb8-1cc61819dbf0" providerId="ADAL" clId="{D1D29C5F-6407-4477-9F60-A0815FF69A49}" dt="2024-02-20T12:33:24.314" v="115" actId="12"/>
          <ac:spMkLst>
            <pc:docMk/>
            <pc:sldMk cId="1210436909" sldId="308"/>
            <ac:spMk id="3" creationId="{31C6E259-6886-C73E-634F-0C7ABB5D17C3}"/>
          </ac:spMkLst>
        </pc:spChg>
        <pc:spChg chg="mod">
          <ac:chgData name="Abrahamson, Patricia (MDE)" userId="a6564fdc-e9da-476e-8eb8-1cc61819dbf0" providerId="ADAL" clId="{D1D29C5F-6407-4477-9F60-A0815FF69A49}" dt="2024-02-20T12:20:00.918" v="27"/>
          <ac:spMkLst>
            <pc:docMk/>
            <pc:sldMk cId="1210436909" sldId="308"/>
            <ac:spMk id="4" creationId="{1D53E0AA-4CF6-A014-B3B7-277CBD0FD31A}"/>
          </ac:spMkLst>
        </pc:spChg>
        <pc:spChg chg="mod">
          <ac:chgData name="Abrahamson, Patricia (MDE)" userId="a6564fdc-e9da-476e-8eb8-1cc61819dbf0" providerId="ADAL" clId="{D1D29C5F-6407-4477-9F60-A0815FF69A49}" dt="2024-02-20T12:20:00.918" v="27"/>
          <ac:spMkLst>
            <pc:docMk/>
            <pc:sldMk cId="1210436909" sldId="308"/>
            <ac:spMk id="5" creationId="{CF0138B1-5F14-2738-6DB5-15ABBA428092}"/>
          </ac:spMkLst>
        </pc:spChg>
      </pc:sldChg>
      <pc:sldChg chg="modSp add">
        <pc:chgData name="Abrahamson, Patricia (MDE)" userId="a6564fdc-e9da-476e-8eb8-1cc61819dbf0" providerId="ADAL" clId="{D1D29C5F-6407-4477-9F60-A0815FF69A49}" dt="2024-02-20T12:20:00.918" v="27"/>
        <pc:sldMkLst>
          <pc:docMk/>
          <pc:sldMk cId="2825769252" sldId="309"/>
        </pc:sldMkLst>
        <pc:spChg chg="mod">
          <ac:chgData name="Abrahamson, Patricia (MDE)" userId="a6564fdc-e9da-476e-8eb8-1cc61819dbf0" providerId="ADAL" clId="{D1D29C5F-6407-4477-9F60-A0815FF69A49}" dt="2024-02-20T12:20:00.918" v="27"/>
          <ac:spMkLst>
            <pc:docMk/>
            <pc:sldMk cId="2825769252" sldId="309"/>
            <ac:spMk id="4" creationId="{1BFDEF89-8FFF-0354-5AEA-518E9268C7DF}"/>
          </ac:spMkLst>
        </pc:spChg>
        <pc:spChg chg="mod">
          <ac:chgData name="Abrahamson, Patricia (MDE)" userId="a6564fdc-e9da-476e-8eb8-1cc61819dbf0" providerId="ADAL" clId="{D1D29C5F-6407-4477-9F60-A0815FF69A49}" dt="2024-02-20T12:20:00.918" v="27"/>
          <ac:spMkLst>
            <pc:docMk/>
            <pc:sldMk cId="2825769252" sldId="309"/>
            <ac:spMk id="5" creationId="{0A914555-790D-2E80-41DD-F3482E48A150}"/>
          </ac:spMkLst>
        </pc:spChg>
      </pc:sldChg>
      <pc:sldChg chg="modSp add">
        <pc:chgData name="Abrahamson, Patricia (MDE)" userId="a6564fdc-e9da-476e-8eb8-1cc61819dbf0" providerId="ADAL" clId="{D1D29C5F-6407-4477-9F60-A0815FF69A49}" dt="2024-02-20T12:20:00.918" v="27"/>
        <pc:sldMkLst>
          <pc:docMk/>
          <pc:sldMk cId="4172815263" sldId="310"/>
        </pc:sldMkLst>
        <pc:spChg chg="mod">
          <ac:chgData name="Abrahamson, Patricia (MDE)" userId="a6564fdc-e9da-476e-8eb8-1cc61819dbf0" providerId="ADAL" clId="{D1D29C5F-6407-4477-9F60-A0815FF69A49}" dt="2024-02-20T12:20:00.918" v="27"/>
          <ac:spMkLst>
            <pc:docMk/>
            <pc:sldMk cId="4172815263" sldId="310"/>
            <ac:spMk id="4" creationId="{B9AA22CC-4D44-6299-FF5B-1157C6EF479C}"/>
          </ac:spMkLst>
        </pc:spChg>
        <pc:spChg chg="mod">
          <ac:chgData name="Abrahamson, Patricia (MDE)" userId="a6564fdc-e9da-476e-8eb8-1cc61819dbf0" providerId="ADAL" clId="{D1D29C5F-6407-4477-9F60-A0815FF69A49}" dt="2024-02-20T12:20:00.918" v="27"/>
          <ac:spMkLst>
            <pc:docMk/>
            <pc:sldMk cId="4172815263" sldId="310"/>
            <ac:spMk id="5" creationId="{9F206FA2-DA2C-4A29-BC8C-519A84162725}"/>
          </ac:spMkLst>
        </pc:spChg>
      </pc:sldChg>
      <pc:sldChg chg="modSp add">
        <pc:chgData name="Abrahamson, Patricia (MDE)" userId="a6564fdc-e9da-476e-8eb8-1cc61819dbf0" providerId="ADAL" clId="{D1D29C5F-6407-4477-9F60-A0815FF69A49}" dt="2024-02-20T12:20:00.918" v="27"/>
        <pc:sldMkLst>
          <pc:docMk/>
          <pc:sldMk cId="4277876299" sldId="311"/>
        </pc:sldMkLst>
        <pc:spChg chg="mod">
          <ac:chgData name="Abrahamson, Patricia (MDE)" userId="a6564fdc-e9da-476e-8eb8-1cc61819dbf0" providerId="ADAL" clId="{D1D29C5F-6407-4477-9F60-A0815FF69A49}" dt="2024-02-20T12:20:00.918" v="27"/>
          <ac:spMkLst>
            <pc:docMk/>
            <pc:sldMk cId="4277876299" sldId="311"/>
            <ac:spMk id="4" creationId="{57B3EC8D-4304-1957-DB15-EF9C0F1CBC69}"/>
          </ac:spMkLst>
        </pc:spChg>
        <pc:spChg chg="mod">
          <ac:chgData name="Abrahamson, Patricia (MDE)" userId="a6564fdc-e9da-476e-8eb8-1cc61819dbf0" providerId="ADAL" clId="{D1D29C5F-6407-4477-9F60-A0815FF69A49}" dt="2024-02-20T12:20:00.918" v="27"/>
          <ac:spMkLst>
            <pc:docMk/>
            <pc:sldMk cId="4277876299" sldId="311"/>
            <ac:spMk id="5" creationId="{81ED07A7-CF9A-950F-F2B3-5FE1281560B9}"/>
          </ac:spMkLst>
        </pc:spChg>
      </pc:sldChg>
      <pc:sldChg chg="modSp add mod">
        <pc:chgData name="Abrahamson, Patricia (MDE)" userId="a6564fdc-e9da-476e-8eb8-1cc61819dbf0" providerId="ADAL" clId="{D1D29C5F-6407-4477-9F60-A0815FF69A49}" dt="2024-02-20T12:35:50.680" v="142" actId="12"/>
        <pc:sldMkLst>
          <pc:docMk/>
          <pc:sldMk cId="1826545988" sldId="312"/>
        </pc:sldMkLst>
        <pc:spChg chg="mod">
          <ac:chgData name="Abrahamson, Patricia (MDE)" userId="a6564fdc-e9da-476e-8eb8-1cc61819dbf0" providerId="ADAL" clId="{D1D29C5F-6407-4477-9F60-A0815FF69A49}" dt="2024-02-20T12:35:50.680" v="142" actId="12"/>
          <ac:spMkLst>
            <pc:docMk/>
            <pc:sldMk cId="1826545988" sldId="312"/>
            <ac:spMk id="3" creationId="{C0BA700B-B6CF-44C9-81C3-2DDA4EDD0E4F}"/>
          </ac:spMkLst>
        </pc:spChg>
        <pc:spChg chg="mod">
          <ac:chgData name="Abrahamson, Patricia (MDE)" userId="a6564fdc-e9da-476e-8eb8-1cc61819dbf0" providerId="ADAL" clId="{D1D29C5F-6407-4477-9F60-A0815FF69A49}" dt="2024-02-20T12:20:00.918" v="27"/>
          <ac:spMkLst>
            <pc:docMk/>
            <pc:sldMk cId="1826545988" sldId="312"/>
            <ac:spMk id="4" creationId="{F2EB7C02-E94B-455B-9DE8-ED335007EAE7}"/>
          </ac:spMkLst>
        </pc:spChg>
        <pc:spChg chg="mod">
          <ac:chgData name="Abrahamson, Patricia (MDE)" userId="a6564fdc-e9da-476e-8eb8-1cc61819dbf0" providerId="ADAL" clId="{D1D29C5F-6407-4477-9F60-A0815FF69A49}" dt="2024-02-20T12:20:00.918" v="27"/>
          <ac:spMkLst>
            <pc:docMk/>
            <pc:sldMk cId="1826545988" sldId="312"/>
            <ac:spMk id="5" creationId="{8A886264-5A26-4338-878E-DD98DC135A72}"/>
          </ac:spMkLst>
        </pc:spChg>
      </pc:sldChg>
      <pc:sldChg chg="modSp add mod">
        <pc:chgData name="Abrahamson, Patricia (MDE)" userId="a6564fdc-e9da-476e-8eb8-1cc61819dbf0" providerId="ADAL" clId="{D1D29C5F-6407-4477-9F60-A0815FF69A49}" dt="2024-02-20T12:33:43.952" v="119" actId="12"/>
        <pc:sldMkLst>
          <pc:docMk/>
          <pc:sldMk cId="4159799294" sldId="313"/>
        </pc:sldMkLst>
        <pc:spChg chg="mod">
          <ac:chgData name="Abrahamson, Patricia (MDE)" userId="a6564fdc-e9da-476e-8eb8-1cc61819dbf0" providerId="ADAL" clId="{D1D29C5F-6407-4477-9F60-A0815FF69A49}" dt="2024-02-20T12:20:01.077" v="36" actId="27636"/>
          <ac:spMkLst>
            <pc:docMk/>
            <pc:sldMk cId="4159799294" sldId="313"/>
            <ac:spMk id="2" creationId="{492D3771-F7F4-F2DD-F585-FCC27A994F9C}"/>
          </ac:spMkLst>
        </pc:spChg>
        <pc:spChg chg="mod">
          <ac:chgData name="Abrahamson, Patricia (MDE)" userId="a6564fdc-e9da-476e-8eb8-1cc61819dbf0" providerId="ADAL" clId="{D1D29C5F-6407-4477-9F60-A0815FF69A49}" dt="2024-02-20T12:33:43.952" v="119" actId="12"/>
          <ac:spMkLst>
            <pc:docMk/>
            <pc:sldMk cId="4159799294" sldId="313"/>
            <ac:spMk id="3" creationId="{B500D81A-75BB-897D-3A94-95A2D12738BB}"/>
          </ac:spMkLst>
        </pc:spChg>
        <pc:spChg chg="mod">
          <ac:chgData name="Abrahamson, Patricia (MDE)" userId="a6564fdc-e9da-476e-8eb8-1cc61819dbf0" providerId="ADAL" clId="{D1D29C5F-6407-4477-9F60-A0815FF69A49}" dt="2024-02-20T12:20:00.918" v="27"/>
          <ac:spMkLst>
            <pc:docMk/>
            <pc:sldMk cId="4159799294" sldId="313"/>
            <ac:spMk id="4" creationId="{38FCB2F8-7423-C679-497F-6A9CAC209FC2}"/>
          </ac:spMkLst>
        </pc:spChg>
        <pc:spChg chg="mod">
          <ac:chgData name="Abrahamson, Patricia (MDE)" userId="a6564fdc-e9da-476e-8eb8-1cc61819dbf0" providerId="ADAL" clId="{D1D29C5F-6407-4477-9F60-A0815FF69A49}" dt="2024-02-20T12:20:00.918" v="27"/>
          <ac:spMkLst>
            <pc:docMk/>
            <pc:sldMk cId="4159799294" sldId="313"/>
            <ac:spMk id="5" creationId="{4D3F7959-D077-A946-3320-AAA742F24B5E}"/>
          </ac:spMkLst>
        </pc:spChg>
      </pc:sldChg>
      <pc:sldChg chg="modSp add mod">
        <pc:chgData name="Abrahamson, Patricia (MDE)" userId="a6564fdc-e9da-476e-8eb8-1cc61819dbf0" providerId="ADAL" clId="{D1D29C5F-6407-4477-9F60-A0815FF69A49}" dt="2024-02-20T12:34:39.583" v="127" actId="12"/>
        <pc:sldMkLst>
          <pc:docMk/>
          <pc:sldMk cId="2650323940" sldId="315"/>
        </pc:sldMkLst>
        <pc:spChg chg="mod">
          <ac:chgData name="Abrahamson, Patricia (MDE)" userId="a6564fdc-e9da-476e-8eb8-1cc61819dbf0" providerId="ADAL" clId="{D1D29C5F-6407-4477-9F60-A0815FF69A49}" dt="2024-02-20T12:34:39.583" v="127" actId="12"/>
          <ac:spMkLst>
            <pc:docMk/>
            <pc:sldMk cId="2650323940" sldId="315"/>
            <ac:spMk id="3" creationId="{2238B7F1-1883-CC0F-20B0-366CD47AAADD}"/>
          </ac:spMkLst>
        </pc:spChg>
        <pc:spChg chg="mod">
          <ac:chgData name="Abrahamson, Patricia (MDE)" userId="a6564fdc-e9da-476e-8eb8-1cc61819dbf0" providerId="ADAL" clId="{D1D29C5F-6407-4477-9F60-A0815FF69A49}" dt="2024-02-20T12:20:00.918" v="27"/>
          <ac:spMkLst>
            <pc:docMk/>
            <pc:sldMk cId="2650323940" sldId="315"/>
            <ac:spMk id="4" creationId="{4072B90A-99BA-E884-1E85-D8085937C87E}"/>
          </ac:spMkLst>
        </pc:spChg>
        <pc:spChg chg="mod">
          <ac:chgData name="Abrahamson, Patricia (MDE)" userId="a6564fdc-e9da-476e-8eb8-1cc61819dbf0" providerId="ADAL" clId="{D1D29C5F-6407-4477-9F60-A0815FF69A49}" dt="2024-02-20T12:20:00.918" v="27"/>
          <ac:spMkLst>
            <pc:docMk/>
            <pc:sldMk cId="2650323940" sldId="315"/>
            <ac:spMk id="5" creationId="{E35CC8C6-CEC9-A753-7C37-DBB1F17FE681}"/>
          </ac:spMkLst>
        </pc:spChg>
      </pc:sldChg>
      <pc:sldChg chg="modSp add mod">
        <pc:chgData name="Abrahamson, Patricia (MDE)" userId="a6564fdc-e9da-476e-8eb8-1cc61819dbf0" providerId="ADAL" clId="{D1D29C5F-6407-4477-9F60-A0815FF69A49}" dt="2024-02-20T12:20:01.042" v="28" actId="27636"/>
        <pc:sldMkLst>
          <pc:docMk/>
          <pc:sldMk cId="3106490918" sldId="317"/>
        </pc:sldMkLst>
        <pc:spChg chg="mod">
          <ac:chgData name="Abrahamson, Patricia (MDE)" userId="a6564fdc-e9da-476e-8eb8-1cc61819dbf0" providerId="ADAL" clId="{D1D29C5F-6407-4477-9F60-A0815FF69A49}" dt="2024-02-20T12:20:01.042" v="28" actId="27636"/>
          <ac:spMkLst>
            <pc:docMk/>
            <pc:sldMk cId="3106490918" sldId="317"/>
            <ac:spMk id="3" creationId="{DC109615-599F-1827-0736-7726D15E1EDE}"/>
          </ac:spMkLst>
        </pc:spChg>
      </pc:sldChg>
      <pc:sldChg chg="modSp add mod">
        <pc:chgData name="Abrahamson, Patricia (MDE)" userId="a6564fdc-e9da-476e-8eb8-1cc61819dbf0" providerId="ADAL" clId="{D1D29C5F-6407-4477-9F60-A0815FF69A49}" dt="2024-02-20T12:34:08.963" v="122" actId="12"/>
        <pc:sldMkLst>
          <pc:docMk/>
          <pc:sldMk cId="3608032283" sldId="318"/>
        </pc:sldMkLst>
        <pc:spChg chg="mod">
          <ac:chgData name="Abrahamson, Patricia (MDE)" userId="a6564fdc-e9da-476e-8eb8-1cc61819dbf0" providerId="ADAL" clId="{D1D29C5F-6407-4477-9F60-A0815FF69A49}" dt="2024-02-20T12:34:08.963" v="122" actId="12"/>
          <ac:spMkLst>
            <pc:docMk/>
            <pc:sldMk cId="3608032283" sldId="318"/>
            <ac:spMk id="3" creationId="{B232E067-D527-82BD-E03E-FECF4F8834C7}"/>
          </ac:spMkLst>
        </pc:spChg>
        <pc:spChg chg="mod">
          <ac:chgData name="Abrahamson, Patricia (MDE)" userId="a6564fdc-e9da-476e-8eb8-1cc61819dbf0" providerId="ADAL" clId="{D1D29C5F-6407-4477-9F60-A0815FF69A49}" dt="2024-02-20T12:20:00.918" v="27"/>
          <ac:spMkLst>
            <pc:docMk/>
            <pc:sldMk cId="3608032283" sldId="318"/>
            <ac:spMk id="4" creationId="{0203A7E8-FC57-D790-9835-86BDA848C652}"/>
          </ac:spMkLst>
        </pc:spChg>
        <pc:spChg chg="mod">
          <ac:chgData name="Abrahamson, Patricia (MDE)" userId="a6564fdc-e9da-476e-8eb8-1cc61819dbf0" providerId="ADAL" clId="{D1D29C5F-6407-4477-9F60-A0815FF69A49}" dt="2024-02-20T12:20:00.918" v="27"/>
          <ac:spMkLst>
            <pc:docMk/>
            <pc:sldMk cId="3608032283" sldId="318"/>
            <ac:spMk id="5" creationId="{C36B6EB4-0F71-C91A-B437-7924381DEA9E}"/>
          </ac:spMkLst>
        </pc:spChg>
      </pc:sldChg>
      <pc:sldChg chg="modSp add mod">
        <pc:chgData name="Abrahamson, Patricia (MDE)" userId="a6564fdc-e9da-476e-8eb8-1cc61819dbf0" providerId="ADAL" clId="{D1D29C5F-6407-4477-9F60-A0815FF69A49}" dt="2024-02-20T12:32:57.689" v="108" actId="12"/>
        <pc:sldMkLst>
          <pc:docMk/>
          <pc:sldMk cId="892081902" sldId="319"/>
        </pc:sldMkLst>
        <pc:spChg chg="mod">
          <ac:chgData name="Abrahamson, Patricia (MDE)" userId="a6564fdc-e9da-476e-8eb8-1cc61819dbf0" providerId="ADAL" clId="{D1D29C5F-6407-4477-9F60-A0815FF69A49}" dt="2024-02-20T12:32:57.689" v="108" actId="12"/>
          <ac:spMkLst>
            <pc:docMk/>
            <pc:sldMk cId="892081902" sldId="319"/>
            <ac:spMk id="3" creationId="{6C87D92F-DCAF-4291-A708-5F2811AB4F30}"/>
          </ac:spMkLst>
        </pc:spChg>
        <pc:spChg chg="mod">
          <ac:chgData name="Abrahamson, Patricia (MDE)" userId="a6564fdc-e9da-476e-8eb8-1cc61819dbf0" providerId="ADAL" clId="{D1D29C5F-6407-4477-9F60-A0815FF69A49}" dt="2024-02-20T12:20:00.918" v="27"/>
          <ac:spMkLst>
            <pc:docMk/>
            <pc:sldMk cId="892081902" sldId="319"/>
            <ac:spMk id="4" creationId="{1A59517A-7607-4C48-952A-043598DCF1A1}"/>
          </ac:spMkLst>
        </pc:spChg>
        <pc:spChg chg="mod">
          <ac:chgData name="Abrahamson, Patricia (MDE)" userId="a6564fdc-e9da-476e-8eb8-1cc61819dbf0" providerId="ADAL" clId="{D1D29C5F-6407-4477-9F60-A0815FF69A49}" dt="2024-02-20T12:20:00.918" v="27"/>
          <ac:spMkLst>
            <pc:docMk/>
            <pc:sldMk cId="892081902" sldId="319"/>
            <ac:spMk id="5" creationId="{D4CC1EE5-5FC3-4CCD-ACA1-080E498FA58D}"/>
          </ac:spMkLst>
        </pc:spChg>
      </pc:sldChg>
      <pc:sldChg chg="modSp add mod">
        <pc:chgData name="Abrahamson, Patricia (MDE)" userId="a6564fdc-e9da-476e-8eb8-1cc61819dbf0" providerId="ADAL" clId="{D1D29C5F-6407-4477-9F60-A0815FF69A49}" dt="2024-02-20T12:34:26.979" v="124" actId="12"/>
        <pc:sldMkLst>
          <pc:docMk/>
          <pc:sldMk cId="926952126" sldId="320"/>
        </pc:sldMkLst>
        <pc:spChg chg="mod">
          <ac:chgData name="Abrahamson, Patricia (MDE)" userId="a6564fdc-e9da-476e-8eb8-1cc61819dbf0" providerId="ADAL" clId="{D1D29C5F-6407-4477-9F60-A0815FF69A49}" dt="2024-02-20T12:20:01.087" v="39" actId="27636"/>
          <ac:spMkLst>
            <pc:docMk/>
            <pc:sldMk cId="926952126" sldId="320"/>
            <ac:spMk id="2" creationId="{C910642C-D5AA-F6F6-6254-652FBEFBFBBA}"/>
          </ac:spMkLst>
        </pc:spChg>
        <pc:spChg chg="mod">
          <ac:chgData name="Abrahamson, Patricia (MDE)" userId="a6564fdc-e9da-476e-8eb8-1cc61819dbf0" providerId="ADAL" clId="{D1D29C5F-6407-4477-9F60-A0815FF69A49}" dt="2024-02-20T12:34:26.979" v="124" actId="12"/>
          <ac:spMkLst>
            <pc:docMk/>
            <pc:sldMk cId="926952126" sldId="320"/>
            <ac:spMk id="3" creationId="{2238B7F1-1883-CC0F-20B0-366CD47AAADD}"/>
          </ac:spMkLst>
        </pc:spChg>
        <pc:spChg chg="mod">
          <ac:chgData name="Abrahamson, Patricia (MDE)" userId="a6564fdc-e9da-476e-8eb8-1cc61819dbf0" providerId="ADAL" clId="{D1D29C5F-6407-4477-9F60-A0815FF69A49}" dt="2024-02-20T12:20:00.918" v="27"/>
          <ac:spMkLst>
            <pc:docMk/>
            <pc:sldMk cId="926952126" sldId="320"/>
            <ac:spMk id="4" creationId="{4072B90A-99BA-E884-1E85-D8085937C87E}"/>
          </ac:spMkLst>
        </pc:spChg>
        <pc:spChg chg="mod">
          <ac:chgData name="Abrahamson, Patricia (MDE)" userId="a6564fdc-e9da-476e-8eb8-1cc61819dbf0" providerId="ADAL" clId="{D1D29C5F-6407-4477-9F60-A0815FF69A49}" dt="2024-02-20T12:20:00.918" v="27"/>
          <ac:spMkLst>
            <pc:docMk/>
            <pc:sldMk cId="926952126" sldId="320"/>
            <ac:spMk id="5" creationId="{E35CC8C6-CEC9-A753-7C37-DBB1F17FE681}"/>
          </ac:spMkLst>
        </pc:spChg>
      </pc:sldChg>
      <pc:sldChg chg="modSp add mod">
        <pc:chgData name="Abrahamson, Patricia (MDE)" userId="a6564fdc-e9da-476e-8eb8-1cc61819dbf0" providerId="ADAL" clId="{D1D29C5F-6407-4477-9F60-A0815FF69A49}" dt="2024-02-20T12:34:15.461" v="123" actId="12"/>
        <pc:sldMkLst>
          <pc:docMk/>
          <pc:sldMk cId="2441995818" sldId="321"/>
        </pc:sldMkLst>
        <pc:spChg chg="mod">
          <ac:chgData name="Abrahamson, Patricia (MDE)" userId="a6564fdc-e9da-476e-8eb8-1cc61819dbf0" providerId="ADAL" clId="{D1D29C5F-6407-4477-9F60-A0815FF69A49}" dt="2024-02-20T12:20:01.082" v="37" actId="27636"/>
          <ac:spMkLst>
            <pc:docMk/>
            <pc:sldMk cId="2441995818" sldId="321"/>
            <ac:spMk id="2" creationId="{C910642C-D5AA-F6F6-6254-652FBEFBFBBA}"/>
          </ac:spMkLst>
        </pc:spChg>
        <pc:spChg chg="mod">
          <ac:chgData name="Abrahamson, Patricia (MDE)" userId="a6564fdc-e9da-476e-8eb8-1cc61819dbf0" providerId="ADAL" clId="{D1D29C5F-6407-4477-9F60-A0815FF69A49}" dt="2024-02-20T12:34:15.461" v="123" actId="12"/>
          <ac:spMkLst>
            <pc:docMk/>
            <pc:sldMk cId="2441995818" sldId="321"/>
            <ac:spMk id="3" creationId="{2238B7F1-1883-CC0F-20B0-366CD47AAADD}"/>
          </ac:spMkLst>
        </pc:spChg>
        <pc:spChg chg="mod">
          <ac:chgData name="Abrahamson, Patricia (MDE)" userId="a6564fdc-e9da-476e-8eb8-1cc61819dbf0" providerId="ADAL" clId="{D1D29C5F-6407-4477-9F60-A0815FF69A49}" dt="2024-02-20T12:20:00.918" v="27"/>
          <ac:spMkLst>
            <pc:docMk/>
            <pc:sldMk cId="2441995818" sldId="321"/>
            <ac:spMk id="4" creationId="{4072B90A-99BA-E884-1E85-D8085937C87E}"/>
          </ac:spMkLst>
        </pc:spChg>
        <pc:spChg chg="mod">
          <ac:chgData name="Abrahamson, Patricia (MDE)" userId="a6564fdc-e9da-476e-8eb8-1cc61819dbf0" providerId="ADAL" clId="{D1D29C5F-6407-4477-9F60-A0815FF69A49}" dt="2024-02-20T12:20:00.918" v="27"/>
          <ac:spMkLst>
            <pc:docMk/>
            <pc:sldMk cId="2441995818" sldId="321"/>
            <ac:spMk id="5" creationId="{E35CC8C6-CEC9-A753-7C37-DBB1F17FE681}"/>
          </ac:spMkLst>
        </pc:spChg>
      </pc:sldChg>
      <pc:sldChg chg="modSp add mod">
        <pc:chgData name="Abrahamson, Patricia (MDE)" userId="a6564fdc-e9da-476e-8eb8-1cc61819dbf0" providerId="ADAL" clId="{D1D29C5F-6407-4477-9F60-A0815FF69A49}" dt="2024-02-20T12:35:32.679" v="140" actId="12"/>
        <pc:sldMkLst>
          <pc:docMk/>
          <pc:sldMk cId="711771800" sldId="322"/>
        </pc:sldMkLst>
        <pc:spChg chg="mod">
          <ac:chgData name="Abrahamson, Patricia (MDE)" userId="a6564fdc-e9da-476e-8eb8-1cc61819dbf0" providerId="ADAL" clId="{D1D29C5F-6407-4477-9F60-A0815FF69A49}" dt="2024-02-20T12:35:32.679" v="140" actId="12"/>
          <ac:spMkLst>
            <pc:docMk/>
            <pc:sldMk cId="711771800" sldId="322"/>
            <ac:spMk id="3" creationId="{B232E067-D527-82BD-E03E-FECF4F8834C7}"/>
          </ac:spMkLst>
        </pc:spChg>
        <pc:spChg chg="mod">
          <ac:chgData name="Abrahamson, Patricia (MDE)" userId="a6564fdc-e9da-476e-8eb8-1cc61819dbf0" providerId="ADAL" clId="{D1D29C5F-6407-4477-9F60-A0815FF69A49}" dt="2024-02-20T12:20:00.918" v="27"/>
          <ac:spMkLst>
            <pc:docMk/>
            <pc:sldMk cId="711771800" sldId="322"/>
            <ac:spMk id="4" creationId="{0203A7E8-FC57-D790-9835-86BDA848C652}"/>
          </ac:spMkLst>
        </pc:spChg>
        <pc:spChg chg="mod">
          <ac:chgData name="Abrahamson, Patricia (MDE)" userId="a6564fdc-e9da-476e-8eb8-1cc61819dbf0" providerId="ADAL" clId="{D1D29C5F-6407-4477-9F60-A0815FF69A49}" dt="2024-02-20T12:20:00.918" v="27"/>
          <ac:spMkLst>
            <pc:docMk/>
            <pc:sldMk cId="711771800" sldId="322"/>
            <ac:spMk id="5" creationId="{C36B6EB4-0F71-C91A-B437-7924381DEA9E}"/>
          </ac:spMkLst>
        </pc:spChg>
      </pc:sldChg>
      <pc:sldChg chg="modSp add mod">
        <pc:chgData name="Abrahamson, Patricia (MDE)" userId="a6564fdc-e9da-476e-8eb8-1cc61819dbf0" providerId="ADAL" clId="{D1D29C5F-6407-4477-9F60-A0815FF69A49}" dt="2024-02-20T12:35:19.762" v="139" actId="255"/>
        <pc:sldMkLst>
          <pc:docMk/>
          <pc:sldMk cId="857450536" sldId="323"/>
        </pc:sldMkLst>
        <pc:spChg chg="mod">
          <ac:chgData name="Abrahamson, Patricia (MDE)" userId="a6564fdc-e9da-476e-8eb8-1cc61819dbf0" providerId="ADAL" clId="{D1D29C5F-6407-4477-9F60-A0815FF69A49}" dt="2024-02-20T12:35:19.762" v="139" actId="255"/>
          <ac:spMkLst>
            <pc:docMk/>
            <pc:sldMk cId="857450536" sldId="323"/>
            <ac:spMk id="3" creationId="{C0BA700B-B6CF-44C9-81C3-2DDA4EDD0E4F}"/>
          </ac:spMkLst>
        </pc:spChg>
        <pc:spChg chg="mod">
          <ac:chgData name="Abrahamson, Patricia (MDE)" userId="a6564fdc-e9da-476e-8eb8-1cc61819dbf0" providerId="ADAL" clId="{D1D29C5F-6407-4477-9F60-A0815FF69A49}" dt="2024-02-20T12:20:00.918" v="27"/>
          <ac:spMkLst>
            <pc:docMk/>
            <pc:sldMk cId="857450536" sldId="323"/>
            <ac:spMk id="4" creationId="{F2EB7C02-E94B-455B-9DE8-ED335007EAE7}"/>
          </ac:spMkLst>
        </pc:spChg>
        <pc:spChg chg="mod">
          <ac:chgData name="Abrahamson, Patricia (MDE)" userId="a6564fdc-e9da-476e-8eb8-1cc61819dbf0" providerId="ADAL" clId="{D1D29C5F-6407-4477-9F60-A0815FF69A49}" dt="2024-02-20T12:20:00.918" v="27"/>
          <ac:spMkLst>
            <pc:docMk/>
            <pc:sldMk cId="857450536" sldId="323"/>
            <ac:spMk id="5" creationId="{8A886264-5A26-4338-878E-DD98DC135A72}"/>
          </ac:spMkLst>
        </pc:spChg>
      </pc:sldChg>
      <pc:sldChg chg="modSp add">
        <pc:chgData name="Abrahamson, Patricia (MDE)" userId="a6564fdc-e9da-476e-8eb8-1cc61819dbf0" providerId="ADAL" clId="{D1D29C5F-6407-4477-9F60-A0815FF69A49}" dt="2024-02-20T12:20:00.918" v="27"/>
        <pc:sldMkLst>
          <pc:docMk/>
          <pc:sldMk cId="1518887299" sldId="324"/>
        </pc:sldMkLst>
        <pc:spChg chg="mod">
          <ac:chgData name="Abrahamson, Patricia (MDE)" userId="a6564fdc-e9da-476e-8eb8-1cc61819dbf0" providerId="ADAL" clId="{D1D29C5F-6407-4477-9F60-A0815FF69A49}" dt="2024-02-20T12:20:00.918" v="27"/>
          <ac:spMkLst>
            <pc:docMk/>
            <pc:sldMk cId="1518887299" sldId="324"/>
            <ac:spMk id="4" creationId="{10BB474A-1406-46FE-BEA9-D42053E4C76A}"/>
          </ac:spMkLst>
        </pc:spChg>
        <pc:spChg chg="mod">
          <ac:chgData name="Abrahamson, Patricia (MDE)" userId="a6564fdc-e9da-476e-8eb8-1cc61819dbf0" providerId="ADAL" clId="{D1D29C5F-6407-4477-9F60-A0815FF69A49}" dt="2024-02-20T12:20:00.918" v="27"/>
          <ac:spMkLst>
            <pc:docMk/>
            <pc:sldMk cId="1518887299" sldId="324"/>
            <ac:spMk id="5" creationId="{7D99758E-0877-47E4-95B4-513BECA735A8}"/>
          </ac:spMkLst>
        </pc:spChg>
      </pc:sldChg>
    </pc:docChg>
  </pc:docChgLst>
  <pc:docChgLst>
    <pc:chgData name="Schulze, Lori (MDE-Contractor)" userId="S::schulzel@michigan.gov::79e7bc2c-4c63-4cca-9e28-2b4b3314a61f" providerId="AD" clId="Web-{BE219627-9A83-DB04-C4B9-3C9D5FD415B1}"/>
    <pc:docChg chg="modSld">
      <pc:chgData name="Schulze, Lori (MDE-Contractor)" userId="S::schulzel@michigan.gov::79e7bc2c-4c63-4cca-9e28-2b4b3314a61f" providerId="AD" clId="Web-{BE219627-9A83-DB04-C4B9-3C9D5FD415B1}" dt="2023-03-09T18:34:57.023" v="6" actId="20577"/>
      <pc:docMkLst>
        <pc:docMk/>
      </pc:docMkLst>
      <pc:sldChg chg="addSp modSp">
        <pc:chgData name="Schulze, Lori (MDE-Contractor)" userId="S::schulzel@michigan.gov::79e7bc2c-4c63-4cca-9e28-2b4b3314a61f" providerId="AD" clId="Web-{BE219627-9A83-DB04-C4B9-3C9D5FD415B1}" dt="2023-03-09T18:34:57.023" v="6" actId="20577"/>
        <pc:sldMkLst>
          <pc:docMk/>
          <pc:sldMk cId="3843619107" sldId="257"/>
        </pc:sldMkLst>
        <pc:spChg chg="add mod">
          <ac:chgData name="Schulze, Lori (MDE-Contractor)" userId="S::schulzel@michigan.gov::79e7bc2c-4c63-4cca-9e28-2b4b3314a61f" providerId="AD" clId="Web-{BE219627-9A83-DB04-C4B9-3C9D5FD415B1}" dt="2023-03-09T18:34:57.023" v="6" actId="20577"/>
          <ac:spMkLst>
            <pc:docMk/>
            <pc:sldMk cId="3843619107" sldId="257"/>
            <ac:spMk id="6" creationId="{04383D97-7979-B65A-01C0-DE569EDF9E53}"/>
          </ac:spMkLst>
        </pc:spChg>
      </pc:sldChg>
    </pc:docChg>
  </pc:docChgLst>
  <pc:docChgLst>
    <pc:chgData name="Abrahamson, Patricia (MDE)" userId="a6564fdc-e9da-476e-8eb8-1cc61819dbf0" providerId="ADAL" clId="{00AD64A0-E19B-4AC9-9B77-F2CDD57712F5}"/>
    <pc:docChg chg="modSld">
      <pc:chgData name="Abrahamson, Patricia (MDE)" userId="a6564fdc-e9da-476e-8eb8-1cc61819dbf0" providerId="ADAL" clId="{00AD64A0-E19B-4AC9-9B77-F2CDD57712F5}" dt="2023-09-10T19:07:34.854" v="7" actId="20577"/>
      <pc:docMkLst>
        <pc:docMk/>
      </pc:docMkLst>
      <pc:sldChg chg="modSp mod">
        <pc:chgData name="Abrahamson, Patricia (MDE)" userId="a6564fdc-e9da-476e-8eb8-1cc61819dbf0" providerId="ADAL" clId="{00AD64A0-E19B-4AC9-9B77-F2CDD57712F5}" dt="2023-09-10T19:07:34.854" v="7" actId="20577"/>
        <pc:sldMkLst>
          <pc:docMk/>
          <pc:sldMk cId="3766175239" sldId="256"/>
        </pc:sldMkLst>
        <pc:spChg chg="mod">
          <ac:chgData name="Abrahamson, Patricia (MDE)" userId="a6564fdc-e9da-476e-8eb8-1cc61819dbf0" providerId="ADAL" clId="{00AD64A0-E19B-4AC9-9B77-F2CDD57712F5}" dt="2023-09-10T19:07:34.854" v="7" actId="20577"/>
          <ac:spMkLst>
            <pc:docMk/>
            <pc:sldMk cId="3766175239" sldId="256"/>
            <ac:spMk id="5" creationId="{D222BC2F-04E0-4A4A-B186-CC1A211E66AD}"/>
          </ac:spMkLst>
        </pc:spChg>
      </pc:sldChg>
    </pc:docChg>
  </pc:docChgLst>
  <pc:docChgLst>
    <pc:chgData name="McLaughlin, Sean  (MDE-Contractor)" userId="S::mclaughlins@michigan.gov::d9494037-c41f-48dd-aad3-69df96f48805" providerId="AD" clId="Web-{B677A780-F0C1-410D-9D1B-6DAFDD2C9DC5}"/>
    <pc:docChg chg="modSld">
      <pc:chgData name="McLaughlin, Sean  (MDE-Contractor)" userId="S::mclaughlins@michigan.gov::d9494037-c41f-48dd-aad3-69df96f48805" providerId="AD" clId="Web-{B677A780-F0C1-410D-9D1B-6DAFDD2C9DC5}" dt="2023-08-02T13:37:28.036" v="48" actId="20577"/>
      <pc:docMkLst>
        <pc:docMk/>
      </pc:docMkLst>
      <pc:sldChg chg="modSp">
        <pc:chgData name="McLaughlin, Sean  (MDE-Contractor)" userId="S::mclaughlins@michigan.gov::d9494037-c41f-48dd-aad3-69df96f48805" providerId="AD" clId="Web-{B677A780-F0C1-410D-9D1B-6DAFDD2C9DC5}" dt="2023-08-02T13:37:28.036" v="48" actId="20577"/>
        <pc:sldMkLst>
          <pc:docMk/>
          <pc:sldMk cId="3766175239" sldId="256"/>
        </pc:sldMkLst>
        <pc:spChg chg="mod">
          <ac:chgData name="McLaughlin, Sean  (MDE-Contractor)" userId="S::mclaughlins@michigan.gov::d9494037-c41f-48dd-aad3-69df96f48805" providerId="AD" clId="Web-{B677A780-F0C1-410D-9D1B-6DAFDD2C9DC5}" dt="2023-08-02T13:37:28.036" v="48" actId="20577"/>
          <ac:spMkLst>
            <pc:docMk/>
            <pc:sldMk cId="3766175239" sldId="256"/>
            <ac:spMk id="2" creationId="{F58375A7-1C44-436A-A61B-063F672A3E3D}"/>
          </ac:spMkLst>
        </pc:spChg>
        <pc:spChg chg="mod">
          <ac:chgData name="McLaughlin, Sean  (MDE-Contractor)" userId="S::mclaughlins@michigan.gov::d9494037-c41f-48dd-aad3-69df96f48805" providerId="AD" clId="Web-{B677A780-F0C1-410D-9D1B-6DAFDD2C9DC5}" dt="2023-08-02T13:36:41.114" v="33" actId="20577"/>
          <ac:spMkLst>
            <pc:docMk/>
            <pc:sldMk cId="3766175239" sldId="256"/>
            <ac:spMk id="3" creationId="{1D66DAED-6826-471F-BC09-48ECD67FD332}"/>
          </ac:spMkLst>
        </pc:spChg>
        <pc:spChg chg="mod">
          <ac:chgData name="McLaughlin, Sean  (MDE-Contractor)" userId="S::mclaughlins@michigan.gov::d9494037-c41f-48dd-aad3-69df96f48805" providerId="AD" clId="Web-{B677A780-F0C1-410D-9D1B-6DAFDD2C9DC5}" dt="2023-08-02T13:36:04.457" v="18" actId="20577"/>
          <ac:spMkLst>
            <pc:docMk/>
            <pc:sldMk cId="3766175239" sldId="256"/>
            <ac:spMk id="5" creationId="{D222BC2F-04E0-4A4A-B186-CC1A211E66AD}"/>
          </ac:spMkLst>
        </pc:spChg>
      </pc:sldChg>
    </pc:docChg>
  </pc:docChgLst>
  <pc:docChgLst>
    <pc:chgData name="Abrahamson, Patricia (MDE)" userId="a6564fdc-e9da-476e-8eb8-1cc61819dbf0" providerId="ADAL" clId="{36978595-860E-49F2-88A1-7CC8EA8731A8}"/>
    <pc:docChg chg="modSld">
      <pc:chgData name="Abrahamson, Patricia (MDE)" userId="a6564fdc-e9da-476e-8eb8-1cc61819dbf0" providerId="ADAL" clId="{36978595-860E-49F2-88A1-7CC8EA8731A8}" dt="2023-09-10T19:33:33.661" v="10" actId="20577"/>
      <pc:docMkLst>
        <pc:docMk/>
      </pc:docMkLst>
      <pc:sldChg chg="modSp mod">
        <pc:chgData name="Abrahamson, Patricia (MDE)" userId="a6564fdc-e9da-476e-8eb8-1cc61819dbf0" providerId="ADAL" clId="{36978595-860E-49F2-88A1-7CC8EA8731A8}" dt="2023-09-10T19:33:33.661" v="10" actId="20577"/>
        <pc:sldMkLst>
          <pc:docMk/>
          <pc:sldMk cId="3766175239" sldId="256"/>
        </pc:sldMkLst>
        <pc:spChg chg="mod">
          <ac:chgData name="Abrahamson, Patricia (MDE)" userId="a6564fdc-e9da-476e-8eb8-1cc61819dbf0" providerId="ADAL" clId="{36978595-860E-49F2-88A1-7CC8EA8731A8}" dt="2023-09-10T19:33:33.661" v="10" actId="20577"/>
          <ac:spMkLst>
            <pc:docMk/>
            <pc:sldMk cId="3766175239" sldId="256"/>
            <ac:spMk id="2" creationId="{F58375A7-1C44-436A-A61B-063F672A3E3D}"/>
          </ac:spMkLst>
        </pc:spChg>
        <pc:spChg chg="mod">
          <ac:chgData name="Abrahamson, Patricia (MDE)" userId="a6564fdc-e9da-476e-8eb8-1cc61819dbf0" providerId="ADAL" clId="{36978595-860E-49F2-88A1-7CC8EA8731A8}" dt="2023-09-10T19:22:15.118" v="8"/>
          <ac:spMkLst>
            <pc:docMk/>
            <pc:sldMk cId="3766175239" sldId="256"/>
            <ac:spMk id="5" creationId="{D222BC2F-04E0-4A4A-B186-CC1A211E66AD}"/>
          </ac:spMkLst>
        </pc:spChg>
      </pc:sldChg>
    </pc:docChg>
  </pc:docChgLst>
  <pc:docChgLst>
    <pc:chgData name="Schulze, Lori (MDE-Contractor)" userId="79e7bc2c-4c63-4cca-9e28-2b4b3314a61f" providerId="ADAL" clId="{F2C42632-2BC7-49B5-8386-DB2835E9500F}"/>
    <pc:docChg chg="modSld">
      <pc:chgData name="Schulze, Lori (MDE-Contractor)" userId="79e7bc2c-4c63-4cca-9e28-2b4b3314a61f" providerId="ADAL" clId="{F2C42632-2BC7-49B5-8386-DB2835E9500F}" dt="2023-03-09T18:35:23.477" v="0" actId="478"/>
      <pc:docMkLst>
        <pc:docMk/>
      </pc:docMkLst>
      <pc:sldChg chg="delSp">
        <pc:chgData name="Schulze, Lori (MDE-Contractor)" userId="79e7bc2c-4c63-4cca-9e28-2b4b3314a61f" providerId="ADAL" clId="{F2C42632-2BC7-49B5-8386-DB2835E9500F}" dt="2023-03-09T18:35:23.477" v="0" actId="478"/>
        <pc:sldMkLst>
          <pc:docMk/>
          <pc:sldMk cId="3843619107" sldId="257"/>
        </pc:sldMkLst>
        <pc:spChg chg="del">
          <ac:chgData name="Schulze, Lori (MDE-Contractor)" userId="79e7bc2c-4c63-4cca-9e28-2b4b3314a61f" providerId="ADAL" clId="{F2C42632-2BC7-49B5-8386-DB2835E9500F}" dt="2023-03-09T18:35:23.477" v="0" actId="478"/>
          <ac:spMkLst>
            <pc:docMk/>
            <pc:sldMk cId="3843619107" sldId="257"/>
            <ac:spMk id="6" creationId="{04383D97-7979-B65A-01C0-DE569EDF9E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928DF0-BB1F-4087-817C-08586C670341}"/>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AE5CBBB1-9E34-4782-A865-97C4DDCF81F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A01D40C-D749-41E3-8551-FA3E19E444FF}" type="datetimeFigureOut">
              <a:rPr lang="en-US" smtClean="0"/>
              <a:t>2/20/2024</a:t>
            </a:fld>
            <a:endParaRPr lang="en-US"/>
          </a:p>
        </p:txBody>
      </p:sp>
      <p:sp>
        <p:nvSpPr>
          <p:cNvPr id="4" name="Footer Placeholder 3">
            <a:extLst>
              <a:ext uri="{FF2B5EF4-FFF2-40B4-BE49-F238E27FC236}">
                <a16:creationId xmlns:a16="http://schemas.microsoft.com/office/drawing/2014/main" id="{295195A5-6622-4277-9453-D0B43699657B}"/>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5" name="Slide Number Placeholder 4">
            <a:extLst>
              <a:ext uri="{FF2B5EF4-FFF2-40B4-BE49-F238E27FC236}">
                <a16:creationId xmlns:a16="http://schemas.microsoft.com/office/drawing/2014/main" id="{81F1250D-D2A4-434A-A377-048E5EF3A3C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824374A-4992-47AE-B455-86D258C574E3}" type="slidenum">
              <a:rPr lang="en-US" smtClean="0"/>
              <a:t>‹#›</a:t>
            </a:fld>
            <a:endParaRPr lang="en-US"/>
          </a:p>
        </p:txBody>
      </p:sp>
    </p:spTree>
    <p:extLst>
      <p:ext uri="{BB962C8B-B14F-4D97-AF65-F5344CB8AC3E}">
        <p14:creationId xmlns:p14="http://schemas.microsoft.com/office/powerpoint/2010/main" val="37778290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11C04B0-F314-451F-B3DC-AA99D44A9853}" type="datetimeFigureOut">
              <a:rPr lang="en-US" smtClean="0"/>
              <a:t>2/20/2024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726B315-C80B-4218-90F6-E337499C216C}" type="slidenum">
              <a:rPr lang="en-US" smtClean="0"/>
              <a:t>‹#›</a:t>
            </a:fld>
            <a:endParaRPr lang="en-US"/>
          </a:p>
        </p:txBody>
      </p:sp>
    </p:spTree>
    <p:extLst>
      <p:ext uri="{BB962C8B-B14F-4D97-AF65-F5344CB8AC3E}">
        <p14:creationId xmlns:p14="http://schemas.microsoft.com/office/powerpoint/2010/main" val="39566082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will remain on the screen while participants are entering the zoom meeting and while the moderator completes introductions. </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MDE 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1860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Next, we’ll talk about waivers.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10</a:t>
            </a:fld>
            <a:endParaRPr lang="en-US"/>
          </a:p>
        </p:txBody>
      </p:sp>
    </p:spTree>
    <p:extLst>
      <p:ext uri="{BB962C8B-B14F-4D97-AF65-F5344CB8AC3E}">
        <p14:creationId xmlns:p14="http://schemas.microsoft.com/office/powerpoint/2010/main" val="3539925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i="0"/>
              <a:t>A waiver allows a district to meet the intent of a rule in a different way from what is specifically stated in the rule. The authority to grant a waiver rests with the state superintendent as allowed by statute: Michigan Compiled Law Section 380.1281(3). This is a section of the Revised School Code.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i="1"/>
              <a:t>Read the bullets.</a:t>
            </a:r>
            <a:endParaRPr kumimoji="0" lang="en-US" sz="2800" b="0" i="0" u="none" strike="noStrike" kern="1200" cap="none" spc="0" normalizeH="0" baseline="0" noProof="0">
              <a:ln>
                <a:noFill/>
              </a:ln>
              <a:solidFill>
                <a:prstClr val="black"/>
              </a:solidFill>
              <a:effectLst/>
              <a:uLnTx/>
              <a:uFillTx/>
              <a:latin typeface="Verdana"/>
              <a:ea typeface="Verdana"/>
              <a:cs typeface="Verdana"/>
            </a:endParaRPr>
          </a:p>
          <a:p>
            <a:endParaRPr lang="en-US" i="1"/>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11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Read the bullets. Reiterate: </a:t>
            </a:r>
            <a:r>
              <a:rPr lang="en-US" i="0"/>
              <a:t>Waivers may be granted for up to three years. As you’ll see in later slides, waivers related to school personnel are granted only through the end of the current school year</a:t>
            </a:r>
            <a:r>
              <a:rPr lang="en-US"/>
              <a:t>.</a:t>
            </a:r>
            <a:endParaRPr lang="en-US" i="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4761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9138" y="4480003"/>
            <a:ext cx="5618480" cy="3665459"/>
          </a:xfrm>
        </p:spPr>
        <p:txBody>
          <a:bodyPr/>
          <a:lstStyle/>
          <a:p>
            <a:r>
              <a:rPr lang="en-US"/>
              <a:t>There are several types of waiver applications which can sometimes cause confusion, so we are going to go through each type in detail. The first two types of waivers: Program Rules in Part 3 of MARSE and Teacher Flexibility waivers are applied for in Catamaran. Program rule waivers may be approved for up to 3 years. Teacher flexibility waivers are approved through the end of the academic year for which they are requested. Under R 390.1105(3), waivers may be requested for programs for students with cognitive impairments, emotional impairments, learning disabilities, speech and language impairment, physical and other health impairment, and severe multiple impairments. The waiver does not include programs for students who are Deaf and Hard of Hearing or Visually Impaired.</a:t>
            </a:r>
          </a:p>
          <a:p>
            <a:r>
              <a:rPr lang="en-US" i="1"/>
              <a:t> </a:t>
            </a:r>
          </a:p>
          <a:p>
            <a:r>
              <a:rPr lang="en-US" i="0"/>
              <a:t>The application for the school social worker waiver is available on the MDE OSE website.</a:t>
            </a:r>
          </a:p>
          <a:p>
            <a:endParaRPr lang="en-US" i="0"/>
          </a:p>
          <a:p>
            <a:r>
              <a:rPr lang="en-US" i="0"/>
              <a:t>The last waiver listed is a joint waiver application for Elementary Age Span that can be requested by the ISD for all member districts. Typically, each district must apply for a waiver. However, in this case, due to </a:t>
            </a:r>
            <a:r>
              <a:rPr lang="en-US"/>
              <a:t>an issue with the</a:t>
            </a:r>
            <a:r>
              <a:rPr lang="en-US" i="0"/>
              <a:t> language in the age span rule, a joint waiver application was made available for the ISD to apply to include all member districts.</a:t>
            </a:r>
          </a:p>
          <a:p>
            <a:endParaRPr lang="en-US" i="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13</a:t>
            </a:fld>
            <a:endParaRPr lang="en-US"/>
          </a:p>
        </p:txBody>
      </p:sp>
    </p:spTree>
    <p:extLst>
      <p:ext uri="{BB962C8B-B14F-4D97-AF65-F5344CB8AC3E}">
        <p14:creationId xmlns:p14="http://schemas.microsoft.com/office/powerpoint/2010/main" val="2426620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t>Applications for program rule waivers are in Catamaran. The district creates a waiver application and includes the following information:</a:t>
            </a:r>
          </a:p>
          <a:p>
            <a:pPr marL="233285" indent="-233285">
              <a:buAutoNum type="arabicParenR"/>
            </a:pPr>
            <a:r>
              <a:rPr lang="en-US"/>
              <a:t>The district specifies the length of time requested (up to 3 years). The state superintendent may grant the waiver for less than the time period requested.</a:t>
            </a:r>
          </a:p>
          <a:p>
            <a:pPr marL="233285" indent="-233285">
              <a:buAutoNum type="arabicParenR"/>
            </a:pPr>
            <a:r>
              <a:rPr lang="en-US"/>
              <a:t>The district describes how the program will be operated with different requirements than those set out in the rule and addresses how the individual needs of students will be met.</a:t>
            </a:r>
          </a:p>
          <a:p>
            <a:pPr marL="233285" indent="-233285">
              <a:buAutoNum type="arabicParenR"/>
            </a:pPr>
            <a:r>
              <a:rPr lang="en-US"/>
              <a:t>The district includes information re: the people who were included as part of the application completion: Examples of interested parties include: teachers, staff, parents, community members, PAC.</a:t>
            </a:r>
          </a:p>
          <a:p>
            <a:pPr marL="233285" indent="-233285">
              <a:buAutoNum type="arabicParenR"/>
            </a:pPr>
            <a:r>
              <a:rPr lang="en-US"/>
              <a:t>The district describes the plan for how the district will evaluate that an approved waiver is working as intended and that it is not detrimental to the educational interest of any student.</a:t>
            </a:r>
          </a:p>
          <a:p>
            <a:pPr marL="233285" indent="-233285">
              <a:buAutoNum type="arabicParenR"/>
            </a:pPr>
            <a:r>
              <a:rPr lang="en-US"/>
              <a:t>Note: Supporting documents are requested to illustrate/support the points made in the descriptions. An example for this type of waiver includes: The district is requesting a waiver to R 340.1749b Secondary Resource to run the program with a caseload of 23 instead of 20 students while keeping the maximum number of students served at one time to 10. The district includes information for how the district will meet the intent of the rule and the individual needs of the 23 students.</a:t>
            </a:r>
          </a:p>
          <a:p>
            <a:pPr marL="233285" indent="-233285">
              <a:buAutoNum type="arabicParenR"/>
            </a:pPr>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9251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3" indent="-171433">
              <a:buFont typeface="Arial" panose="020B0604020202020204" pitchFamily="34" charset="0"/>
              <a:buChar char="•"/>
            </a:pPr>
            <a:r>
              <a:rPr lang="en-US" i="0"/>
              <a:t>Teacher flexibility waiver applications are located in Catamaran.  </a:t>
            </a:r>
            <a:r>
              <a:rPr lang="en-US"/>
              <a:t>T</a:t>
            </a:r>
            <a:r>
              <a:rPr lang="en-US" i="0"/>
              <a:t>he dropdown menu in Catamaran includes: Rule 340.1758 Teacher </a:t>
            </a:r>
            <a:r>
              <a:rPr lang="en-US"/>
              <a:t>R</a:t>
            </a:r>
            <a:r>
              <a:rPr lang="en-US" i="0"/>
              <a:t>equirement. </a:t>
            </a:r>
          </a:p>
          <a:p>
            <a:pPr marL="171433" indent="-171433">
              <a:buFont typeface="Arial" panose="020B0604020202020204" pitchFamily="34" charset="0"/>
              <a:buChar char="•"/>
            </a:pPr>
            <a:r>
              <a:rPr lang="en-US" i="1"/>
              <a:t>Read the bullets. </a:t>
            </a:r>
          </a:p>
          <a:p>
            <a:pPr marL="171433" indent="-171433">
              <a:buFont typeface="Arial" panose="020B0604020202020204" pitchFamily="34" charset="0"/>
              <a:buChar char="•"/>
            </a:pPr>
            <a:r>
              <a:rPr lang="en-US" i="0"/>
              <a:t>The waiver application indicates the specific documentation required. Noted on next slide.</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1626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following  are requirements for the teacher flexibility waiver for teachers of students with autism spectrum disorder:</a:t>
            </a:r>
          </a:p>
          <a:p>
            <a:r>
              <a:rPr lang="en-US" i="1"/>
              <a:t>Read the bullets</a:t>
            </a:r>
            <a:r>
              <a:rPr lang="en-US"/>
              <a:t>. </a:t>
            </a:r>
          </a:p>
          <a:p>
            <a:r>
              <a:rPr lang="en-US"/>
              <a:t>When possible, temporary approval as a teacher of students with autism spectrum disorder is preferred because the teacher will be enrolled in courses working toward the ASD endorsement. This is the reason for the requirement to notify current teaching staff of the open position and provide information re: temporary approval for any teacher interested. If there are no options to place a teacher under temporary approval and all other waiver conditions have been met, the waiver may be granted.</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16</a:t>
            </a:fld>
            <a:endParaRPr lang="en-US"/>
          </a:p>
        </p:txBody>
      </p:sp>
    </p:spTree>
    <p:extLst>
      <p:ext uri="{BB962C8B-B14F-4D97-AF65-F5344CB8AC3E}">
        <p14:creationId xmlns:p14="http://schemas.microsoft.com/office/powerpoint/2010/main" val="3693820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3" marR="0" lvl="0" indent="-17143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Teacher flexibility waiver applications are located in Catamaran.  </a:t>
            </a:r>
            <a:r>
              <a:rPr lang="en-US">
                <a:solidFill>
                  <a:prstClr val="black"/>
                </a:solidFill>
                <a:latin typeface="Calibri" panose="020F0502020204030204"/>
              </a:rPr>
              <a:t>T</a:t>
            </a: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he dropdown menu in Catamaran will include: Rule 340.1758 Teacher Requirement. </a:t>
            </a:r>
          </a:p>
          <a:p>
            <a:pPr marL="171433" marR="0" lvl="0" indent="-17143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1" u="none" strike="noStrike" kern="1200" cap="none" spc="0" normalizeH="0" baseline="0" noProof="0">
                <a:ln>
                  <a:noFill/>
                </a:ln>
                <a:solidFill>
                  <a:prstClr val="black"/>
                </a:solidFill>
                <a:effectLst/>
                <a:uLnTx/>
                <a:uFillTx/>
                <a:latin typeface="Calibri" panose="020F0502020204030204"/>
                <a:ea typeface="+mn-ea"/>
                <a:cs typeface="+mn-cs"/>
              </a:rPr>
              <a:t>Read the bullets. </a:t>
            </a:r>
          </a:p>
          <a:p>
            <a:pPr marL="171433" marR="0" lvl="0" indent="-17143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The waiver application indicates the specific documentation required. Noted on next slide.</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17</a:t>
            </a:fld>
            <a:endParaRPr lang="en-US"/>
          </a:p>
        </p:txBody>
      </p:sp>
    </p:spTree>
    <p:extLst>
      <p:ext uri="{BB962C8B-B14F-4D97-AF65-F5344CB8AC3E}">
        <p14:creationId xmlns:p14="http://schemas.microsoft.com/office/powerpoint/2010/main" val="1821810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The following  are requirements for the teacher flexibility waiver under 390.1105(3):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a:ln>
                  <a:noFill/>
                </a:ln>
                <a:solidFill>
                  <a:prstClr val="black"/>
                </a:solidFill>
                <a:effectLst/>
                <a:uLnTx/>
                <a:uFillTx/>
                <a:latin typeface="Calibri" panose="020F0502020204030204"/>
                <a:ea typeface="+mn-ea"/>
                <a:cs typeface="+mn-cs"/>
              </a:rPr>
              <a:t>Read the bullets</a:t>
            </a: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When possible, temporary approval is preferred because the teacher will be enrolled in courses working toward the corresponding program endorsement. This is the reason for the requirement to notify current teaching staff of the open position and provide information re: temporary approval for any teacher interested. If there are no options to place a teacher under temporary approval, the waiver may be granted.</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18</a:t>
            </a:fld>
            <a:endParaRPr lang="en-US"/>
          </a:p>
        </p:txBody>
      </p:sp>
    </p:spTree>
    <p:extLst>
      <p:ext uri="{BB962C8B-B14F-4D97-AF65-F5344CB8AC3E}">
        <p14:creationId xmlns:p14="http://schemas.microsoft.com/office/powerpoint/2010/main" val="3832689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Read the first bullet</a:t>
            </a:r>
            <a:r>
              <a:rPr lang="en-US"/>
              <a:t>. The school social worker waiver application is available on the MDE OSE website and is submitted to the MDE OSE Information Desk. The application requires the district to provide evidence of the following: </a:t>
            </a:r>
            <a:r>
              <a:rPr lang="en-US" i="1"/>
              <a:t>Read the second and third bullets</a:t>
            </a:r>
            <a:r>
              <a:rPr lang="en-US"/>
              <a:t>.</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19</a:t>
            </a:fld>
            <a:endParaRPr lang="en-US"/>
          </a:p>
        </p:txBody>
      </p:sp>
    </p:spTree>
    <p:extLst>
      <p:ext uri="{BB962C8B-B14F-4D97-AF65-F5344CB8AC3E}">
        <p14:creationId xmlns:p14="http://schemas.microsoft.com/office/powerpoint/2010/main" val="2133415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Good afternoon and welcome to our February 2024 Monthly Technical Assistance Webinar on Waivers, Deviations and Intermediate School District Plans.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a:t>
            </a:fld>
            <a:endParaRPr lang="en-US"/>
          </a:p>
        </p:txBody>
      </p:sp>
    </p:spTree>
    <p:extLst>
      <p:ext uri="{BB962C8B-B14F-4D97-AF65-F5344CB8AC3E}">
        <p14:creationId xmlns:p14="http://schemas.microsoft.com/office/powerpoint/2010/main" val="440708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Read the bullets.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20</a:t>
            </a:fld>
            <a:endParaRPr lang="en-US"/>
          </a:p>
        </p:txBody>
      </p:sp>
    </p:spTree>
    <p:extLst>
      <p:ext uri="{BB962C8B-B14F-4D97-AF65-F5344CB8AC3E}">
        <p14:creationId xmlns:p14="http://schemas.microsoft.com/office/powerpoint/2010/main" val="11686391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Read the bullets.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21</a:t>
            </a:fld>
            <a:endParaRPr lang="en-US"/>
          </a:p>
        </p:txBody>
      </p:sp>
    </p:spTree>
    <p:extLst>
      <p:ext uri="{BB962C8B-B14F-4D97-AF65-F5344CB8AC3E}">
        <p14:creationId xmlns:p14="http://schemas.microsoft.com/office/powerpoint/2010/main" val="43378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Read the bullets.</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99095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Read the questions and answers.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23</a:t>
            </a:fld>
            <a:endParaRPr lang="en-US"/>
          </a:p>
        </p:txBody>
      </p:sp>
    </p:spTree>
    <p:extLst>
      <p:ext uri="{BB962C8B-B14F-4D97-AF65-F5344CB8AC3E}">
        <p14:creationId xmlns:p14="http://schemas.microsoft.com/office/powerpoint/2010/main" val="2181175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a:t>Sometimes districts have difficulty determining whether a waiver or a deviation is needed in a given situation. Keep in mind that deviations are student-specific and not pre-planned. The district is faced with a situation outside of the district’s control re: the needs of a specific student that may require requesting approval to deviate from a rule in order to serve the best interest of a student. </a:t>
            </a:r>
          </a:p>
          <a:p>
            <a:endParaRPr lang="en-US" i="0"/>
          </a:p>
          <a:p>
            <a:r>
              <a:rPr lang="en-US" i="0"/>
              <a:t>A waiver </a:t>
            </a:r>
            <a:r>
              <a:rPr lang="en-US"/>
              <a:t>is broader </a:t>
            </a:r>
            <a:r>
              <a:rPr lang="en-US" i="0"/>
              <a:t>and requires pre-planning. </a:t>
            </a:r>
            <a:r>
              <a:rPr lang="en-US" i="1"/>
              <a:t>Read the waiver bullet</a:t>
            </a:r>
            <a:r>
              <a:rPr lang="en-US" i="0"/>
              <a:t>.</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36069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Now I will describe the requirements of an ISD Plan for Delivery for Special Education Programs with a focus on alternative programs.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25</a:t>
            </a:fld>
            <a:endParaRPr lang="en-US"/>
          </a:p>
        </p:txBody>
      </p:sp>
    </p:spTree>
    <p:extLst>
      <p:ext uri="{BB962C8B-B14F-4D97-AF65-F5344CB8AC3E}">
        <p14:creationId xmlns:p14="http://schemas.microsoft.com/office/powerpoint/2010/main" val="7606326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required by the revised school code an ISD board must </a:t>
            </a:r>
            <a:r>
              <a:rPr lang="en-US" b="0" i="0">
                <a:solidFill>
                  <a:srgbClr val="000000"/>
                </a:solidFill>
                <a:effectLst/>
                <a:latin typeface="verdana" panose="020B0604030504040204" pitchFamily="34" charset="0"/>
              </a:rPr>
              <a:t>Develop, establish, and continually evaluate and modify in cooperation with its constituent districts, a plan for special education that provides for the delivery of special education programs and services designed to meet the individual needs of each student with a disability.  The plan coordinates the special education programs and services operated or contracted for by the constituent district and is approved by the state superintendent.</a:t>
            </a:r>
            <a:endParaRPr lang="en-US"/>
          </a:p>
        </p:txBody>
      </p:sp>
      <p:sp>
        <p:nvSpPr>
          <p:cNvPr id="4" name="Footer Placeholder 3"/>
          <p:cNvSpPr>
            <a:spLocks noGrp="1"/>
          </p:cNvSpPr>
          <p:nvPr>
            <p:ph type="ftr" sz="quarter" idx="4"/>
          </p:nvPr>
        </p:nvSpPr>
        <p:spPr/>
        <p:txBody>
          <a:bodyPr/>
          <a:lstStyle/>
          <a:p>
            <a:pPr marL="0" marR="0" lvl="0" indent="0" algn="l" defTabSz="93314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33142"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3142"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8257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Part 7 of The Michigan Administrative Rules for Special Education provides further detail about the required content of the plan, the process for the involvement of the local districts (including PSAs) and Parent Advisory Committee in including required signatures, the objection process and the approval process.</a:t>
            </a:r>
          </a:p>
          <a:p>
            <a:endParaRPr lang="en-US"/>
          </a:p>
          <a:p>
            <a:r>
              <a:rPr lang="en-US"/>
              <a:t>. </a:t>
            </a:r>
          </a:p>
        </p:txBody>
      </p:sp>
      <p:sp>
        <p:nvSpPr>
          <p:cNvPr id="4" name="Footer Placeholder 3"/>
          <p:cNvSpPr>
            <a:spLocks noGrp="1"/>
          </p:cNvSpPr>
          <p:nvPr>
            <p:ph type="ftr" sz="quarter" idx="4"/>
          </p:nvPr>
        </p:nvSpPr>
        <p:spPr/>
        <p:txBody>
          <a:bodyPr/>
          <a:lstStyle/>
          <a:p>
            <a:pPr marL="0" marR="0" lvl="0" indent="0" algn="l" defTabSz="93314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33142"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3142"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5561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outlines the requirements for the content of the ISD plan.</a:t>
            </a:r>
          </a:p>
          <a:p>
            <a:endParaRPr lang="en-US"/>
          </a:p>
          <a:p>
            <a:r>
              <a:rPr lang="en-US"/>
              <a:t>In section one the plan outlines the public awareness and child find efforts by the ISD and constituent districts it includes a list of contacts for both districts and the ISD for the positions responsible for the implementation of special education programs and services.</a:t>
            </a:r>
          </a:p>
          <a:p>
            <a:endParaRPr lang="en-US"/>
          </a:p>
          <a:p>
            <a:r>
              <a:rPr lang="en-US"/>
              <a:t>Section two contains the diagnostic and related services that are available at the district and the ISD.</a:t>
            </a:r>
          </a:p>
          <a:p>
            <a:endParaRPr lang="en-US"/>
          </a:p>
          <a:p>
            <a:r>
              <a:rPr lang="en-US"/>
              <a:t>Section three contains the special education programs and services that the district and the ISD currently operate. This also includes a section to identify any virtual program options that are provided. This section also includes alternate programs, which I will discuss further in a minute.</a:t>
            </a:r>
          </a:p>
          <a:p>
            <a:endParaRPr lang="en-US"/>
          </a:p>
          <a:p>
            <a:r>
              <a:rPr lang="en-US"/>
              <a:t>Section 4 describes the ISD qualifications for paraprofessionals.</a:t>
            </a:r>
          </a:p>
          <a:p>
            <a:endParaRPr lang="en-US"/>
          </a:p>
          <a:p>
            <a:r>
              <a:rPr lang="en-US"/>
              <a:t>Section 5 identifies the public agency responsible for the transportation needed for students with disabilities</a:t>
            </a:r>
          </a:p>
          <a:p>
            <a:endParaRPr lang="en-US"/>
          </a:p>
          <a:p>
            <a:r>
              <a:rPr lang="en-US"/>
              <a:t>Section 6 describes the method of distribution for millage funds. </a:t>
            </a:r>
          </a:p>
          <a:p>
            <a:endParaRPr lang="en-US"/>
          </a:p>
          <a:p>
            <a:r>
              <a:rPr lang="en-US"/>
              <a:t>Section 7 covers the Parent Advisory Committee including the appointment of members, roles and responsibilities of administrative staff to support the parent advisory committee, as well as resources available to the committee </a:t>
            </a:r>
          </a:p>
          <a:p>
            <a:endParaRPr lang="en-US"/>
          </a:p>
          <a:p>
            <a:r>
              <a:rPr lang="en-US"/>
              <a:t>Section 8 identifies the agency responsible for maintaining a pool of surrogate parents and training these individuals.</a:t>
            </a:r>
          </a:p>
          <a:p>
            <a:endParaRPr lang="en-US"/>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28</a:t>
            </a:fld>
            <a:endParaRPr lang="en-US"/>
          </a:p>
        </p:txBody>
      </p:sp>
    </p:spTree>
    <p:extLst>
      <p:ext uri="{BB962C8B-B14F-4D97-AF65-F5344CB8AC3E}">
        <p14:creationId xmlns:p14="http://schemas.microsoft.com/office/powerpoint/2010/main" val="30319336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One part of an ISD plan can include an alternate program this is found in R 340.1832(e) of the MARSE which allows an </a:t>
            </a:r>
            <a:r>
              <a:rPr kumimoji="0" lang="en-US" sz="28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rPr>
              <a:t>the ISD plan shall either describe special education programs and services under part 3 of these rules or shall propose alternative special education programs and services</a:t>
            </a:r>
            <a:r>
              <a:rPr kumimoji="0" lang="en-US" sz="3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rPr>
              <a:t>.</a:t>
            </a:r>
          </a:p>
          <a:p>
            <a:endParaRPr lang="en-US"/>
          </a:p>
        </p:txBody>
      </p:sp>
      <p:sp>
        <p:nvSpPr>
          <p:cNvPr id="4" name="Footer Placeholder 3"/>
          <p:cNvSpPr>
            <a:spLocks noGrp="1"/>
          </p:cNvSpPr>
          <p:nvPr>
            <p:ph type="ftr" sz="quarter" idx="4"/>
          </p:nvPr>
        </p:nvSpPr>
        <p:spPr/>
        <p:txBody>
          <a:bodyPr/>
          <a:lstStyle/>
          <a:p>
            <a:pPr marL="0" marR="0" lvl="0" indent="0" algn="l" defTabSz="93314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33142"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3142"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9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In today’s webinar, we will be going over the differences between deviations, waivers, and alternate programs within an ISD plan and the laws and rules these are based upon as well as the application requirements.</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63785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Under R 340.1832(e) there are two programming options that can be found in an ISD plan.  </a:t>
            </a:r>
          </a:p>
          <a:p>
            <a:endParaRPr lang="en-US"/>
          </a:p>
          <a:p>
            <a:r>
              <a:rPr lang="en-US"/>
              <a:t>In Option one there could be a modification to a specific component of a part three program rule such as an increased case load for a resource program. The rule, R 340.1749a requires a caseload of 18 and an ISD may have a 1832(e) written into their plan that allows for 20 on a caseload.</a:t>
            </a:r>
          </a:p>
          <a:p>
            <a:endParaRPr lang="en-US"/>
          </a:p>
          <a:p>
            <a:r>
              <a:rPr lang="en-US"/>
              <a:t>Another option is a program or service that is completely outside of part three of the MARSE. Examples transition programs, visual impairment specialist, deaf and hard of hearing specialist or social work specialist</a:t>
            </a:r>
          </a:p>
        </p:txBody>
      </p:sp>
      <p:sp>
        <p:nvSpPr>
          <p:cNvPr id="4" name="Footer Placeholder 3"/>
          <p:cNvSpPr>
            <a:spLocks noGrp="1"/>
          </p:cNvSpPr>
          <p:nvPr>
            <p:ph type="ftr" sz="quarter" idx="4"/>
          </p:nvPr>
        </p:nvSpPr>
        <p:spPr/>
        <p:txBody>
          <a:bodyPr/>
          <a:lstStyle/>
          <a:p>
            <a:pPr marL="0" marR="0" lvl="0" indent="0" algn="l" defTabSz="93314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33142"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3142"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12225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describing an alternate program or service in the plan under Option 2, the plan must include the following:</a:t>
            </a:r>
          </a:p>
          <a:p>
            <a:endParaRPr lang="en-US"/>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Verdana"/>
                <a:ea typeface="Verdana"/>
                <a:cs typeface="Verdana"/>
              </a:rPr>
              <a:t>Name of district operating the program or service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Verdana"/>
                <a:ea typeface="Verdana"/>
                <a:cs typeface="Verdana"/>
              </a:rPr>
              <a:t>Name of the Program or Service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Verdana"/>
                <a:ea typeface="Verdana"/>
                <a:cs typeface="Verdana"/>
              </a:rPr>
              <a:t>Population of students and the placement criteria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Verdana"/>
                <a:ea typeface="Verdana"/>
                <a:cs typeface="Verdana"/>
              </a:rPr>
              <a:t>Role of Teachers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Verdana"/>
                <a:ea typeface="Verdana"/>
                <a:cs typeface="Verdana"/>
              </a:rPr>
              <a:t>Certification and/or endorsements of teachers and service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Verdana"/>
                <a:ea typeface="Verdana"/>
                <a:cs typeface="Verdana"/>
              </a:rPr>
              <a:t>Caseload, students at one time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Verdana"/>
                <a:ea typeface="Verdana"/>
                <a:cs typeface="Verdana"/>
              </a:rPr>
              <a:t>Paraprofessional ratio, if appropriate</a:t>
            </a:r>
          </a:p>
          <a:p>
            <a:endParaRPr lang="en-US"/>
          </a:p>
        </p:txBody>
      </p:sp>
      <p:sp>
        <p:nvSpPr>
          <p:cNvPr id="4" name="Footer Placeholder 3"/>
          <p:cNvSpPr>
            <a:spLocks noGrp="1"/>
          </p:cNvSpPr>
          <p:nvPr>
            <p:ph type="ftr" sz="quarter" idx="4"/>
          </p:nvPr>
        </p:nvSpPr>
        <p:spPr/>
        <p:txBody>
          <a:bodyPr/>
          <a:lstStyle/>
          <a:p>
            <a:pPr marL="0" marR="0" lvl="0" indent="0" algn="l" defTabSz="93314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33142"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3142"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246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Now we are to going review the difference between waivers, deviations, and alternate programs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32</a:t>
            </a:fld>
            <a:endParaRPr lang="en-US"/>
          </a:p>
        </p:txBody>
      </p:sp>
    </p:spTree>
    <p:extLst>
      <p:ext uri="{BB962C8B-B14F-4D97-AF65-F5344CB8AC3E}">
        <p14:creationId xmlns:p14="http://schemas.microsoft.com/office/powerpoint/2010/main" val="16283518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a:ln>
                  <a:noFill/>
                </a:ln>
                <a:solidFill>
                  <a:prstClr val="black"/>
                </a:solidFill>
                <a:effectLst/>
                <a:uLnTx/>
                <a:uFillTx/>
                <a:latin typeface="Calibri" panose="020F0502020204030204"/>
                <a:ea typeface="+mn-ea"/>
                <a:cs typeface="+mn-cs"/>
              </a:rPr>
              <a:t>Deviations: Beth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a:ln>
                  <a:noFill/>
                </a:ln>
                <a:solidFill>
                  <a:prstClr val="black"/>
                </a:solidFill>
                <a:effectLst/>
                <a:uLnTx/>
                <a:uFillTx/>
                <a:latin typeface="Calibri" panose="020F0502020204030204"/>
                <a:ea typeface="+mn-ea"/>
                <a:cs typeface="+mn-cs"/>
              </a:rPr>
              <a:t>Waivers: Beth </a:t>
            </a:r>
            <a:r>
              <a:rPr kumimoji="0" lang="en-US" sz="1200" b="0" u="none" strike="noStrike" kern="1200" cap="none" spc="0" normalizeH="0" baseline="0" noProof="0">
                <a:ln>
                  <a:noFill/>
                </a:ln>
                <a:solidFill>
                  <a:prstClr val="black"/>
                </a:solidFill>
                <a:effectLst/>
                <a:uLnTx/>
                <a:uFillTx/>
                <a:latin typeface="Calibri" panose="020F0502020204030204"/>
                <a:ea typeface="+mn-ea"/>
                <a:cs typeface="+mn-cs"/>
              </a:rPr>
              <a:t>The exception is the elementary age span waiver which can be applied for by the ISD for all member districts. Keep in mind that while program waivers may be approved for up to three years, school personnel waivers are approved only until the end of the current academic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a:ln>
                  <a:noFill/>
                </a:ln>
                <a:solidFill>
                  <a:prstClr val="black"/>
                </a:solidFill>
                <a:effectLst/>
                <a:uLnTx/>
                <a:uFillTx/>
                <a:latin typeface="Calibri" panose="020F0502020204030204"/>
                <a:ea typeface="+mn-ea"/>
                <a:cs typeface="+mn-cs"/>
              </a:rPr>
              <a:t>Alternate Programs/Services:  Nancy</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33</a:t>
            </a:fld>
            <a:endParaRPr lang="en-US"/>
          </a:p>
        </p:txBody>
      </p:sp>
    </p:spTree>
    <p:extLst>
      <p:ext uri="{BB962C8B-B14F-4D97-AF65-F5344CB8AC3E}">
        <p14:creationId xmlns:p14="http://schemas.microsoft.com/office/powerpoint/2010/main" val="33896020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Nancy: This slide provides a list of links to various documents regarding waivers, deviations and ISD Plans.  Links will be live when the video and supplemental materials are posted.</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34</a:t>
            </a:fld>
            <a:endParaRPr lang="en-US"/>
          </a:p>
        </p:txBody>
      </p:sp>
    </p:spTree>
    <p:extLst>
      <p:ext uri="{BB962C8B-B14F-4D97-AF65-F5344CB8AC3E}">
        <p14:creationId xmlns:p14="http://schemas.microsoft.com/office/powerpoint/2010/main" val="208300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Nancy: For questions about today’s technical assistance or other special education topics please call the information line at 1-888-320-8384 or email at mde-ose@michigan.gov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35</a:t>
            </a:fld>
            <a:endParaRPr lang="en-US"/>
          </a:p>
        </p:txBody>
      </p:sp>
    </p:spTree>
    <p:extLst>
      <p:ext uri="{BB962C8B-B14F-4D97-AF65-F5344CB8AC3E}">
        <p14:creationId xmlns:p14="http://schemas.microsoft.com/office/powerpoint/2010/main" val="2555895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Nancy On this page is a list of commonly used acronyms that you will see throughout the presentation.</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a:t>
            </a:fld>
            <a:endParaRPr lang="en-US"/>
          </a:p>
        </p:txBody>
      </p:sp>
    </p:spTree>
    <p:extLst>
      <p:ext uri="{BB962C8B-B14F-4D97-AF65-F5344CB8AC3E}">
        <p14:creationId xmlns:p14="http://schemas.microsoft.com/office/powerpoint/2010/main" val="1025301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will begin our discussion today with deviations.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a:t>
            </a:fld>
            <a:endParaRPr lang="en-US"/>
          </a:p>
        </p:txBody>
      </p:sp>
    </p:spTree>
    <p:extLst>
      <p:ext uri="{BB962C8B-B14F-4D97-AF65-F5344CB8AC3E}">
        <p14:creationId xmlns:p14="http://schemas.microsoft.com/office/powerpoint/2010/main" val="632211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general definition of the term deviation is: the action of departing from an established course or accepted standard. As used in the Michigan Administrative Rules for Special Education, a deviation is the action of departing from a requirement in a MARSE rule. Deviations are allowed under Rule 340.1734 which is titled: Deviations from Rules. An ISD, LEA or PSA may apply for a deviation when a district believes the best interest of a student will be served by deviating from a rule requirement. Deviations are student-specific. The request must be in the best interest of the student and may only be approved for the remainder of the current academic year. A deviation may not be pre-planned or used to postpone a finding of noncompliance. Examples include: 1. A student moves into a district and the IEP team determines the student requires an elementary resource program. The elementary resource teacher’s caseload is at its limit of 18 students. The district determines the student’s needs and those of the other 18 students can be met if an additional student is added. The district may place the student in the resource program and apply for a deviation from R. 340.1749a. Another example: A student is homebound or hospitalized and unable to attend scheduled instructional sessions due to illness. During the count period, instructional sessions must be provided for a minimum of two nonconsecutive hours per week as required by R 340.1746 in order for the district to claim membership for the student.  The district may apply for a deviation from R 340.1746 for approval to make up the excused instructional session or sessions that were missed during the count period. With an approved deviation, once sessions are made up, the district may claim membership.</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a:t>
            </a:fld>
            <a:endParaRPr lang="en-US"/>
          </a:p>
        </p:txBody>
      </p:sp>
    </p:spTree>
    <p:extLst>
      <p:ext uri="{BB962C8B-B14F-4D97-AF65-F5344CB8AC3E}">
        <p14:creationId xmlns:p14="http://schemas.microsoft.com/office/powerpoint/2010/main" val="3431170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deviation application is in Catamaran and requires input from several sources:</a:t>
            </a:r>
          </a:p>
          <a:p>
            <a:pPr marL="233285" indent="-233285">
              <a:buAutoNum type="arabicParenR"/>
            </a:pPr>
            <a:r>
              <a:rPr lang="en-US"/>
              <a:t>The requesting district completes the first part of the application with information including the district name, building, program, teacher’s name, and rule number in addition to answering questions such as: why the deviation is needed, alternatives considered, and additional information or special circumstances to be considered.</a:t>
            </a:r>
          </a:p>
          <a:p>
            <a:pPr marL="233285" indent="-233285">
              <a:buAutoNum type="arabicParenR"/>
            </a:pPr>
            <a:r>
              <a:rPr lang="en-US"/>
              <a:t>The teacher statement includes information on beneficial and detrimental effects the granting of the deviation may have on the student for whom the deviation is requested, other students in the program, and staff, as well as any additional information that should be considered.</a:t>
            </a:r>
          </a:p>
          <a:p>
            <a:pPr marL="233285" indent="-233285">
              <a:buAutoNum type="arabicParenR"/>
            </a:pPr>
            <a:r>
              <a:rPr lang="en-US"/>
              <a:t>The caseload/classroom schedule includes a listing of the staff and all students assigned to the program for which the deviation is requested, including the student for whom the deviation is requested.</a:t>
            </a:r>
          </a:p>
          <a:p>
            <a:pPr marL="233285" indent="-233285">
              <a:buAutoNum type="arabicParenR"/>
            </a:pPr>
            <a:r>
              <a:rPr lang="en-US"/>
              <a:t>If the deviation request is for a departmentalized program, class schedules are required.</a:t>
            </a:r>
          </a:p>
          <a:p>
            <a:pPr marL="233285" indent="-233285">
              <a:buAutoNum type="arabicParenR"/>
            </a:pPr>
            <a:r>
              <a:rPr lang="en-US"/>
              <a:t>After completing the district’s required sections of the application, the district submits the application to the ISD in Catamaran for ISD review.</a:t>
            </a:r>
          </a:p>
          <a:p>
            <a:pPr marL="233285" indent="-233285">
              <a:buAutoNum type="arabicParenR"/>
            </a:pPr>
            <a:r>
              <a:rPr lang="en-US"/>
              <a:t>The ISD statement includes a description of the ISD’s position on the deviation request and the rationale supporting that position. Also included are assurance statements that the ISD has reviewed the request, will provide a redacted copy of the request to the PAC upon submission, and will assist the requesting district in coming into compliance should the request be denied. If a request is denied, the district must submit an assurance statement to the MDE OSE within 30 school days of the denial that the district is in compliance with the respective rule. </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0815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Read first bullet. Example for first bullet: </a:t>
            </a:r>
            <a:r>
              <a:rPr lang="en-US" i="0"/>
              <a:t>If a district has a current waiver that allows for an increased caseload, the district may not apply for a deviation to add another student to the increased caseload. A deviation may only add a student to the caseload number required in the program rule. In other words, a caseload may not be increased through a waiver and then increased again through a deviation.</a:t>
            </a:r>
          </a:p>
          <a:p>
            <a:r>
              <a:rPr lang="en-US" i="1"/>
              <a:t>Read second bullet.  </a:t>
            </a:r>
            <a:r>
              <a:rPr lang="en-US" i="0"/>
              <a:t>A district may request more than one deviation for the same rule, but a separate deviation application must be completed for each applicable caseload/classroom. Teacher statements are required for all deviation applications. If a district is requesting a deviation to add two students to two different teachers’ caseloads under the same program rule, two separate deviation applications must be completed.</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0282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Rule 340.1734 specifically lists the process in seeking a deviation. </a:t>
            </a:r>
            <a:r>
              <a:rPr lang="en-US" i="1"/>
              <a:t>Go through the bullets.</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3198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313417-028A-499F-83DA-A2EA8D12E4CE}"/>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9E44D42-8732-4FBC-9B00-DA5102A39548}"/>
              </a:ext>
            </a:extLst>
          </p:cNvPr>
          <p:cNvSpPr>
            <a:spLocks noGrp="1"/>
          </p:cNvSpPr>
          <p:nvPr>
            <p:ph type="ctrTitle"/>
          </p:nvPr>
        </p:nvSpPr>
        <p:spPr>
          <a:xfrm>
            <a:off x="933450" y="722100"/>
            <a:ext cx="10287000" cy="1897275"/>
          </a:xfrm>
        </p:spPr>
        <p:txBody>
          <a:bodyPr anchor="b">
            <a:normAutofit/>
          </a:bodyPr>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D03A7AF0-C8F4-4D67-B92A-80029DF80B87}"/>
              </a:ext>
            </a:extLst>
          </p:cNvPr>
          <p:cNvSpPr>
            <a:spLocks noGrp="1"/>
          </p:cNvSpPr>
          <p:nvPr>
            <p:ph type="subTitle" idx="1" hasCustomPrompt="1"/>
          </p:nvPr>
        </p:nvSpPr>
        <p:spPr>
          <a:xfrm>
            <a:off x="933450" y="3069771"/>
            <a:ext cx="10287000" cy="876244"/>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and date</a:t>
            </a:r>
          </a:p>
        </p:txBody>
      </p:sp>
      <p:sp>
        <p:nvSpPr>
          <p:cNvPr id="5" name="Text Placeholder 4">
            <a:extLst>
              <a:ext uri="{FF2B5EF4-FFF2-40B4-BE49-F238E27FC236}">
                <a16:creationId xmlns:a16="http://schemas.microsoft.com/office/drawing/2014/main" id="{A7B08AC5-25EF-42E0-BD04-850408921AC4}"/>
              </a:ext>
            </a:extLst>
          </p:cNvPr>
          <p:cNvSpPr>
            <a:spLocks noGrp="1"/>
          </p:cNvSpPr>
          <p:nvPr>
            <p:ph type="body" sz="quarter" idx="10" hasCustomPrompt="1"/>
          </p:nvPr>
        </p:nvSpPr>
        <p:spPr>
          <a:xfrm>
            <a:off x="933450" y="4291860"/>
            <a:ext cx="10287000" cy="532071"/>
          </a:xfrm>
        </p:spPr>
        <p:txBody>
          <a:bodyPr>
            <a:normAutofit/>
          </a:bodyPr>
          <a:lstStyle>
            <a:lvl1pPr marL="0" indent="0" algn="ctr">
              <a:buNone/>
              <a:defRPr sz="2400"/>
            </a:lvl1pPr>
          </a:lstStyle>
          <a:p>
            <a:pPr lvl="0"/>
            <a:r>
              <a:rPr lang="en-US" dirty="0"/>
              <a:t>Click to add agency and office name</a:t>
            </a:r>
          </a:p>
        </p:txBody>
      </p:sp>
      <p:pic>
        <p:nvPicPr>
          <p:cNvPr id="8" name="Picture 7">
            <a:extLst>
              <a:ext uri="{FF2B5EF4-FFF2-40B4-BE49-F238E27FC236}">
                <a16:creationId xmlns:a16="http://schemas.microsoft.com/office/drawing/2014/main" id="{D1314141-2A46-4FE4-8B78-61DDE377CD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4400" y="5169777"/>
            <a:ext cx="2743200" cy="1055077"/>
          </a:xfrm>
          <a:prstGeom prst="rect">
            <a:avLst/>
          </a:prstGeom>
        </p:spPr>
      </p:pic>
    </p:spTree>
    <p:extLst>
      <p:ext uri="{BB962C8B-B14F-4D97-AF65-F5344CB8AC3E}">
        <p14:creationId xmlns:p14="http://schemas.microsoft.com/office/powerpoint/2010/main" val="405886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703D-060A-4602-BA50-0409A3DCA863}"/>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bIns="137160" anchor="ctr" anchorCtr="0">
            <a:normAutofit/>
          </a:bodyPr>
          <a:lstStyle>
            <a:lvl1pPr>
              <a:defRPr sz="3000">
                <a:solidFill>
                  <a:schemeClr val="bg1"/>
                </a:solidFill>
              </a:defRPr>
            </a:lvl1pPr>
          </a:lstStyle>
          <a:p>
            <a:r>
              <a:rPr lang="en-US" dirty="0"/>
              <a:t>Click to edit Master title style</a:t>
            </a:r>
          </a:p>
        </p:txBody>
      </p:sp>
      <p:sp>
        <p:nvSpPr>
          <p:cNvPr id="4" name="Text Placeholder 3">
            <a:extLst>
              <a:ext uri="{FF2B5EF4-FFF2-40B4-BE49-F238E27FC236}">
                <a16:creationId xmlns:a16="http://schemas.microsoft.com/office/drawing/2014/main" id="{F5875E57-9CD7-431A-9D7D-A17D29CE553D}"/>
              </a:ext>
            </a:extLst>
          </p:cNvPr>
          <p:cNvSpPr>
            <a:spLocks noGrp="1"/>
          </p:cNvSpPr>
          <p:nvPr>
            <p:ph type="body" sz="half" idx="2"/>
          </p:nvPr>
        </p:nvSpPr>
        <p:spPr>
          <a:xfrm>
            <a:off x="839788" y="2224215"/>
            <a:ext cx="3932237" cy="415070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Picture Placeholder 2">
            <a:extLst>
              <a:ext uri="{FF2B5EF4-FFF2-40B4-BE49-F238E27FC236}">
                <a16:creationId xmlns:a16="http://schemas.microsoft.com/office/drawing/2014/main" id="{083EBB25-D0C8-4954-9B36-D4E628F5B413}"/>
              </a:ext>
            </a:extLst>
          </p:cNvPr>
          <p:cNvSpPr>
            <a:spLocks noGrp="1"/>
          </p:cNvSpPr>
          <p:nvPr>
            <p:ph type="pic" idx="1"/>
          </p:nvPr>
        </p:nvSpPr>
        <p:spPr>
          <a:xfrm>
            <a:off x="5183188" y="457200"/>
            <a:ext cx="6172200" cy="59177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Footer Placeholder 3">
            <a:extLst>
              <a:ext uri="{FF2B5EF4-FFF2-40B4-BE49-F238E27FC236}">
                <a16:creationId xmlns:a16="http://schemas.microsoft.com/office/drawing/2014/main" id="{8A977368-5D03-4D6D-94E7-5DDB5FFEE8B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8" name="Slide Number Placeholder 8">
            <a:extLst>
              <a:ext uri="{FF2B5EF4-FFF2-40B4-BE49-F238E27FC236}">
                <a16:creationId xmlns:a16="http://schemas.microsoft.com/office/drawing/2014/main" id="{35D6BDBD-A7C3-4CFE-A969-02520E42DE2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21426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D6818B8-2539-418A-B8F9-24121A76E26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AD2FC3B1-FC31-4268-AE04-4326CF8914FD}"/>
              </a:ext>
            </a:extLst>
          </p:cNvPr>
          <p:cNvSpPr>
            <a:spLocks noGrp="1"/>
          </p:cNvSpPr>
          <p:nvPr>
            <p:ph type="title"/>
          </p:nvPr>
        </p:nvSpPr>
        <p:spPr>
          <a:xfrm>
            <a:off x="838200" y="365126"/>
            <a:ext cx="10515600" cy="750116"/>
          </a:xfrm>
        </p:spPr>
        <p:txBody>
          <a:bodyPr/>
          <a:lstStyle>
            <a:lvl1pPr>
              <a:defRPr>
                <a:solidFill>
                  <a:schemeClr val="bg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2D6B86A8-B5C2-4C14-93DF-A71981AD0109}"/>
              </a:ext>
            </a:extLst>
          </p:cNvPr>
          <p:cNvSpPr>
            <a:spLocks noGrp="1"/>
          </p:cNvSpPr>
          <p:nvPr>
            <p:ph type="body" orient="vert" idx="1" hasCustomPrompt="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9" name="Footer Placeholder 3">
            <a:extLst>
              <a:ext uri="{FF2B5EF4-FFF2-40B4-BE49-F238E27FC236}">
                <a16:creationId xmlns:a16="http://schemas.microsoft.com/office/drawing/2014/main" id="{F11D5644-954F-46B3-BBFD-850A947647C4}"/>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10" name="Slide Number Placeholder 8">
            <a:extLst>
              <a:ext uri="{FF2B5EF4-FFF2-40B4-BE49-F238E27FC236}">
                <a16:creationId xmlns:a16="http://schemas.microsoft.com/office/drawing/2014/main" id="{24AC4758-9EBA-427F-BE2C-BF8A346500A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2199754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C633D3-D539-4AE7-BFBF-130ABCEAD0F5}"/>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10385B27-0B87-4799-B538-EA4789C8AD7D}"/>
              </a:ext>
            </a:extLst>
          </p:cNvPr>
          <p:cNvSpPr>
            <a:spLocks noGrp="1"/>
          </p:cNvSpPr>
          <p:nvPr>
            <p:ph type="body" orient="vert" idx="1" hasCustomPrompt="1"/>
          </p:nvPr>
        </p:nvSpPr>
        <p:spPr>
          <a:xfrm>
            <a:off x="838200" y="365125"/>
            <a:ext cx="7734300"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6" name="Footer Placeholder 3">
            <a:extLst>
              <a:ext uri="{FF2B5EF4-FFF2-40B4-BE49-F238E27FC236}">
                <a16:creationId xmlns:a16="http://schemas.microsoft.com/office/drawing/2014/main" id="{5EE6DBE1-1414-4398-9EDF-3B9AFB99B1EB}"/>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7" name="Slide Number Placeholder 8">
            <a:extLst>
              <a:ext uri="{FF2B5EF4-FFF2-40B4-BE49-F238E27FC236}">
                <a16:creationId xmlns:a16="http://schemas.microsoft.com/office/drawing/2014/main" id="{C271E5B8-F9BB-477E-A5E1-3AC5211F3323}"/>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4434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313417-028A-499F-83DA-A2EA8D12E4CE}"/>
              </a:ext>
              <a:ext uri="{C183D7F6-B498-43B3-948B-1728B52AA6E4}">
                <adec:decorative xmlns:adec="http://schemas.microsoft.com/office/drawing/2017/decorative" val="1"/>
              </a:ext>
            </a:extLst>
          </p:cNvPr>
          <p:cNvSpPr/>
          <p:nvPr userDrawn="1"/>
        </p:nvSpPr>
        <p:spPr>
          <a:xfrm>
            <a:off x="-306758" y="2948158"/>
            <a:ext cx="12767416"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9E44D42-8732-4FBC-9B00-DA5102A39548}"/>
              </a:ext>
            </a:extLst>
          </p:cNvPr>
          <p:cNvSpPr>
            <a:spLocks noGrp="1"/>
          </p:cNvSpPr>
          <p:nvPr>
            <p:ph type="ctrTitle"/>
          </p:nvPr>
        </p:nvSpPr>
        <p:spPr>
          <a:xfrm>
            <a:off x="933450" y="722100"/>
            <a:ext cx="10287000" cy="1897275"/>
          </a:xfrm>
        </p:spPr>
        <p:txBody>
          <a:bodyPr anchor="b">
            <a:normAutofit/>
          </a:bodyPr>
          <a:lstStyle>
            <a:lvl1pPr algn="ctr">
              <a:defRPr sz="4800"/>
            </a:lvl1pPr>
          </a:lstStyle>
          <a:p>
            <a:r>
              <a:rPr lang="en-US"/>
              <a:t>Click to edit Master title style</a:t>
            </a:r>
          </a:p>
        </p:txBody>
      </p:sp>
      <p:sp>
        <p:nvSpPr>
          <p:cNvPr id="3" name="Subtitle 2">
            <a:extLst>
              <a:ext uri="{FF2B5EF4-FFF2-40B4-BE49-F238E27FC236}">
                <a16:creationId xmlns:a16="http://schemas.microsoft.com/office/drawing/2014/main" id="{D03A7AF0-C8F4-4D67-B92A-80029DF80B87}"/>
              </a:ext>
            </a:extLst>
          </p:cNvPr>
          <p:cNvSpPr>
            <a:spLocks noGrp="1"/>
          </p:cNvSpPr>
          <p:nvPr>
            <p:ph type="subTitle" idx="1"/>
          </p:nvPr>
        </p:nvSpPr>
        <p:spPr>
          <a:xfrm>
            <a:off x="1514475" y="3192462"/>
            <a:ext cx="9144000" cy="866077"/>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D1314141-2A46-4FE4-8B78-61DDE377CD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5800" y="4798749"/>
            <a:ext cx="2743200" cy="1055077"/>
          </a:xfrm>
          <a:prstGeom prst="rect">
            <a:avLst/>
          </a:prstGeom>
        </p:spPr>
      </p:pic>
    </p:spTree>
    <p:extLst>
      <p:ext uri="{BB962C8B-B14F-4D97-AF65-F5344CB8AC3E}">
        <p14:creationId xmlns:p14="http://schemas.microsoft.com/office/powerpoint/2010/main" val="170938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A24BBB-FB12-42FD-9708-CDFD58955403}"/>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1" name="Title 1">
            <a:extLst>
              <a:ext uri="{FF2B5EF4-FFF2-40B4-BE49-F238E27FC236}">
                <a16:creationId xmlns:a16="http://schemas.microsoft.com/office/drawing/2014/main" id="{00B5CA01-D7C5-45C1-825C-123C031D2872}"/>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dirty="0"/>
              <a:t>Click to add title</a:t>
            </a:r>
          </a:p>
        </p:txBody>
      </p:sp>
      <p:sp>
        <p:nvSpPr>
          <p:cNvPr id="3" name="Content Placeholder 2">
            <a:extLst>
              <a:ext uri="{FF2B5EF4-FFF2-40B4-BE49-F238E27FC236}">
                <a16:creationId xmlns:a16="http://schemas.microsoft.com/office/drawing/2014/main" id="{EB6778A3-8946-449C-AB7D-F67D2B71FD9D}"/>
              </a:ext>
            </a:extLst>
          </p:cNvPr>
          <p:cNvSpPr>
            <a:spLocks noGrp="1"/>
          </p:cNvSpPr>
          <p:nvPr>
            <p:ph idx="1" hasCustomPrompt="1"/>
          </p:nvPr>
        </p:nvSpPr>
        <p:spPr>
          <a:xfrm>
            <a:off x="838200" y="1242204"/>
            <a:ext cx="10515600" cy="5115464"/>
          </a:xfrm>
        </p:spPr>
        <p:txBody>
          <a:bodyPr/>
          <a:lstStyle>
            <a:lvl1pPr>
              <a:defRPr sz="3200"/>
            </a:lvl1pPr>
            <a:lvl2pPr marL="625475" indent="-280988">
              <a:defRPr sz="3000"/>
            </a:lvl2pPr>
            <a:lvl3pPr marL="969963" indent="-223838">
              <a:defRPr sz="2800"/>
            </a:lvl3pPr>
            <a:lvl4pPr marL="1258888" indent="-231775">
              <a:defRPr sz="2600"/>
            </a:lvl4pPr>
            <a:lvl5pPr>
              <a:defRPr>
                <a:highlight>
                  <a:srgbClr val="FFFF00"/>
                </a:highligh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17" name="Footer Placeholder 3">
            <a:extLst>
              <a:ext uri="{FF2B5EF4-FFF2-40B4-BE49-F238E27FC236}">
                <a16:creationId xmlns:a16="http://schemas.microsoft.com/office/drawing/2014/main" id="{71423C5F-FF68-4CC3-AF88-E25C2583C00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18" name="Slide Number Placeholder 8">
            <a:extLst>
              <a:ext uri="{FF2B5EF4-FFF2-40B4-BE49-F238E27FC236}">
                <a16:creationId xmlns:a16="http://schemas.microsoft.com/office/drawing/2014/main" id="{55830F5E-ADD5-412F-8748-F6A099D3507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380966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C3FF02D-5A41-464C-993E-9C6A2ABE84B1}"/>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4CE04310-1E7C-478F-B7CB-A4446DFEA731}"/>
              </a:ext>
            </a:extLst>
          </p:cNvPr>
          <p:cNvSpPr>
            <a:spLocks noGrp="1"/>
          </p:cNvSpPr>
          <p:nvPr>
            <p:ph type="title"/>
          </p:nvPr>
        </p:nvSpPr>
        <p:spPr>
          <a:xfrm>
            <a:off x="345233" y="3041779"/>
            <a:ext cx="11002217" cy="908597"/>
          </a:xfrm>
        </p:spPr>
        <p:txBody>
          <a:bodyPr anchor="b">
            <a:normAutofit/>
          </a:bodyPr>
          <a:lstStyle>
            <a:lvl1pPr algn="ctr">
              <a:defRPr sz="44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E29316B-CB8D-4D61-A3FF-949AFBA39DB3}"/>
              </a:ext>
            </a:extLst>
          </p:cNvPr>
          <p:cNvSpPr>
            <a:spLocks noGrp="1"/>
          </p:cNvSpPr>
          <p:nvPr>
            <p:ph type="body" idx="1"/>
          </p:nvPr>
        </p:nvSpPr>
        <p:spPr>
          <a:xfrm>
            <a:off x="345233" y="4272216"/>
            <a:ext cx="11002217" cy="1110382"/>
          </a:xfrm>
        </p:spPr>
        <p:txBody>
          <a:bodyPr>
            <a:normAutofit/>
          </a:bodyPr>
          <a:lstStyle>
            <a:lvl1pPr marL="0" indent="0" algn="ctr">
              <a:buNone/>
              <a:defRPr sz="3600">
                <a:solidFill>
                  <a:srgbClr val="25866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Footer Placeholder 3">
            <a:extLst>
              <a:ext uri="{FF2B5EF4-FFF2-40B4-BE49-F238E27FC236}">
                <a16:creationId xmlns:a16="http://schemas.microsoft.com/office/drawing/2014/main" id="{F567E2F2-8840-4D63-94A7-BE924DB0044F}"/>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8" name="Slide Number Placeholder 8">
            <a:extLst>
              <a:ext uri="{FF2B5EF4-FFF2-40B4-BE49-F238E27FC236}">
                <a16:creationId xmlns:a16="http://schemas.microsoft.com/office/drawing/2014/main" id="{B4AE004E-0F23-4DC7-8626-842611D7A5C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121005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dirty="0"/>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5106838"/>
          </a:xfrm>
        </p:spPr>
        <p:txBody>
          <a:bodyPr/>
          <a:lstStyle>
            <a:lvl1pPr>
              <a:defRPr/>
            </a:lvl1pPr>
            <a:lvl4pPr>
              <a:defRPr/>
            </a:lvl4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6"/>
            <a:ext cx="5181600" cy="5106837"/>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37296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dirty="0"/>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3697652"/>
          </a:xfrm>
        </p:spPr>
        <p:txBody>
          <a:bodyPr/>
          <a:lstStyle>
            <a:lvl1pPr>
              <a:defRPr/>
            </a:lvl1pPr>
            <a:lvl4pPr>
              <a:defRPr/>
            </a:lvl4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7"/>
            <a:ext cx="5181600" cy="3697652"/>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5" name="Content Placeholder 4">
            <a:extLst>
              <a:ext uri="{FF2B5EF4-FFF2-40B4-BE49-F238E27FC236}">
                <a16:creationId xmlns:a16="http://schemas.microsoft.com/office/drawing/2014/main" id="{BB2C24CE-1109-4CBD-8C3B-CF42F54E875F}"/>
              </a:ext>
            </a:extLst>
          </p:cNvPr>
          <p:cNvSpPr>
            <a:spLocks noGrp="1"/>
          </p:cNvSpPr>
          <p:nvPr>
            <p:ph sz="quarter" idx="10" hasCustomPrompt="1"/>
          </p:nvPr>
        </p:nvSpPr>
        <p:spPr>
          <a:xfrm>
            <a:off x="838200" y="5218829"/>
            <a:ext cx="10515600" cy="833242"/>
          </a:xfrm>
        </p:spPr>
        <p:txBody>
          <a:bodyPr/>
          <a:lstStyle>
            <a:lvl1pPr>
              <a:defRPr/>
            </a:lvl1pPr>
          </a:lstStyle>
          <a:p>
            <a:pPr lvl="0"/>
            <a:r>
              <a:rPr lang="en-US" dirty="0"/>
              <a:t>Click to add text</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369847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386E68F-C960-41F2-A397-28E5F5AB7C2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3688ACAD-3DA3-4FF9-9DA5-CE848AD35908}"/>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dirty="0"/>
              <a:t>Click to add title</a:t>
            </a:r>
          </a:p>
        </p:txBody>
      </p:sp>
      <p:sp>
        <p:nvSpPr>
          <p:cNvPr id="3" name="Text Placeholder 2">
            <a:extLst>
              <a:ext uri="{FF2B5EF4-FFF2-40B4-BE49-F238E27FC236}">
                <a16:creationId xmlns:a16="http://schemas.microsoft.com/office/drawing/2014/main" id="{4079874E-56F1-4BFA-8CEC-BE93F6275B12}"/>
              </a:ext>
            </a:extLst>
          </p:cNvPr>
          <p:cNvSpPr>
            <a:spLocks noGrp="1"/>
          </p:cNvSpPr>
          <p:nvPr>
            <p:ph type="body" idx="1" hasCustomPrompt="1"/>
          </p:nvPr>
        </p:nvSpPr>
        <p:spPr>
          <a:xfrm>
            <a:off x="603314" y="1224951"/>
            <a:ext cx="5391086" cy="681051"/>
          </a:xfrm>
          <a:solidFill>
            <a:srgbClr val="E4F4F0"/>
          </a:solidFill>
        </p:spPr>
        <p:txBody>
          <a:bodyPr anchor="ctr" anchorCtr="0">
            <a:norm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subheading</a:t>
            </a:r>
          </a:p>
        </p:txBody>
      </p:sp>
      <p:sp>
        <p:nvSpPr>
          <p:cNvPr id="4" name="Content Placeholder 3">
            <a:extLst>
              <a:ext uri="{FF2B5EF4-FFF2-40B4-BE49-F238E27FC236}">
                <a16:creationId xmlns:a16="http://schemas.microsoft.com/office/drawing/2014/main" id="{432461AD-4870-4723-A67E-50288C395C20}"/>
              </a:ext>
            </a:extLst>
          </p:cNvPr>
          <p:cNvSpPr>
            <a:spLocks noGrp="1"/>
          </p:cNvSpPr>
          <p:nvPr>
            <p:ph sz="half" idx="2" hasCustomPrompt="1"/>
          </p:nvPr>
        </p:nvSpPr>
        <p:spPr>
          <a:xfrm>
            <a:off x="606490" y="2049835"/>
            <a:ext cx="5391085" cy="4299207"/>
          </a:xfrm>
        </p:spPr>
        <p:txBody>
          <a:bodyPr>
            <a:normAutofit/>
          </a:bodyPr>
          <a:lstStyle>
            <a:lvl1pPr>
              <a:defRPr sz="2600"/>
            </a:lvl1pPr>
            <a:lvl2pPr>
              <a:defRPr sz="2400"/>
            </a:lvl2pPr>
            <a:lvl3pPr>
              <a:defRPr sz="2200"/>
            </a:lvl3pPr>
            <a:lvl4pPr>
              <a:defRPr sz="1800"/>
            </a:lvl4pPr>
            <a:lvl5pPr>
              <a:defRPr sz="1600"/>
            </a:lvl5pPr>
          </a:lstStyle>
          <a:p>
            <a:pPr lvl="0"/>
            <a:r>
              <a:rPr lang="en-US" dirty="0"/>
              <a:t>Click to add text</a:t>
            </a:r>
          </a:p>
          <a:p>
            <a:pPr lvl="1"/>
            <a:r>
              <a:rPr lang="en-US" dirty="0"/>
              <a:t>Second level</a:t>
            </a:r>
          </a:p>
        </p:txBody>
      </p:sp>
      <p:sp>
        <p:nvSpPr>
          <p:cNvPr id="5" name="Text Placeholder 4">
            <a:extLst>
              <a:ext uri="{FF2B5EF4-FFF2-40B4-BE49-F238E27FC236}">
                <a16:creationId xmlns:a16="http://schemas.microsoft.com/office/drawing/2014/main" id="{AFB89305-A827-44E7-B34F-FB5D2333E69F}"/>
              </a:ext>
            </a:extLst>
          </p:cNvPr>
          <p:cNvSpPr>
            <a:spLocks noGrp="1"/>
          </p:cNvSpPr>
          <p:nvPr>
            <p:ph type="body" sz="quarter" idx="3" hasCustomPrompt="1"/>
          </p:nvPr>
        </p:nvSpPr>
        <p:spPr>
          <a:xfrm>
            <a:off x="6096000" y="1224951"/>
            <a:ext cx="5486334" cy="681051"/>
          </a:xfrm>
          <a:solidFill>
            <a:srgbClr val="E4F4F0"/>
          </a:solidFill>
        </p:spPr>
        <p:txBody>
          <a:bodyPr anchor="ctr" anchorCtr="0">
            <a:no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subheading</a:t>
            </a:r>
          </a:p>
        </p:txBody>
      </p:sp>
      <p:sp>
        <p:nvSpPr>
          <p:cNvPr id="6" name="Content Placeholder 5">
            <a:extLst>
              <a:ext uri="{FF2B5EF4-FFF2-40B4-BE49-F238E27FC236}">
                <a16:creationId xmlns:a16="http://schemas.microsoft.com/office/drawing/2014/main" id="{546F5B73-BD04-4D54-9A52-3712C32C9779}"/>
              </a:ext>
            </a:extLst>
          </p:cNvPr>
          <p:cNvSpPr>
            <a:spLocks noGrp="1"/>
          </p:cNvSpPr>
          <p:nvPr>
            <p:ph sz="quarter" idx="4" hasCustomPrompt="1"/>
          </p:nvPr>
        </p:nvSpPr>
        <p:spPr>
          <a:xfrm>
            <a:off x="6099176" y="2049835"/>
            <a:ext cx="5486334" cy="4299207"/>
          </a:xfrm>
        </p:spPr>
        <p:txBody>
          <a:bodyPr>
            <a:normAutofit/>
          </a:bodyPr>
          <a:lstStyle>
            <a:lvl1pPr>
              <a:defRPr sz="2600"/>
            </a:lvl1pPr>
            <a:lvl2pPr>
              <a:defRPr sz="2400"/>
            </a:lvl2pPr>
            <a:lvl3pPr>
              <a:defRPr sz="2200"/>
            </a:lvl3pPr>
            <a:lvl4pPr>
              <a:defRPr sz="1800"/>
            </a:lvl4pPr>
            <a:lvl5pPr>
              <a:defRPr sz="1600"/>
            </a:lvl5pPr>
          </a:lstStyle>
          <a:p>
            <a:pPr lvl="0"/>
            <a:r>
              <a:rPr lang="en-US" dirty="0"/>
              <a:t>Click to add text</a:t>
            </a:r>
          </a:p>
          <a:p>
            <a:pPr lvl="1"/>
            <a:r>
              <a:rPr lang="en-US" dirty="0"/>
              <a:t>Second level</a:t>
            </a:r>
          </a:p>
        </p:txBody>
      </p:sp>
      <p:sp>
        <p:nvSpPr>
          <p:cNvPr id="10" name="Footer Placeholder 3">
            <a:extLst>
              <a:ext uri="{FF2B5EF4-FFF2-40B4-BE49-F238E27FC236}">
                <a16:creationId xmlns:a16="http://schemas.microsoft.com/office/drawing/2014/main" id="{0C22C361-FC01-44D9-8AC9-00F8856CA5A4}"/>
              </a:ext>
            </a:extLst>
          </p:cNvPr>
          <p:cNvSpPr>
            <a:spLocks noGrp="1"/>
          </p:cNvSpPr>
          <p:nvPr>
            <p:ph type="ftr" sz="quarter" idx="10"/>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11" name="Slide Number Placeholder 8">
            <a:extLst>
              <a:ext uri="{FF2B5EF4-FFF2-40B4-BE49-F238E27FC236}">
                <a16:creationId xmlns:a16="http://schemas.microsoft.com/office/drawing/2014/main" id="{DE743414-5A82-4DD2-8CC5-065329ADB034}"/>
              </a:ext>
            </a:extLst>
          </p:cNvPr>
          <p:cNvSpPr>
            <a:spLocks noGrp="1"/>
          </p:cNvSpPr>
          <p:nvPr>
            <p:ph type="sldNum" sz="quarter" idx="11"/>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3452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20B9E86-5103-45DA-BB40-B33F7CDBB01D}"/>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8" name="Title 1">
            <a:extLst>
              <a:ext uri="{FF2B5EF4-FFF2-40B4-BE49-F238E27FC236}">
                <a16:creationId xmlns:a16="http://schemas.microsoft.com/office/drawing/2014/main" id="{256988C8-9AAE-49B2-AD32-2129D0CD8F7B}"/>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dirty="0"/>
              <a:t>Click to add title</a:t>
            </a:r>
          </a:p>
        </p:txBody>
      </p:sp>
      <p:sp>
        <p:nvSpPr>
          <p:cNvPr id="6" name="Footer Placeholder 3">
            <a:extLst>
              <a:ext uri="{FF2B5EF4-FFF2-40B4-BE49-F238E27FC236}">
                <a16:creationId xmlns:a16="http://schemas.microsoft.com/office/drawing/2014/main" id="{F0ADACA4-80D4-4A8E-A367-3732ACF2EDE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7" name="Slide Number Placeholder 8">
            <a:extLst>
              <a:ext uri="{FF2B5EF4-FFF2-40B4-BE49-F238E27FC236}">
                <a16:creationId xmlns:a16="http://schemas.microsoft.com/office/drawing/2014/main" id="{1B7A9EBA-D1DB-46CB-92F2-DC04833CF9B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174271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D87-11B0-47CF-8C2A-DED050A60615}"/>
              </a:ext>
            </a:extLst>
          </p:cNvPr>
          <p:cNvSpPr>
            <a:spLocks noGrp="1"/>
          </p:cNvSpPr>
          <p:nvPr>
            <p:ph type="title" hasCustomPrompt="1"/>
          </p:nvPr>
        </p:nvSpPr>
        <p:spPr/>
        <p:txBody>
          <a:bodyPr/>
          <a:lstStyle>
            <a:lvl1pPr>
              <a:defRPr/>
            </a:lvl1pPr>
          </a:lstStyle>
          <a:p>
            <a:r>
              <a:rPr lang="en-US" dirty="0"/>
              <a:t>Input title and change font color to white</a:t>
            </a:r>
          </a:p>
        </p:txBody>
      </p:sp>
      <p:sp>
        <p:nvSpPr>
          <p:cNvPr id="4" name="Footer Placeholder 3">
            <a:extLst>
              <a:ext uri="{FF2B5EF4-FFF2-40B4-BE49-F238E27FC236}">
                <a16:creationId xmlns:a16="http://schemas.microsoft.com/office/drawing/2014/main" id="{37B35DBC-9A67-47A7-9BAB-540EE9038B9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5" name="Slide Number Placeholder 8">
            <a:extLst>
              <a:ext uri="{FF2B5EF4-FFF2-40B4-BE49-F238E27FC236}">
                <a16:creationId xmlns:a16="http://schemas.microsoft.com/office/drawing/2014/main" id="{969B9CAF-7601-43C4-AC01-43EE16C5A68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137494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AAE4757-7EB7-4EB1-8FBD-00F7F997A2FF}"/>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rIns="91440" bIns="137160" anchor="ctr" anchorCtr="0">
            <a:normAutofit/>
          </a:bodyPr>
          <a:lstStyle>
            <a:lvl1pPr>
              <a:defRPr sz="3000">
                <a:solidFill>
                  <a:schemeClr val="bg1"/>
                </a:solidFill>
              </a:defRPr>
            </a:lvl1pPr>
          </a:lstStyle>
          <a:p>
            <a:r>
              <a:rPr lang="en-US" dirty="0"/>
              <a:t>Click to edit Master title style</a:t>
            </a:r>
          </a:p>
        </p:txBody>
      </p:sp>
      <p:sp>
        <p:nvSpPr>
          <p:cNvPr id="4" name="Text Placeholder 3">
            <a:extLst>
              <a:ext uri="{FF2B5EF4-FFF2-40B4-BE49-F238E27FC236}">
                <a16:creationId xmlns:a16="http://schemas.microsoft.com/office/drawing/2014/main" id="{40468808-0645-4824-847B-7D4E53D83782}"/>
              </a:ext>
            </a:extLst>
          </p:cNvPr>
          <p:cNvSpPr>
            <a:spLocks noGrp="1"/>
          </p:cNvSpPr>
          <p:nvPr>
            <p:ph type="body" sz="half" idx="2"/>
          </p:nvPr>
        </p:nvSpPr>
        <p:spPr>
          <a:xfrm>
            <a:off x="839788" y="2233246"/>
            <a:ext cx="3932237" cy="408991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Content Placeholder 2">
            <a:extLst>
              <a:ext uri="{FF2B5EF4-FFF2-40B4-BE49-F238E27FC236}">
                <a16:creationId xmlns:a16="http://schemas.microsoft.com/office/drawing/2014/main" id="{48853D1B-D62B-40CA-922B-495E8BB2F539}"/>
              </a:ext>
            </a:extLst>
          </p:cNvPr>
          <p:cNvSpPr>
            <a:spLocks noGrp="1"/>
          </p:cNvSpPr>
          <p:nvPr>
            <p:ph idx="1" hasCustomPrompt="1"/>
          </p:nvPr>
        </p:nvSpPr>
        <p:spPr>
          <a:xfrm>
            <a:off x="5183188" y="457200"/>
            <a:ext cx="6172200" cy="5865962"/>
          </a:xfrm>
        </p:spPr>
        <p:txBody>
          <a:bodyPr/>
          <a:lstStyle>
            <a:lvl1pPr>
              <a:defRPr sz="3200"/>
            </a:lvl1pPr>
            <a:lvl2pPr>
              <a:defRPr sz="3000"/>
            </a:lvl2pPr>
            <a:lvl3pPr>
              <a:defRPr sz="2800"/>
            </a:lvl3pPr>
            <a:lvl4pPr>
              <a:defRPr sz="2600"/>
            </a:lvl4pPr>
            <a:lvl5pPr marL="1604963" indent="-233363">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p:txBody>
      </p:sp>
      <p:sp>
        <p:nvSpPr>
          <p:cNvPr id="7" name="Footer Placeholder 3">
            <a:extLst>
              <a:ext uri="{FF2B5EF4-FFF2-40B4-BE49-F238E27FC236}">
                <a16:creationId xmlns:a16="http://schemas.microsoft.com/office/drawing/2014/main" id="{04EBD286-055C-41DF-A987-AAE4DBD45AF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8" name="Slide Number Placeholder 8">
            <a:extLst>
              <a:ext uri="{FF2B5EF4-FFF2-40B4-BE49-F238E27FC236}">
                <a16:creationId xmlns:a16="http://schemas.microsoft.com/office/drawing/2014/main" id="{5B729C5D-45ED-4C65-B203-7589F117119C}"/>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150480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AF1B9-C994-4088-83F6-0FBEC3AD97C4}"/>
              </a:ext>
            </a:extLst>
          </p:cNvPr>
          <p:cNvSpPr>
            <a:spLocks noGrp="1"/>
          </p:cNvSpPr>
          <p:nvPr>
            <p:ph type="title"/>
          </p:nvPr>
        </p:nvSpPr>
        <p:spPr>
          <a:xfrm>
            <a:off x="513183" y="365125"/>
            <a:ext cx="11150081" cy="771591"/>
          </a:xfrm>
          <a:prstGeom prst="rect">
            <a:avLst/>
          </a:prstGeom>
        </p:spPr>
        <p:txBody>
          <a:bodyPr vert="horz" lIns="91440" tIns="45720" rIns="91440" bIns="45720" rtlCol="0" anchor="ctr">
            <a:normAutofit/>
          </a:bodyPr>
          <a:lstStyle/>
          <a:p>
            <a:r>
              <a:rPr lang="en-US" dirty="0"/>
              <a:t>Click to add title</a:t>
            </a:r>
          </a:p>
        </p:txBody>
      </p:sp>
      <p:sp>
        <p:nvSpPr>
          <p:cNvPr id="3" name="Text Placeholder 2">
            <a:extLst>
              <a:ext uri="{FF2B5EF4-FFF2-40B4-BE49-F238E27FC236}">
                <a16:creationId xmlns:a16="http://schemas.microsoft.com/office/drawing/2014/main" id="{A036162D-30D3-43AB-AAE0-18E7EEC3B329}"/>
              </a:ext>
            </a:extLst>
          </p:cNvPr>
          <p:cNvSpPr>
            <a:spLocks noGrp="1"/>
          </p:cNvSpPr>
          <p:nvPr>
            <p:ph type="body" idx="1"/>
          </p:nvPr>
        </p:nvSpPr>
        <p:spPr>
          <a:xfrm>
            <a:off x="838200" y="1311214"/>
            <a:ext cx="10515600" cy="5011947"/>
          </a:xfrm>
          <a:prstGeom prst="rect">
            <a:avLst/>
          </a:prstGeom>
        </p:spPr>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p:txBody>
      </p:sp>
      <p:pic>
        <p:nvPicPr>
          <p:cNvPr id="8" name="Picture 7">
            <a:extLst>
              <a:ext uri="{FF2B5EF4-FFF2-40B4-BE49-F238E27FC236}">
                <a16:creationId xmlns:a16="http://schemas.microsoft.com/office/drawing/2014/main" id="{C141500D-1553-4DCC-9702-6B6F0DC6A556}"/>
              </a:ext>
            </a:extLst>
          </p:cNvPr>
          <p:cNvPicPr>
            <a:picLocks noChangeAspect="1"/>
          </p:cNvPicPr>
          <p:nvPr userDrawn="1"/>
        </p:nvPicPr>
        <p:blipFill>
          <a:blip r:embed="rId15"/>
          <a:stretch>
            <a:fillRect/>
          </a:stretch>
        </p:blipFill>
        <p:spPr>
          <a:xfrm>
            <a:off x="0" y="6400857"/>
            <a:ext cx="12192000" cy="457143"/>
          </a:xfrm>
          <a:prstGeom prst="rect">
            <a:avLst/>
          </a:prstGeom>
        </p:spPr>
      </p:pic>
    </p:spTree>
    <p:extLst>
      <p:ext uri="{BB962C8B-B14F-4D97-AF65-F5344CB8AC3E}">
        <p14:creationId xmlns:p14="http://schemas.microsoft.com/office/powerpoint/2010/main" val="17662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dt="0"/>
  <p:txStyles>
    <p:titleStyle>
      <a:lvl1pPr algn="l" defTabSz="914400" rtl="0" eaLnBrk="1" latinLnBrk="0" hangingPunct="1">
        <a:lnSpc>
          <a:spcPct val="90000"/>
        </a:lnSpc>
        <a:spcBef>
          <a:spcPct val="0"/>
        </a:spcBef>
        <a:buNone/>
        <a:defRPr sz="4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08000"/>
        </a:lnSpc>
        <a:spcBef>
          <a:spcPts val="1000"/>
        </a:spcBef>
        <a:spcAft>
          <a:spcPts val="0"/>
        </a:spcAft>
        <a:buClr>
          <a:srgbClr val="25866E"/>
        </a:buClr>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69913" indent="-225425" algn="l" defTabSz="914400" rtl="0" eaLnBrk="1" latinLnBrk="0" hangingPunct="1">
        <a:lnSpc>
          <a:spcPct val="108000"/>
        </a:lnSpc>
        <a:spcBef>
          <a:spcPts val="500"/>
        </a:spcBef>
        <a:spcAft>
          <a:spcPts val="0"/>
        </a:spcAft>
        <a:buClr>
          <a:srgbClr val="25866E"/>
        </a:buClr>
        <a:buFont typeface="Courier New" panose="02070309020205020404" pitchFamily="49" charset="0"/>
        <a:buChar char="o"/>
        <a:defRPr sz="2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223838" algn="l" defTabSz="914400" rtl="0" eaLnBrk="1" latinLnBrk="0" hangingPunct="1">
        <a:lnSpc>
          <a:spcPct val="108000"/>
        </a:lnSpc>
        <a:spcBef>
          <a:spcPts val="500"/>
        </a:spcBef>
        <a:spcAft>
          <a:spcPts val="0"/>
        </a:spcAft>
        <a:buClr>
          <a:srgbClr val="25866E"/>
        </a:buClr>
        <a:buFont typeface="Wingdings" panose="05000000000000000000" pitchFamily="2" charset="2"/>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58888" indent="-231775" algn="l" defTabSz="914400" rtl="0" eaLnBrk="1" latinLnBrk="0" hangingPunct="1">
        <a:lnSpc>
          <a:spcPct val="108000"/>
        </a:lnSpc>
        <a:spcBef>
          <a:spcPts val="500"/>
        </a:spcBef>
        <a:spcAft>
          <a:spcPts val="0"/>
        </a:spcAft>
        <a:buFont typeface="Arial" panose="020B0604020202020204" pitchFamily="34" charset="0"/>
        <a:buChar char="•"/>
        <a:defRPr sz="22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320040" algn="l" defTabSz="914400" rtl="0" eaLnBrk="1" latinLnBrk="0" hangingPunct="1">
        <a:lnSpc>
          <a:spcPct val="108000"/>
        </a:lnSpc>
        <a:spcBef>
          <a:spcPts val="500"/>
        </a:spcBef>
        <a:spcAft>
          <a:spcPts val="0"/>
        </a:spcAft>
        <a:buFont typeface="Courier New" panose="02070309020205020404" pitchFamily="49" charset="0"/>
        <a:buChar char="o"/>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raining.catamaran.partners/past-even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www.michigan.gov/mde/-/media/Project/Websites/mde/specialeducation/planning/ISD_Plan_Guidance.pdf?rev=144fd3ea8d69449b9f4c88c5fa907162&amp;hash=F1CC66C641F28D9EDB62C4F590A65FC2" TargetMode="External"/><Relationship Id="rId3" Type="http://schemas.openxmlformats.org/officeDocument/2006/relationships/hyperlink" Target="https://training.catamaran.partners/how-to-complete-a-waiver-application-for-districts/" TargetMode="External"/><Relationship Id="rId7" Type="http://schemas.openxmlformats.org/officeDocument/2006/relationships/hyperlink" Target="https://www.michigan.gov/mde/-/media/Project/Websites/mde/specialeducation/planning/WaiverRequest_SSW_Renewal.pdf?rev=6cbeb06bf8a94bfb967ca334646cdc06&amp;hash=84CE56AC69F32FC92BEB5E7309247DB2"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www.michigan.gov/mde/-/media/Project/Websites/mde/specialeducation/planning/WaiverRequest_SSW.pdf?rev=174c938bd5d944e2ac1f9e2fb507b92a&amp;hash=E04E18BF2AD96FA9BFB8CEB56F818B6A" TargetMode="External"/><Relationship Id="rId5" Type="http://schemas.openxmlformats.org/officeDocument/2006/relationships/hyperlink" Target="https://training.catamaran.partners/how-to-review-and-complete-a-deviation-request/" TargetMode="External"/><Relationship Id="rId4" Type="http://schemas.openxmlformats.org/officeDocument/2006/relationships/hyperlink" Target="https://training.catamaran.partners/how-to-complete-a-deviation-request/"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mde-ose@michigan.gov"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Welcome!</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a:normAutofit fontScale="92500" lnSpcReduction="20000"/>
          </a:bodyPr>
          <a:lstStyle/>
          <a:p>
            <a:pPr algn="l" rtl="0" fontAlgn="base">
              <a:buFont typeface="Arial" panose="020B0604020202020204" pitchFamily="34" charset="0"/>
              <a:buChar char="•"/>
            </a:pPr>
            <a:r>
              <a:rPr lang="en-US" b="0" i="0" u="none" strike="noStrike">
                <a:solidFill>
                  <a:srgbClr val="3A3A3A"/>
                </a:solidFill>
                <a:effectLst/>
              </a:rPr>
              <a:t>The </a:t>
            </a:r>
            <a:r>
              <a:rPr lang="en-US" b="1">
                <a:solidFill>
                  <a:srgbClr val="3A3A3A"/>
                </a:solidFill>
              </a:rPr>
              <a:t>February 2024</a:t>
            </a:r>
            <a:r>
              <a:rPr lang="en-US" b="1" i="0" u="none" strike="noStrike">
                <a:solidFill>
                  <a:srgbClr val="3A3A3A"/>
                </a:solidFill>
                <a:effectLst/>
              </a:rPr>
              <a:t> Office of Special Education Technical Assistance </a:t>
            </a:r>
            <a:r>
              <a:rPr lang="en-US" b="0" i="0" u="none" strike="noStrike">
                <a:solidFill>
                  <a:srgbClr val="3A3A3A"/>
                </a:solidFill>
                <a:effectLst/>
              </a:rPr>
              <a:t>webinar will begin in a few moments.</a:t>
            </a:r>
            <a:r>
              <a:rPr lang="en-US" b="0" i="0">
                <a:solidFill>
                  <a:srgbClr val="3A3A3A"/>
                </a:solidFill>
                <a:effectLst/>
              </a:rPr>
              <a:t>​</a:t>
            </a:r>
          </a:p>
          <a:p>
            <a:pPr algn="l" rtl="0" fontAlgn="base">
              <a:buFont typeface="Arial" panose="020B0604020202020204" pitchFamily="34" charset="0"/>
              <a:buChar char="•"/>
            </a:pPr>
            <a:r>
              <a:rPr lang="en-US" b="0" i="0" u="none" strike="noStrike">
                <a:solidFill>
                  <a:srgbClr val="3A3A3A"/>
                </a:solidFill>
                <a:effectLst/>
              </a:rPr>
              <a:t>The webinar recording and presentation materials will be posted on the Catamaran Technical Assistance Website under </a:t>
            </a:r>
            <a:r>
              <a:rPr lang="en-US" b="1" i="0" u="sng" strike="noStrike">
                <a:solidFill>
                  <a:srgbClr val="0563C1"/>
                </a:solidFill>
                <a:effectLst/>
                <a:hlinkClick r:id="rId3"/>
              </a:rPr>
              <a:t>Past Events</a:t>
            </a:r>
            <a:r>
              <a:rPr lang="en-US" b="1" i="0" u="none" strike="noStrike">
                <a:solidFill>
                  <a:srgbClr val="3A3A3A"/>
                </a:solidFill>
                <a:effectLst/>
              </a:rPr>
              <a:t> </a:t>
            </a:r>
            <a:r>
              <a:rPr lang="en-US" b="0" i="0" u="none" strike="noStrike">
                <a:solidFill>
                  <a:srgbClr val="3A3A3A"/>
                </a:solidFill>
                <a:effectLst/>
              </a:rPr>
              <a:t>(https://training.catamaran.partners/past-events/).</a:t>
            </a:r>
            <a:r>
              <a:rPr lang="en-US" b="0" i="0">
                <a:solidFill>
                  <a:srgbClr val="3A3A3A"/>
                </a:solidFill>
                <a:effectLst/>
              </a:rPr>
              <a:t>​</a:t>
            </a:r>
          </a:p>
          <a:p>
            <a:pPr algn="l" rtl="0" fontAlgn="base">
              <a:buFont typeface="Arial" panose="020B0604020202020204" pitchFamily="34" charset="0"/>
              <a:buChar char="•"/>
            </a:pPr>
            <a:r>
              <a:rPr lang="en-US" b="0" i="0" u="none" strike="noStrike">
                <a:solidFill>
                  <a:srgbClr val="3A3A3A"/>
                </a:solidFill>
                <a:effectLst/>
              </a:rPr>
              <a:t>Closed captioning is available for this webinar. To select this option, choose the closed caption icon in the Zoom webinar player.</a:t>
            </a:r>
            <a:endParaRPr lang="en-US" b="0" i="0">
              <a:solidFill>
                <a:srgbClr val="3A3A3A"/>
              </a:solidFill>
              <a:effectLst/>
            </a:endParaRPr>
          </a:p>
          <a:p>
            <a:endParaRPr lang="en-US"/>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580539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C894C1-EA9B-196E-5438-B72B4021AA6E}"/>
              </a:ext>
            </a:extLst>
          </p:cNvPr>
          <p:cNvSpPr>
            <a:spLocks noGrp="1"/>
          </p:cNvSpPr>
          <p:nvPr>
            <p:ph type="title"/>
          </p:nvPr>
        </p:nvSpPr>
        <p:spPr/>
        <p:txBody>
          <a:bodyPr/>
          <a:lstStyle/>
          <a:p>
            <a:r>
              <a:rPr lang="en-US"/>
              <a:t>Waivers</a:t>
            </a:r>
          </a:p>
        </p:txBody>
      </p:sp>
      <p:sp>
        <p:nvSpPr>
          <p:cNvPr id="4" name="Footer Placeholder 3">
            <a:extLst>
              <a:ext uri="{FF2B5EF4-FFF2-40B4-BE49-F238E27FC236}">
                <a16:creationId xmlns:a16="http://schemas.microsoft.com/office/drawing/2014/main" id="{C4835096-A278-89EA-A99A-8CBD3E417976}"/>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6A27C6CD-91C8-BCA4-3B51-EAD799F80987}"/>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10</a:t>
            </a:fld>
            <a:endParaRPr lang="en-US"/>
          </a:p>
        </p:txBody>
      </p:sp>
    </p:spTree>
    <p:extLst>
      <p:ext uri="{BB962C8B-B14F-4D97-AF65-F5344CB8AC3E}">
        <p14:creationId xmlns:p14="http://schemas.microsoft.com/office/powerpoint/2010/main" val="4163039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46706-C12D-49A6-8C83-2F8C2ADC43CC}"/>
              </a:ext>
            </a:extLst>
          </p:cNvPr>
          <p:cNvSpPr>
            <a:spLocks noGrp="1"/>
          </p:cNvSpPr>
          <p:nvPr>
            <p:ph type="title"/>
          </p:nvPr>
        </p:nvSpPr>
        <p:spPr/>
        <p:txBody>
          <a:bodyPr/>
          <a:lstStyle/>
          <a:p>
            <a:r>
              <a:rPr lang="en-US">
                <a:latin typeface="Verdana"/>
                <a:ea typeface="Verdana"/>
                <a:cs typeface="Verdana"/>
              </a:rPr>
              <a:t>What is a Waiver? MCL 380.1281(3)</a:t>
            </a:r>
            <a:endParaRPr lang="en-US" sz="2800">
              <a:latin typeface="Verdana"/>
              <a:ea typeface="Verdana"/>
              <a:cs typeface="Verdana"/>
            </a:endParaRPr>
          </a:p>
        </p:txBody>
      </p:sp>
      <p:sp>
        <p:nvSpPr>
          <p:cNvPr id="3" name="Content Placeholder 2">
            <a:extLst>
              <a:ext uri="{FF2B5EF4-FFF2-40B4-BE49-F238E27FC236}">
                <a16:creationId xmlns:a16="http://schemas.microsoft.com/office/drawing/2014/main" id="{C0BA700B-B6CF-44C9-81C3-2DDA4EDD0E4F}"/>
              </a:ext>
            </a:extLst>
          </p:cNvPr>
          <p:cNvSpPr>
            <a:spLocks noGrp="1"/>
          </p:cNvSpPr>
          <p:nvPr>
            <p:ph idx="1"/>
          </p:nvPr>
        </p:nvSpPr>
        <p:spPr>
          <a:xfrm>
            <a:off x="838200" y="1825625"/>
            <a:ext cx="10515600" cy="4000409"/>
          </a:xfrm>
        </p:spPr>
        <p:txBody>
          <a:bodyPr vert="horz" lIns="91440" tIns="45720" rIns="91440" bIns="45720" rtlCol="0" anchor="t">
            <a:normAutofit fontScale="92500" lnSpcReduction="20000"/>
          </a:bodyPr>
          <a:lstStyle/>
          <a:p>
            <a:pPr lvl="1"/>
            <a:endParaRPr lang="en-US" dirty="0">
              <a:latin typeface="Verdana"/>
              <a:ea typeface="Verdana"/>
              <a:cs typeface="Verdana"/>
            </a:endParaRPr>
          </a:p>
          <a:p>
            <a:pPr lvl="1">
              <a:spcAft>
                <a:spcPts val="2400"/>
              </a:spcAft>
              <a:buFont typeface="Arial" panose="020B0604020202020204" pitchFamily="34" charset="0"/>
              <a:buChar char="•"/>
            </a:pPr>
            <a:r>
              <a:rPr lang="en-US" dirty="0">
                <a:latin typeface="Verdana"/>
                <a:ea typeface="Verdana"/>
                <a:cs typeface="Verdana"/>
              </a:rPr>
              <a:t>State superintendent may grant a waiver to allow a district to operate differently from a specific rule requirement if the criteria in this subsection are met.</a:t>
            </a:r>
          </a:p>
          <a:p>
            <a:pPr lvl="1">
              <a:spcAft>
                <a:spcPts val="2400"/>
              </a:spcAft>
              <a:buFont typeface="Arial" panose="020B0604020202020204" pitchFamily="34" charset="0"/>
              <a:buChar char="•"/>
            </a:pPr>
            <a:r>
              <a:rPr lang="en-US" dirty="0"/>
              <a:t>District must show it can meet the intent of the rule in a more effective, efficient, or economical manner, or that the waiver is necessary to stimulate improved student performance.</a:t>
            </a:r>
          </a:p>
          <a:p>
            <a:pPr lvl="1"/>
            <a:endParaRPr lang="en-US" dirty="0"/>
          </a:p>
        </p:txBody>
      </p:sp>
      <p:sp>
        <p:nvSpPr>
          <p:cNvPr id="4" name="Footer Placeholder 3">
            <a:extLst>
              <a:ext uri="{FF2B5EF4-FFF2-40B4-BE49-F238E27FC236}">
                <a16:creationId xmlns:a16="http://schemas.microsoft.com/office/drawing/2014/main" id="{F2EB7C02-E94B-455B-9DE8-ED335007EAE7}"/>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8A886264-5A26-4338-878E-DD98DC135A72}"/>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27629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DE34D-31A0-4F69-A603-C55AF81D7AB8}"/>
              </a:ext>
            </a:extLst>
          </p:cNvPr>
          <p:cNvSpPr>
            <a:spLocks noGrp="1"/>
          </p:cNvSpPr>
          <p:nvPr>
            <p:ph type="title"/>
          </p:nvPr>
        </p:nvSpPr>
        <p:spPr/>
        <p:txBody>
          <a:bodyPr/>
          <a:lstStyle/>
          <a:p>
            <a:r>
              <a:rPr lang="en-US"/>
              <a:t>MCL 380.1281(3) Continued</a:t>
            </a:r>
          </a:p>
        </p:txBody>
      </p:sp>
      <p:sp>
        <p:nvSpPr>
          <p:cNvPr id="3" name="Content Placeholder 2">
            <a:extLst>
              <a:ext uri="{FF2B5EF4-FFF2-40B4-BE49-F238E27FC236}">
                <a16:creationId xmlns:a16="http://schemas.microsoft.com/office/drawing/2014/main" id="{FAD96CBD-87C3-4E8B-9C7A-82823FC32461}"/>
              </a:ext>
            </a:extLst>
          </p:cNvPr>
          <p:cNvSpPr>
            <a:spLocks noGrp="1"/>
          </p:cNvSpPr>
          <p:nvPr>
            <p:ph idx="1"/>
          </p:nvPr>
        </p:nvSpPr>
        <p:spPr>
          <a:xfrm>
            <a:off x="127000" y="1825625"/>
            <a:ext cx="11874500" cy="4078786"/>
          </a:xfrm>
        </p:spPr>
        <p:txBody>
          <a:bodyPr vert="horz" lIns="91440" tIns="45720" rIns="91440" bIns="45720" rtlCol="0" anchor="t">
            <a:normAutofit/>
          </a:bodyPr>
          <a:lstStyle/>
          <a:p>
            <a:pPr lvl="1">
              <a:lnSpc>
                <a:spcPct val="98000"/>
              </a:lnSpc>
              <a:buFont typeface="Arial" panose="020B0604020202020204" pitchFamily="34" charset="0"/>
              <a:buChar char="•"/>
            </a:pPr>
            <a:r>
              <a:rPr lang="en-US" sz="2800" dirty="0"/>
              <a:t>Waivers may be granted for up to three years.</a:t>
            </a:r>
          </a:p>
          <a:p>
            <a:pPr lvl="1">
              <a:lnSpc>
                <a:spcPct val="98000"/>
              </a:lnSpc>
              <a:buFont typeface="Arial" panose="020B0604020202020204" pitchFamily="34" charset="0"/>
              <a:buChar char="•"/>
            </a:pPr>
            <a:r>
              <a:rPr lang="en-US" sz="2800" dirty="0"/>
              <a:t>Waivers may be renewed.</a:t>
            </a:r>
          </a:p>
          <a:p>
            <a:pPr lvl="1">
              <a:lnSpc>
                <a:spcPct val="98000"/>
              </a:lnSpc>
              <a:buFont typeface="Arial" panose="020B0604020202020204" pitchFamily="34" charset="0"/>
              <a:buChar char="•"/>
              <a:defRPr/>
            </a:pPr>
            <a:r>
              <a:rPr lang="en-US" sz="2800" dirty="0"/>
              <a:t>State superintendent may place conditions on a waiver.</a:t>
            </a:r>
          </a:p>
          <a:p>
            <a:pPr lvl="1">
              <a:lnSpc>
                <a:spcPct val="98000"/>
              </a:lnSpc>
              <a:buFont typeface="Arial" panose="020B0604020202020204" pitchFamily="34" charset="0"/>
              <a:buChar char="•"/>
              <a:defRPr/>
            </a:pPr>
            <a:r>
              <a:rPr lang="en-US" sz="2800" dirty="0"/>
              <a:t>State superintendent may revoke a waiver if the waiver no longer meets the criteria of this sub-section, compromises equal opportunities for learning, or is detrimental to the educational interests of students.</a:t>
            </a:r>
          </a:p>
          <a:p>
            <a:pPr lvl="1"/>
            <a:endParaRPr lang="en-US" dirty="0">
              <a:latin typeface="Verdana"/>
              <a:ea typeface="Verdana"/>
              <a:cs typeface="Verdana"/>
            </a:endParaRPr>
          </a:p>
        </p:txBody>
      </p:sp>
      <p:sp>
        <p:nvSpPr>
          <p:cNvPr id="4" name="Footer Placeholder 3">
            <a:extLst>
              <a:ext uri="{FF2B5EF4-FFF2-40B4-BE49-F238E27FC236}">
                <a16:creationId xmlns:a16="http://schemas.microsoft.com/office/drawing/2014/main" id="{D4191929-9662-4ED7-849B-50EAF0E3B886}"/>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DFDE6CBB-7855-4324-BC99-A841B3DD31B8}"/>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27689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BBE10-6C7D-D253-C274-A1D1942406FF}"/>
              </a:ext>
            </a:extLst>
          </p:cNvPr>
          <p:cNvSpPr>
            <a:spLocks noGrp="1"/>
          </p:cNvSpPr>
          <p:nvPr>
            <p:ph type="title"/>
          </p:nvPr>
        </p:nvSpPr>
        <p:spPr/>
        <p:txBody>
          <a:bodyPr/>
          <a:lstStyle/>
          <a:p>
            <a:r>
              <a:rPr lang="en-US"/>
              <a:t>Types of Waivers</a:t>
            </a:r>
          </a:p>
        </p:txBody>
      </p:sp>
      <p:sp>
        <p:nvSpPr>
          <p:cNvPr id="3" name="Content Placeholder 2">
            <a:extLst>
              <a:ext uri="{FF2B5EF4-FFF2-40B4-BE49-F238E27FC236}">
                <a16:creationId xmlns:a16="http://schemas.microsoft.com/office/drawing/2014/main" id="{31C6E259-6886-C73E-634F-0C7ABB5D17C3}"/>
              </a:ext>
            </a:extLst>
          </p:cNvPr>
          <p:cNvSpPr>
            <a:spLocks noGrp="1"/>
          </p:cNvSpPr>
          <p:nvPr>
            <p:ph idx="1"/>
          </p:nvPr>
        </p:nvSpPr>
        <p:spPr>
          <a:xfrm>
            <a:off x="838200" y="1753908"/>
            <a:ext cx="10515600" cy="4351338"/>
          </a:xfrm>
        </p:spPr>
        <p:txBody>
          <a:bodyPr vert="horz" lIns="91440" tIns="45720" rIns="91440" bIns="45720" rtlCol="0" anchor="t">
            <a:normAutofit fontScale="92500" lnSpcReduction="20000"/>
          </a:bodyPr>
          <a:lstStyle/>
          <a:p>
            <a:r>
              <a:rPr lang="en-US" sz="3000" dirty="0">
                <a:latin typeface="Verdana"/>
                <a:ea typeface="Verdana"/>
              </a:rPr>
              <a:t>Program Rules Part 3 of the MARSE (Catamaran)</a:t>
            </a:r>
          </a:p>
          <a:p>
            <a:r>
              <a:rPr lang="en-US" sz="3000" dirty="0">
                <a:latin typeface="Verdana"/>
                <a:ea typeface="Verdana"/>
              </a:rPr>
              <a:t>Teacher Flexibility (Catamaran)</a:t>
            </a:r>
          </a:p>
          <a:p>
            <a:pPr lvl="1"/>
            <a:r>
              <a:rPr lang="en-US" dirty="0">
                <a:latin typeface="Verdana"/>
                <a:ea typeface="Verdana"/>
              </a:rPr>
              <a:t>R 340.1758 Autism Spectrum Disorder Teacher Requirement</a:t>
            </a:r>
          </a:p>
          <a:p>
            <a:pPr lvl="1"/>
            <a:r>
              <a:rPr lang="en-US" dirty="0">
                <a:latin typeface="Verdana"/>
                <a:ea typeface="Verdana"/>
              </a:rPr>
              <a:t>R 390.1105(3) Other Programs Teacher Requirement except programs for students who are deaf or hard of hearing (DHH) or visually impaired (VI).</a:t>
            </a:r>
          </a:p>
          <a:p>
            <a:r>
              <a:rPr lang="en-US" sz="3000" dirty="0">
                <a:latin typeface="Verdana"/>
                <a:ea typeface="Verdana"/>
              </a:rPr>
              <a:t>School Social Worker R 340.1799f</a:t>
            </a:r>
          </a:p>
          <a:p>
            <a:r>
              <a:rPr lang="en-US" sz="3000" dirty="0">
                <a:latin typeface="Verdana"/>
                <a:ea typeface="Verdana"/>
              </a:rPr>
              <a:t>ISD Joint Elementary Age Span R 340.1733(d)</a:t>
            </a:r>
          </a:p>
          <a:p>
            <a:pPr lvl="1"/>
            <a:endParaRPr lang="en-US" dirty="0"/>
          </a:p>
        </p:txBody>
      </p:sp>
      <p:sp>
        <p:nvSpPr>
          <p:cNvPr id="4" name="Footer Placeholder 3">
            <a:extLst>
              <a:ext uri="{FF2B5EF4-FFF2-40B4-BE49-F238E27FC236}">
                <a16:creationId xmlns:a16="http://schemas.microsoft.com/office/drawing/2014/main" id="{1D53E0AA-4CF6-A014-B3B7-277CBD0FD31A}"/>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CF0138B1-5F14-2738-6DB5-15ABBA428092}"/>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13</a:t>
            </a:fld>
            <a:endParaRPr lang="en-US"/>
          </a:p>
        </p:txBody>
      </p:sp>
    </p:spTree>
    <p:extLst>
      <p:ext uri="{BB962C8B-B14F-4D97-AF65-F5344CB8AC3E}">
        <p14:creationId xmlns:p14="http://schemas.microsoft.com/office/powerpoint/2010/main" val="1210436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95F24-65B8-4A42-B6F9-E45CF2E9489A}"/>
              </a:ext>
            </a:extLst>
          </p:cNvPr>
          <p:cNvSpPr>
            <a:spLocks noGrp="1"/>
          </p:cNvSpPr>
          <p:nvPr>
            <p:ph type="title"/>
          </p:nvPr>
        </p:nvSpPr>
        <p:spPr/>
        <p:txBody>
          <a:bodyPr>
            <a:normAutofit fontScale="90000"/>
          </a:bodyPr>
          <a:lstStyle/>
          <a:p>
            <a:r>
              <a:rPr lang="en-US"/>
              <a:t>Program Rule Waiver: Application Requirements</a:t>
            </a:r>
          </a:p>
        </p:txBody>
      </p:sp>
      <p:sp>
        <p:nvSpPr>
          <p:cNvPr id="3" name="Content Placeholder 2">
            <a:extLst>
              <a:ext uri="{FF2B5EF4-FFF2-40B4-BE49-F238E27FC236}">
                <a16:creationId xmlns:a16="http://schemas.microsoft.com/office/drawing/2014/main" id="{FAA95D55-FF24-4848-B8C7-A0F0A288E7D6}"/>
              </a:ext>
            </a:extLst>
          </p:cNvPr>
          <p:cNvSpPr>
            <a:spLocks noGrp="1"/>
          </p:cNvSpPr>
          <p:nvPr>
            <p:ph idx="1"/>
          </p:nvPr>
        </p:nvSpPr>
        <p:spPr>
          <a:xfrm>
            <a:off x="838200" y="1825625"/>
            <a:ext cx="10515600" cy="4026535"/>
          </a:xfrm>
        </p:spPr>
        <p:txBody>
          <a:bodyPr vert="horz" lIns="91440" tIns="45720" rIns="91440" bIns="45720" rtlCol="0" anchor="t">
            <a:normAutofit fontScale="92500"/>
          </a:bodyPr>
          <a:lstStyle/>
          <a:p>
            <a:r>
              <a:rPr lang="en-US" sz="2800" dirty="0">
                <a:latin typeface="Verdana"/>
                <a:ea typeface="Verdana"/>
                <a:cs typeface="Verdana"/>
              </a:rPr>
              <a:t>Identify the rule and the length of time for which a waiver is sought.</a:t>
            </a:r>
          </a:p>
          <a:p>
            <a:r>
              <a:rPr lang="en-US" sz="2800" dirty="0">
                <a:latin typeface="Verdana"/>
                <a:ea typeface="Verdana"/>
                <a:cs typeface="Verdana"/>
              </a:rPr>
              <a:t>Describe how the district intends to meet the intent of the rule with the requested waiver.</a:t>
            </a:r>
          </a:p>
          <a:p>
            <a:r>
              <a:rPr lang="en-US" sz="2800" dirty="0">
                <a:latin typeface="Verdana"/>
                <a:ea typeface="Verdana"/>
                <a:cs typeface="Verdana"/>
              </a:rPr>
              <a:t>Describe how interested parties were involved in the application process.</a:t>
            </a:r>
          </a:p>
          <a:p>
            <a:r>
              <a:rPr lang="en-US" sz="2800" dirty="0">
                <a:latin typeface="Verdana"/>
                <a:ea typeface="Verdana"/>
                <a:cs typeface="Verdana"/>
              </a:rPr>
              <a:t>Describe the plan for assuring the district, if granted the waiver, will continue to meet requirements of the waiver.</a:t>
            </a:r>
          </a:p>
        </p:txBody>
      </p:sp>
      <p:sp>
        <p:nvSpPr>
          <p:cNvPr id="4" name="Footer Placeholder 3">
            <a:extLst>
              <a:ext uri="{FF2B5EF4-FFF2-40B4-BE49-F238E27FC236}">
                <a16:creationId xmlns:a16="http://schemas.microsoft.com/office/drawing/2014/main" id="{9EF115E7-36F1-4E0B-A6CF-77CC66BF78E2}"/>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70CF3A82-3700-45FA-9985-AB54C441D0D5}"/>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63577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BB487-81E9-4ACF-B3A5-ED93BC153D9D}"/>
              </a:ext>
            </a:extLst>
          </p:cNvPr>
          <p:cNvSpPr>
            <a:spLocks noGrp="1"/>
          </p:cNvSpPr>
          <p:nvPr>
            <p:ph type="title"/>
          </p:nvPr>
        </p:nvSpPr>
        <p:spPr/>
        <p:txBody>
          <a:bodyPr>
            <a:normAutofit/>
          </a:bodyPr>
          <a:lstStyle/>
          <a:p>
            <a:r>
              <a:rPr lang="en-US"/>
              <a:t>Teacher Flexibility Waiver R 340.1758</a:t>
            </a:r>
          </a:p>
        </p:txBody>
      </p:sp>
      <p:sp>
        <p:nvSpPr>
          <p:cNvPr id="3" name="Content Placeholder 2">
            <a:extLst>
              <a:ext uri="{FF2B5EF4-FFF2-40B4-BE49-F238E27FC236}">
                <a16:creationId xmlns:a16="http://schemas.microsoft.com/office/drawing/2014/main" id="{9FACC012-AF6C-4807-9BE9-866C8D4F0987}"/>
              </a:ext>
            </a:extLst>
          </p:cNvPr>
          <p:cNvSpPr>
            <a:spLocks noGrp="1"/>
          </p:cNvSpPr>
          <p:nvPr>
            <p:ph idx="1"/>
          </p:nvPr>
        </p:nvSpPr>
        <p:spPr/>
        <p:txBody>
          <a:bodyPr vert="horz" lIns="91440" tIns="45720" rIns="91440" bIns="45720" rtlCol="0" anchor="t">
            <a:normAutofit/>
          </a:bodyPr>
          <a:lstStyle/>
          <a:p>
            <a:r>
              <a:rPr lang="en-US" sz="2800" dirty="0">
                <a:latin typeface="Verdana"/>
                <a:ea typeface="Verdana"/>
                <a:cs typeface="Verdana"/>
              </a:rPr>
              <a:t>The purpose of the waiver is to address the teacher shortage in programs for students with autism spectrum disorder (ASD).</a:t>
            </a:r>
            <a:endParaRPr lang="en-US" dirty="0">
              <a:latin typeface="Verdana"/>
              <a:ea typeface="Verdana"/>
              <a:cs typeface="Verdana"/>
            </a:endParaRPr>
          </a:p>
          <a:p>
            <a:r>
              <a:rPr lang="en-US" sz="2800" dirty="0">
                <a:latin typeface="Verdana"/>
                <a:ea typeface="Verdana"/>
                <a:cs typeface="Verdana"/>
              </a:rPr>
              <a:t>The district may apply for a waiver to place a teacher endorsed in Emotional Impairment (EI), Cognitive Impairment (CI), or Learning Disability (LD). </a:t>
            </a:r>
            <a:endParaRPr lang="en-US" sz="2800" dirty="0"/>
          </a:p>
          <a:p>
            <a:r>
              <a:rPr lang="en-US" sz="2800" dirty="0">
                <a:latin typeface="Verdana"/>
                <a:ea typeface="Verdana"/>
                <a:cs typeface="Verdana"/>
              </a:rPr>
              <a:t>The waiver may be renewed for an additional year for the same teacher in the same position.</a:t>
            </a:r>
          </a:p>
          <a:p>
            <a:endParaRPr lang="en-US" sz="2800" dirty="0"/>
          </a:p>
          <a:p>
            <a:endParaRPr lang="en-US" dirty="0"/>
          </a:p>
          <a:p>
            <a:endParaRPr lang="en-US" dirty="0"/>
          </a:p>
        </p:txBody>
      </p:sp>
      <p:sp>
        <p:nvSpPr>
          <p:cNvPr id="4" name="Footer Placeholder 3">
            <a:extLst>
              <a:ext uri="{FF2B5EF4-FFF2-40B4-BE49-F238E27FC236}">
                <a16:creationId xmlns:a16="http://schemas.microsoft.com/office/drawing/2014/main" id="{F90E3A10-2560-4356-B938-91DF498C7B2A}"/>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41D16C9A-311F-439E-9473-FF547753AF61}"/>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21593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0381C-77D6-4C92-98F9-2B78B14DB8AA}"/>
              </a:ext>
            </a:extLst>
          </p:cNvPr>
          <p:cNvSpPr>
            <a:spLocks noGrp="1"/>
          </p:cNvSpPr>
          <p:nvPr>
            <p:ph type="title"/>
          </p:nvPr>
        </p:nvSpPr>
        <p:spPr/>
        <p:txBody>
          <a:bodyPr>
            <a:normAutofit fontScale="90000"/>
          </a:bodyPr>
          <a:lstStyle/>
          <a:p>
            <a:r>
              <a:rPr lang="en-US"/>
              <a:t>Teacher Flexibility Waiver R 340.1758 Application Requirements</a:t>
            </a:r>
          </a:p>
        </p:txBody>
      </p:sp>
      <p:sp>
        <p:nvSpPr>
          <p:cNvPr id="3" name="Content Placeholder 2">
            <a:extLst>
              <a:ext uri="{FF2B5EF4-FFF2-40B4-BE49-F238E27FC236}">
                <a16:creationId xmlns:a16="http://schemas.microsoft.com/office/drawing/2014/main" id="{2D5E5699-0527-4205-A73F-3305E83D56A1}"/>
              </a:ext>
            </a:extLst>
          </p:cNvPr>
          <p:cNvSpPr>
            <a:spLocks noGrp="1"/>
          </p:cNvSpPr>
          <p:nvPr>
            <p:ph idx="1"/>
          </p:nvPr>
        </p:nvSpPr>
        <p:spPr/>
        <p:txBody>
          <a:bodyPr vert="horz" lIns="91440" tIns="45720" rIns="91440" bIns="45720" rtlCol="0" anchor="t">
            <a:normAutofit/>
          </a:bodyPr>
          <a:lstStyle/>
          <a:p>
            <a:pPr marL="914400" lvl="1" indent="-457200">
              <a:buFont typeface="Arial" panose="020B0604020202020204" pitchFamily="34" charset="0"/>
              <a:buChar char="•"/>
            </a:pPr>
            <a:r>
              <a:rPr lang="en-US" sz="2800" dirty="0">
                <a:latin typeface="Verdana"/>
                <a:ea typeface="Verdana"/>
                <a:cs typeface="Verdana"/>
              </a:rPr>
              <a:t>The district has posted and attempted to fill the position with a teacher endorsed in ASD for a reasonable time without success.</a:t>
            </a:r>
          </a:p>
          <a:p>
            <a:pPr marL="914400" lvl="1" indent="-457200">
              <a:buFont typeface="Arial" panose="020B0604020202020204" pitchFamily="34" charset="0"/>
              <a:buChar char="•"/>
            </a:pPr>
            <a:r>
              <a:rPr lang="en-US" sz="2800" dirty="0">
                <a:latin typeface="Verdana"/>
                <a:ea typeface="Verdana"/>
                <a:cs typeface="Verdana"/>
              </a:rPr>
              <a:t>The district has sent a communication to all district teaching staff seeking teachers interested in obtaining temporary approval.</a:t>
            </a:r>
          </a:p>
          <a:p>
            <a:pPr marL="914400" lvl="1" indent="-457200">
              <a:buFont typeface="Arial" panose="020B0604020202020204" pitchFamily="34" charset="0"/>
              <a:buChar char="•"/>
            </a:pPr>
            <a:r>
              <a:rPr lang="en-US" sz="2800" dirty="0">
                <a:latin typeface="Verdana"/>
                <a:ea typeface="Verdana"/>
                <a:cs typeface="Verdana"/>
              </a:rPr>
              <a:t>No current district teachers are willing to seek temporary approval.</a:t>
            </a:r>
          </a:p>
          <a:p>
            <a:pPr marL="914400" lvl="1" indent="-457200">
              <a:buFont typeface="Arial" panose="020B0604020202020204" pitchFamily="34" charset="0"/>
              <a:buChar char="•"/>
            </a:pPr>
            <a:r>
              <a:rPr lang="en-US" sz="2800" dirty="0">
                <a:latin typeface="Verdana"/>
                <a:ea typeface="Verdana"/>
                <a:cs typeface="Verdana"/>
              </a:rPr>
              <a:t>A substitute teacher has been assigned to fill the position. </a:t>
            </a:r>
            <a:endParaRPr lang="en-US" sz="2800" dirty="0"/>
          </a:p>
        </p:txBody>
      </p:sp>
      <p:sp>
        <p:nvSpPr>
          <p:cNvPr id="4" name="Footer Placeholder 3">
            <a:extLst>
              <a:ext uri="{FF2B5EF4-FFF2-40B4-BE49-F238E27FC236}">
                <a16:creationId xmlns:a16="http://schemas.microsoft.com/office/drawing/2014/main" id="{579408C8-B498-42F2-B994-7144CD3CDDC4}"/>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21572E66-4B65-4206-88FD-AB3E7595ADA5}"/>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93144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D3771-F7F4-F2DD-F585-FCC27A994F9C}"/>
              </a:ext>
            </a:extLst>
          </p:cNvPr>
          <p:cNvSpPr>
            <a:spLocks noGrp="1"/>
          </p:cNvSpPr>
          <p:nvPr>
            <p:ph type="title"/>
          </p:nvPr>
        </p:nvSpPr>
        <p:spPr/>
        <p:txBody>
          <a:bodyPr>
            <a:normAutofit fontScale="90000"/>
          </a:bodyPr>
          <a:lstStyle/>
          <a:p>
            <a:r>
              <a:rPr lang="en-US"/>
              <a:t>Teacher Flexibility Waiver </a:t>
            </a:r>
            <a:br>
              <a:rPr lang="en-US"/>
            </a:br>
            <a:r>
              <a:rPr lang="en-US"/>
              <a:t>R 390.1105(3)</a:t>
            </a:r>
          </a:p>
        </p:txBody>
      </p:sp>
      <p:sp>
        <p:nvSpPr>
          <p:cNvPr id="3" name="Content Placeholder 2">
            <a:extLst>
              <a:ext uri="{FF2B5EF4-FFF2-40B4-BE49-F238E27FC236}">
                <a16:creationId xmlns:a16="http://schemas.microsoft.com/office/drawing/2014/main" id="{B500D81A-75BB-897D-3A94-95A2D12738BB}"/>
              </a:ext>
            </a:extLst>
          </p:cNvPr>
          <p:cNvSpPr>
            <a:spLocks noGrp="1"/>
          </p:cNvSpPr>
          <p:nvPr>
            <p:ph idx="1"/>
          </p:nvPr>
        </p:nvSpPr>
        <p:spPr/>
        <p:txBody>
          <a:bodyPr>
            <a:normAutofit/>
          </a:bodyPr>
          <a:lstStyle/>
          <a:p>
            <a:pPr marR="0" lvl="0" algn="l" defTabSz="914400" rtl="0" eaLnBrk="1" fontAlgn="auto" latinLnBrk="0" hangingPunct="1">
              <a:lnSpc>
                <a:spcPct val="90000"/>
              </a:lnSpc>
              <a:spcBef>
                <a:spcPts val="1000"/>
              </a:spcBef>
              <a:spcAft>
                <a:spcPts val="0"/>
              </a:spcAft>
              <a:buSzTx/>
              <a:tabLst/>
              <a:defRPr/>
            </a:pPr>
            <a:r>
              <a:rPr kumimoji="0" lang="en-US" sz="2800" b="0" i="0" u="none" strike="noStrike" kern="1200" cap="none" spc="0" normalizeH="0" baseline="0" noProof="0" dirty="0">
                <a:ln>
                  <a:noFill/>
                </a:ln>
                <a:solidFill>
                  <a:prstClr val="black"/>
                </a:solidFill>
                <a:effectLst/>
                <a:uLnTx/>
                <a:uFillTx/>
                <a:latin typeface="Verdana"/>
                <a:ea typeface="Verdana"/>
                <a:cs typeface="Verdana"/>
              </a:rPr>
              <a:t>The purpose of the waiver is to address the teacher shortage in special education programs.</a:t>
            </a:r>
            <a:endParaRPr kumimoji="0" lang="en-US" sz="3200" b="0" i="0" u="none" strike="noStrike" kern="1200" cap="none" spc="0" normalizeH="0" baseline="0" noProof="0" dirty="0">
              <a:ln>
                <a:noFill/>
              </a:ln>
              <a:solidFill>
                <a:prstClr val="black"/>
              </a:solidFill>
              <a:effectLst/>
              <a:uLnTx/>
              <a:uFillTx/>
              <a:latin typeface="Verdana"/>
              <a:ea typeface="Verdana"/>
              <a:cs typeface="Verdana"/>
            </a:endParaRPr>
          </a:p>
          <a:p>
            <a:pPr marR="0" lvl="0" algn="l" defTabSz="914400" rtl="0" eaLnBrk="1" fontAlgn="auto" latinLnBrk="0" hangingPunct="1">
              <a:lnSpc>
                <a:spcPct val="90000"/>
              </a:lnSpc>
              <a:spcBef>
                <a:spcPts val="1000"/>
              </a:spcBef>
              <a:spcAft>
                <a:spcPts val="0"/>
              </a:spcAft>
              <a:buSzTx/>
              <a:tabLst/>
              <a:defRPr/>
            </a:pPr>
            <a:r>
              <a:rPr kumimoji="0" lang="en-US" sz="2800" b="0" i="0" u="none" strike="noStrike" kern="1200" cap="none" spc="0" normalizeH="0" baseline="0" noProof="0" dirty="0">
                <a:ln>
                  <a:noFill/>
                </a:ln>
                <a:solidFill>
                  <a:prstClr val="black"/>
                </a:solidFill>
                <a:effectLst/>
                <a:uLnTx/>
                <a:uFillTx/>
                <a:latin typeface="Verdana"/>
                <a:ea typeface="Verdana"/>
                <a:cs typeface="Verdana"/>
              </a:rPr>
              <a:t>Allows a teacher with a special education endorsement in any area to be assigned to a special education program that differs from the area of endorsement.</a:t>
            </a:r>
          </a:p>
          <a:p>
            <a:pPr marR="0" lvl="0" algn="l" defTabSz="914400" rtl="0" eaLnBrk="1" fontAlgn="auto" latinLnBrk="0" hangingPunct="1">
              <a:lnSpc>
                <a:spcPct val="90000"/>
              </a:lnSpc>
              <a:spcBef>
                <a:spcPts val="1000"/>
              </a:spcBef>
              <a:spcAft>
                <a:spcPts val="0"/>
              </a:spcAft>
              <a:buSzTx/>
              <a:tabLst/>
              <a:defRPr/>
            </a:pPr>
            <a:r>
              <a:rPr lang="en-US" sz="2800" dirty="0">
                <a:solidFill>
                  <a:prstClr val="black"/>
                </a:solidFill>
                <a:latin typeface="Verdana"/>
                <a:ea typeface="Verdana"/>
              </a:rPr>
              <a:t>Programs for students who are Deaf and Hard of Hearing or Visually Impaired are not included.</a:t>
            </a:r>
            <a:endParaRPr kumimoji="0" lang="en-US" sz="2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R="0" lvl="0" algn="l" defTabSz="914400" rtl="0" eaLnBrk="1" fontAlgn="auto" latinLnBrk="0" hangingPunct="1">
              <a:lnSpc>
                <a:spcPct val="90000"/>
              </a:lnSpc>
              <a:spcBef>
                <a:spcPts val="1000"/>
              </a:spcBef>
              <a:spcAft>
                <a:spcPts val="0"/>
              </a:spcAft>
              <a:buSzTx/>
              <a:tabLst/>
              <a:defRPr/>
            </a:pPr>
            <a:r>
              <a:rPr kumimoji="0" lang="en-US" sz="2800" b="0" i="0" u="none" strike="noStrike" kern="1200" cap="none" spc="0" normalizeH="0" baseline="0" noProof="0" dirty="0">
                <a:ln>
                  <a:noFill/>
                </a:ln>
                <a:solidFill>
                  <a:prstClr val="black"/>
                </a:solidFill>
                <a:effectLst/>
                <a:uLnTx/>
                <a:uFillTx/>
                <a:latin typeface="Verdana"/>
                <a:ea typeface="Verdana"/>
                <a:cs typeface="Verdana"/>
              </a:rPr>
              <a:t>The waiver may be renewed for an additional year for the same teacher in the same position.</a:t>
            </a:r>
          </a:p>
          <a:p>
            <a:endParaRPr lang="en-US" dirty="0"/>
          </a:p>
        </p:txBody>
      </p:sp>
      <p:sp>
        <p:nvSpPr>
          <p:cNvPr id="4" name="Footer Placeholder 3">
            <a:extLst>
              <a:ext uri="{FF2B5EF4-FFF2-40B4-BE49-F238E27FC236}">
                <a16:creationId xmlns:a16="http://schemas.microsoft.com/office/drawing/2014/main" id="{38FCB2F8-7423-C679-497F-6A9CAC209FC2}"/>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4D3F7959-D077-A946-3320-AAA742F24B5E}"/>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17</a:t>
            </a:fld>
            <a:endParaRPr lang="en-US"/>
          </a:p>
        </p:txBody>
      </p:sp>
    </p:spTree>
    <p:extLst>
      <p:ext uri="{BB962C8B-B14F-4D97-AF65-F5344CB8AC3E}">
        <p14:creationId xmlns:p14="http://schemas.microsoft.com/office/powerpoint/2010/main" val="4159799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5412E-6F57-0A24-22D2-C9232FA2EE5E}"/>
              </a:ext>
            </a:extLst>
          </p:cNvPr>
          <p:cNvSpPr>
            <a:spLocks noGrp="1"/>
          </p:cNvSpPr>
          <p:nvPr>
            <p:ph type="title"/>
          </p:nvPr>
        </p:nvSpPr>
        <p:spPr/>
        <p:txBody>
          <a:bodyPr>
            <a:normAutofit fontScale="90000"/>
          </a:bodyPr>
          <a:lstStyle/>
          <a:p>
            <a:r>
              <a:rPr lang="en-US"/>
              <a:t>Teacher Flexibility Waiver </a:t>
            </a:r>
            <a:br>
              <a:rPr lang="en-US"/>
            </a:br>
            <a:r>
              <a:rPr lang="en-US"/>
              <a:t>R 390.1105(3) Application Requirements</a:t>
            </a:r>
          </a:p>
        </p:txBody>
      </p:sp>
      <p:sp>
        <p:nvSpPr>
          <p:cNvPr id="3" name="Content Placeholder 2">
            <a:extLst>
              <a:ext uri="{FF2B5EF4-FFF2-40B4-BE49-F238E27FC236}">
                <a16:creationId xmlns:a16="http://schemas.microsoft.com/office/drawing/2014/main" id="{B232E067-D527-82BD-E03E-FECF4F8834C7}"/>
              </a:ext>
            </a:extLst>
          </p:cNvPr>
          <p:cNvSpPr>
            <a:spLocks noGrp="1"/>
          </p:cNvSpPr>
          <p:nvPr>
            <p:ph idx="1"/>
          </p:nvPr>
        </p:nvSpPr>
        <p:spPr/>
        <p:txBody>
          <a:bodyPr>
            <a:normAutofit/>
          </a:bodyPr>
          <a:lstStyle/>
          <a:p>
            <a:pPr>
              <a:lnSpc>
                <a:spcPct val="90000"/>
              </a:lnSpc>
              <a:defRPr/>
            </a:pPr>
            <a:r>
              <a:rPr lang="en-US" sz="2800" dirty="0">
                <a:solidFill>
                  <a:prstClr val="black"/>
                </a:solidFill>
                <a:latin typeface="Verdana"/>
                <a:ea typeface="Verdana"/>
              </a:rPr>
              <a:t>The district has posted and attempted to fill the position with a teacher whose endorsement matches the program.</a:t>
            </a:r>
          </a:p>
          <a:p>
            <a:pPr>
              <a:lnSpc>
                <a:spcPct val="90000"/>
              </a:lnSpc>
              <a:defRPr/>
            </a:pPr>
            <a:r>
              <a:rPr lang="en-US" sz="2800" dirty="0">
                <a:solidFill>
                  <a:prstClr val="black"/>
                </a:solidFill>
                <a:latin typeface="Verdana"/>
                <a:ea typeface="Verdana"/>
              </a:rPr>
              <a:t>The district has sent a communication to all district teaching staff seeking teachers interested in obtaining temporary approval.</a:t>
            </a:r>
          </a:p>
          <a:p>
            <a:pPr>
              <a:lnSpc>
                <a:spcPct val="90000"/>
              </a:lnSpc>
              <a:defRPr/>
            </a:pPr>
            <a:r>
              <a:rPr lang="en-US" sz="2800" dirty="0">
                <a:solidFill>
                  <a:prstClr val="black"/>
                </a:solidFill>
                <a:latin typeface="Verdana"/>
                <a:ea typeface="Verdana"/>
              </a:rPr>
              <a:t>No current district teachers are willing to seek temporary approval.</a:t>
            </a:r>
          </a:p>
          <a:p>
            <a:pPr>
              <a:lnSpc>
                <a:spcPct val="90000"/>
              </a:lnSpc>
              <a:defRPr/>
            </a:pPr>
            <a:r>
              <a:rPr lang="en-US" sz="2800" dirty="0">
                <a:solidFill>
                  <a:prstClr val="black"/>
                </a:solidFill>
                <a:latin typeface="Verdana"/>
                <a:ea typeface="Verdana"/>
              </a:rPr>
              <a:t>A substitute teacher has been assigned to fill the position. </a:t>
            </a:r>
          </a:p>
          <a:p>
            <a:endParaRPr lang="en-US" dirty="0"/>
          </a:p>
        </p:txBody>
      </p:sp>
      <p:sp>
        <p:nvSpPr>
          <p:cNvPr id="4" name="Footer Placeholder 3">
            <a:extLst>
              <a:ext uri="{FF2B5EF4-FFF2-40B4-BE49-F238E27FC236}">
                <a16:creationId xmlns:a16="http://schemas.microsoft.com/office/drawing/2014/main" id="{0203A7E8-FC57-D790-9835-86BDA848C652}"/>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C36B6EB4-0F71-C91A-B437-7924381DEA9E}"/>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18</a:t>
            </a:fld>
            <a:endParaRPr lang="en-US"/>
          </a:p>
        </p:txBody>
      </p:sp>
    </p:spTree>
    <p:extLst>
      <p:ext uri="{BB962C8B-B14F-4D97-AF65-F5344CB8AC3E}">
        <p14:creationId xmlns:p14="http://schemas.microsoft.com/office/powerpoint/2010/main" val="3608032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642C-D5AA-F6F6-6254-652FBEFBFBBA}"/>
              </a:ext>
            </a:extLst>
          </p:cNvPr>
          <p:cNvSpPr>
            <a:spLocks noGrp="1"/>
          </p:cNvSpPr>
          <p:nvPr>
            <p:ph type="title"/>
          </p:nvPr>
        </p:nvSpPr>
        <p:spPr/>
        <p:txBody>
          <a:bodyPr>
            <a:normAutofit fontScale="90000"/>
          </a:bodyPr>
          <a:lstStyle/>
          <a:p>
            <a:r>
              <a:rPr lang="en-US"/>
              <a:t>School Social Worker Waiver </a:t>
            </a:r>
            <a:br>
              <a:rPr lang="en-US"/>
            </a:br>
            <a:r>
              <a:rPr lang="en-US"/>
              <a:t>R 340.1799f Application Requirements</a:t>
            </a:r>
          </a:p>
        </p:txBody>
      </p:sp>
      <p:sp>
        <p:nvSpPr>
          <p:cNvPr id="3" name="Content Placeholder 2">
            <a:extLst>
              <a:ext uri="{FF2B5EF4-FFF2-40B4-BE49-F238E27FC236}">
                <a16:creationId xmlns:a16="http://schemas.microsoft.com/office/drawing/2014/main" id="{2238B7F1-1883-CC0F-20B0-366CD47AAADD}"/>
              </a:ext>
            </a:extLst>
          </p:cNvPr>
          <p:cNvSpPr>
            <a:spLocks noGrp="1"/>
          </p:cNvSpPr>
          <p:nvPr>
            <p:ph idx="1"/>
          </p:nvPr>
        </p:nvSpPr>
        <p:spPr/>
        <p:txBody>
          <a:bodyPr>
            <a:normAutofit fontScale="92500"/>
          </a:bodyPr>
          <a:lstStyle/>
          <a:p>
            <a:r>
              <a:rPr lang="en-US" sz="2800" dirty="0"/>
              <a:t>The purpose of the waiver is to address the SSW shortage.</a:t>
            </a:r>
          </a:p>
          <a:p>
            <a:r>
              <a:rPr lang="en-US" sz="2800" dirty="0"/>
              <a:t>The district has posted and attempted to fill the position with a school social worker without success.</a:t>
            </a:r>
          </a:p>
          <a:p>
            <a:r>
              <a:rPr lang="en-US" sz="2800" dirty="0"/>
              <a:t>The candidate </a:t>
            </a:r>
          </a:p>
          <a:p>
            <a:pPr lvl="1"/>
            <a:r>
              <a:rPr lang="en-US" dirty="0"/>
              <a:t>has a Michigan master’s level social worker license.</a:t>
            </a:r>
          </a:p>
          <a:p>
            <a:pPr lvl="1"/>
            <a:r>
              <a:rPr lang="en-US" dirty="0"/>
              <a:t>Is enrolled in an approved school social work program.</a:t>
            </a:r>
          </a:p>
          <a:p>
            <a:pPr lvl="1"/>
            <a:r>
              <a:rPr lang="en-US" dirty="0"/>
              <a:t>Must work under the direction of a fully approved school social worker provided by the district.</a:t>
            </a:r>
          </a:p>
          <a:p>
            <a:pPr marL="457200" lvl="1" indent="0">
              <a:buNone/>
            </a:pP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4072B90A-99BA-E884-1E85-D8085937C87E}"/>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E35CC8C6-CEC9-A753-7C37-DBB1F17FE681}"/>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19</a:t>
            </a:fld>
            <a:endParaRPr lang="en-US"/>
          </a:p>
        </p:txBody>
      </p:sp>
    </p:spTree>
    <p:extLst>
      <p:ext uri="{BB962C8B-B14F-4D97-AF65-F5344CB8AC3E}">
        <p14:creationId xmlns:p14="http://schemas.microsoft.com/office/powerpoint/2010/main" val="244199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1FE33-79EB-4213-8FC3-31503C91BF22}"/>
              </a:ext>
            </a:extLst>
          </p:cNvPr>
          <p:cNvSpPr>
            <a:spLocks noGrp="1"/>
          </p:cNvSpPr>
          <p:nvPr>
            <p:ph type="ctrTitle"/>
          </p:nvPr>
        </p:nvSpPr>
        <p:spPr>
          <a:xfrm>
            <a:off x="933450" y="581892"/>
            <a:ext cx="10287000" cy="2037484"/>
          </a:xfrm>
        </p:spPr>
        <p:txBody>
          <a:bodyPr>
            <a:normAutofit/>
          </a:bodyPr>
          <a:lstStyle/>
          <a:p>
            <a:r>
              <a:rPr lang="en-US" sz="4000">
                <a:latin typeface="Verdana"/>
                <a:ea typeface="Verdana"/>
              </a:rPr>
              <a:t>Monthly Technical Assistance:</a:t>
            </a:r>
            <a:br>
              <a:rPr lang="en-US" sz="4000"/>
            </a:br>
            <a:r>
              <a:rPr lang="en-US" sz="4000">
                <a:latin typeface="Verdana"/>
                <a:ea typeface="Verdana"/>
              </a:rPr>
              <a:t>Deviations, Waivers, and Intermediate School District (ISD) Plans</a:t>
            </a:r>
            <a:endParaRPr lang="en-US">
              <a:latin typeface="Verdana"/>
              <a:ea typeface="Verdana"/>
            </a:endParaRPr>
          </a:p>
        </p:txBody>
      </p:sp>
      <p:sp>
        <p:nvSpPr>
          <p:cNvPr id="3" name="Subtitle 2">
            <a:extLst>
              <a:ext uri="{FF2B5EF4-FFF2-40B4-BE49-F238E27FC236}">
                <a16:creationId xmlns:a16="http://schemas.microsoft.com/office/drawing/2014/main" id="{79124524-917A-401E-B8CA-4CF840839E95}"/>
              </a:ext>
            </a:extLst>
          </p:cNvPr>
          <p:cNvSpPr>
            <a:spLocks noGrp="1"/>
          </p:cNvSpPr>
          <p:nvPr>
            <p:ph type="subTitle" idx="1"/>
          </p:nvPr>
        </p:nvSpPr>
        <p:spPr>
          <a:xfrm>
            <a:off x="-287676" y="3174714"/>
            <a:ext cx="12801600" cy="883825"/>
          </a:xfrm>
        </p:spPr>
        <p:txBody>
          <a:bodyPr>
            <a:normAutofit/>
          </a:bodyPr>
          <a:lstStyle/>
          <a:p>
            <a:pPr>
              <a:spcBef>
                <a:spcPts val="600"/>
              </a:spcBef>
              <a:spcAft>
                <a:spcPts val="600"/>
              </a:spcAft>
            </a:pPr>
            <a:r>
              <a:rPr lang="en-US"/>
              <a:t>February 2024</a:t>
            </a:r>
          </a:p>
        </p:txBody>
      </p:sp>
      <p:sp>
        <p:nvSpPr>
          <p:cNvPr id="4" name="TextBox 3">
            <a:extLst>
              <a:ext uri="{FF2B5EF4-FFF2-40B4-BE49-F238E27FC236}">
                <a16:creationId xmlns:a16="http://schemas.microsoft.com/office/drawing/2014/main" id="{9AA66BAB-261D-4CFC-9F92-AD01B7BC5737}"/>
              </a:ext>
            </a:extLst>
          </p:cNvPr>
          <p:cNvSpPr txBox="1"/>
          <p:nvPr/>
        </p:nvSpPr>
        <p:spPr>
          <a:xfrm>
            <a:off x="2063320" y="4119073"/>
            <a:ext cx="806536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latin typeface="Verdana" panose="020B0604030504040204" pitchFamily="34" charset="0"/>
                <a:ea typeface="Verdana" panose="020B0604030504040204" pitchFamily="34" charset="0"/>
                <a:cs typeface="Verdana" panose="020B0604030504040204" pitchFamily="34" charset="0"/>
              </a:rPr>
              <a:t>Michigan Department of Education Office of Special Education</a:t>
            </a:r>
          </a:p>
        </p:txBody>
      </p:sp>
    </p:spTree>
    <p:extLst>
      <p:ext uri="{BB962C8B-B14F-4D97-AF65-F5344CB8AC3E}">
        <p14:creationId xmlns:p14="http://schemas.microsoft.com/office/powerpoint/2010/main" val="229072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642C-D5AA-F6F6-6254-652FBEFBFBBA}"/>
              </a:ext>
            </a:extLst>
          </p:cNvPr>
          <p:cNvSpPr>
            <a:spLocks noGrp="1"/>
          </p:cNvSpPr>
          <p:nvPr>
            <p:ph type="title"/>
          </p:nvPr>
        </p:nvSpPr>
        <p:spPr/>
        <p:txBody>
          <a:bodyPr>
            <a:normAutofit fontScale="90000"/>
          </a:bodyPr>
          <a:lstStyle/>
          <a:p>
            <a:r>
              <a:rPr lang="en-US"/>
              <a:t>Elementary Age Span Waiver </a:t>
            </a:r>
            <a:br>
              <a:rPr lang="en-US"/>
            </a:br>
            <a:r>
              <a:rPr lang="en-US"/>
              <a:t>R 340.1733(d)</a:t>
            </a:r>
          </a:p>
        </p:txBody>
      </p:sp>
      <p:sp>
        <p:nvSpPr>
          <p:cNvPr id="3" name="Content Placeholder 2">
            <a:extLst>
              <a:ext uri="{FF2B5EF4-FFF2-40B4-BE49-F238E27FC236}">
                <a16:creationId xmlns:a16="http://schemas.microsoft.com/office/drawing/2014/main" id="{2238B7F1-1883-CC0F-20B0-366CD47AAADD}"/>
              </a:ext>
            </a:extLst>
          </p:cNvPr>
          <p:cNvSpPr>
            <a:spLocks noGrp="1"/>
          </p:cNvSpPr>
          <p:nvPr>
            <p:ph idx="1"/>
          </p:nvPr>
        </p:nvSpPr>
        <p:spPr/>
        <p:txBody>
          <a:bodyPr/>
          <a:lstStyle/>
          <a:p>
            <a:r>
              <a:rPr lang="en-US" dirty="0"/>
              <a:t>The purpose of the waiver is to address an issue with rule language re: age span in elementary buildings.</a:t>
            </a:r>
          </a:p>
          <a:p>
            <a:r>
              <a:rPr lang="en-US" dirty="0"/>
              <a:t>ISD joint waiver not in Catamaran.</a:t>
            </a:r>
          </a:p>
          <a:p>
            <a:r>
              <a:rPr lang="en-US" dirty="0"/>
              <a:t>Applies to all member districts.</a:t>
            </a:r>
          </a:p>
          <a:p>
            <a:r>
              <a:rPr lang="en-US" dirty="0"/>
              <a:t>Submit to MDE OSE Information Line.</a:t>
            </a:r>
          </a:p>
        </p:txBody>
      </p:sp>
      <p:sp>
        <p:nvSpPr>
          <p:cNvPr id="4" name="Footer Placeholder 3">
            <a:extLst>
              <a:ext uri="{FF2B5EF4-FFF2-40B4-BE49-F238E27FC236}">
                <a16:creationId xmlns:a16="http://schemas.microsoft.com/office/drawing/2014/main" id="{4072B90A-99BA-E884-1E85-D8085937C87E}"/>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E35CC8C6-CEC9-A753-7C37-DBB1F17FE681}"/>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20</a:t>
            </a:fld>
            <a:endParaRPr lang="en-US"/>
          </a:p>
        </p:txBody>
      </p:sp>
    </p:spTree>
    <p:extLst>
      <p:ext uri="{BB962C8B-B14F-4D97-AF65-F5344CB8AC3E}">
        <p14:creationId xmlns:p14="http://schemas.microsoft.com/office/powerpoint/2010/main" val="926952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642C-D5AA-F6F6-6254-652FBEFBFBBA}"/>
              </a:ext>
            </a:extLst>
          </p:cNvPr>
          <p:cNvSpPr>
            <a:spLocks noGrp="1"/>
          </p:cNvSpPr>
          <p:nvPr>
            <p:ph type="title"/>
          </p:nvPr>
        </p:nvSpPr>
        <p:spPr/>
        <p:txBody>
          <a:bodyPr/>
          <a:lstStyle/>
          <a:p>
            <a:r>
              <a:rPr lang="en-US"/>
              <a:t>Renewals</a:t>
            </a:r>
          </a:p>
        </p:txBody>
      </p:sp>
      <p:sp>
        <p:nvSpPr>
          <p:cNvPr id="3" name="Content Placeholder 2">
            <a:extLst>
              <a:ext uri="{FF2B5EF4-FFF2-40B4-BE49-F238E27FC236}">
                <a16:creationId xmlns:a16="http://schemas.microsoft.com/office/drawing/2014/main" id="{2238B7F1-1883-CC0F-20B0-366CD47AAADD}"/>
              </a:ext>
            </a:extLst>
          </p:cNvPr>
          <p:cNvSpPr>
            <a:spLocks noGrp="1"/>
          </p:cNvSpPr>
          <p:nvPr>
            <p:ph idx="1"/>
          </p:nvPr>
        </p:nvSpPr>
        <p:spPr/>
        <p:txBody>
          <a:bodyPr/>
          <a:lstStyle/>
          <a:p>
            <a:r>
              <a:rPr lang="en-US" dirty="0"/>
              <a:t>All waivers may be renewed.</a:t>
            </a:r>
          </a:p>
          <a:p>
            <a:r>
              <a:rPr lang="en-US" dirty="0"/>
              <a:t>Applications for renewals require information and documentation about the effectiveness of the waiver being renewed.</a:t>
            </a:r>
          </a:p>
          <a:p>
            <a:r>
              <a:rPr lang="en-US" dirty="0"/>
              <a:t>Program rule waivers may be renewed for up to three years.</a:t>
            </a:r>
          </a:p>
          <a:p>
            <a:pPr lvl="1"/>
            <a:endParaRPr lang="en-US" dirty="0"/>
          </a:p>
        </p:txBody>
      </p:sp>
      <p:sp>
        <p:nvSpPr>
          <p:cNvPr id="4" name="Footer Placeholder 3">
            <a:extLst>
              <a:ext uri="{FF2B5EF4-FFF2-40B4-BE49-F238E27FC236}">
                <a16:creationId xmlns:a16="http://schemas.microsoft.com/office/drawing/2014/main" id="{4072B90A-99BA-E884-1E85-D8085937C87E}"/>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E35CC8C6-CEC9-A753-7C37-DBB1F17FE681}"/>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21</a:t>
            </a:fld>
            <a:endParaRPr lang="en-US"/>
          </a:p>
        </p:txBody>
      </p:sp>
    </p:spTree>
    <p:extLst>
      <p:ext uri="{BB962C8B-B14F-4D97-AF65-F5344CB8AC3E}">
        <p14:creationId xmlns:p14="http://schemas.microsoft.com/office/powerpoint/2010/main" val="2650323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46706-C12D-49A6-8C83-2F8C2ADC43CC}"/>
              </a:ext>
            </a:extLst>
          </p:cNvPr>
          <p:cNvSpPr>
            <a:spLocks noGrp="1"/>
          </p:cNvSpPr>
          <p:nvPr>
            <p:ph type="title"/>
          </p:nvPr>
        </p:nvSpPr>
        <p:spPr/>
        <p:txBody>
          <a:bodyPr>
            <a:normAutofit/>
          </a:bodyPr>
          <a:lstStyle/>
          <a:p>
            <a:r>
              <a:rPr lang="en-US">
                <a:latin typeface="Verdana"/>
                <a:ea typeface="Verdana"/>
                <a:cs typeface="Verdana"/>
              </a:rPr>
              <a:t>Renewals Continued</a:t>
            </a:r>
          </a:p>
        </p:txBody>
      </p:sp>
      <p:sp>
        <p:nvSpPr>
          <p:cNvPr id="3" name="Content Placeholder 2">
            <a:extLst>
              <a:ext uri="{FF2B5EF4-FFF2-40B4-BE49-F238E27FC236}">
                <a16:creationId xmlns:a16="http://schemas.microsoft.com/office/drawing/2014/main" id="{C0BA700B-B6CF-44C9-81C3-2DDA4EDD0E4F}"/>
              </a:ext>
            </a:extLst>
          </p:cNvPr>
          <p:cNvSpPr>
            <a:spLocks noGrp="1"/>
          </p:cNvSpPr>
          <p:nvPr>
            <p:ph idx="1"/>
          </p:nvPr>
        </p:nvSpPr>
        <p:spPr>
          <a:xfrm>
            <a:off x="838200" y="1825625"/>
            <a:ext cx="10515600" cy="4000409"/>
          </a:xfrm>
        </p:spPr>
        <p:txBody>
          <a:bodyPr vert="horz" lIns="91440" tIns="45720" rIns="91440" bIns="45720" rtlCol="0" anchor="t">
            <a:normAutofit fontScale="25000" lnSpcReduction="20000"/>
          </a:bodyPr>
          <a:lstStyle/>
          <a:p>
            <a:pPr marR="0" lvl="0" fontAlgn="auto">
              <a:lnSpc>
                <a:spcPct val="128000"/>
              </a:lnSpc>
              <a:buSzTx/>
              <a:tabLst/>
              <a:defRPr/>
            </a:pPr>
            <a:r>
              <a:rPr lang="en-US" sz="8800" dirty="0"/>
              <a:t>SSW waivers may be renewed for one year for the same </a:t>
            </a:r>
            <a:r>
              <a:rPr lang="en-US" sz="8800" dirty="0" err="1"/>
              <a:t>socia</a:t>
            </a:r>
            <a:r>
              <a:rPr lang="en-US" sz="8800" dirty="0"/>
              <a:t>l worker in the same position who is completing requirements for SSW approval.</a:t>
            </a:r>
          </a:p>
          <a:p>
            <a:pPr marR="0" lvl="0" fontAlgn="auto">
              <a:lnSpc>
                <a:spcPct val="128000"/>
              </a:lnSpc>
              <a:buSzTx/>
              <a:tabLst/>
              <a:defRPr/>
            </a:pPr>
            <a:r>
              <a:rPr lang="en-US" sz="8800" dirty="0"/>
              <a:t>SSW waivers may be renewed for one year only.</a:t>
            </a:r>
          </a:p>
          <a:p>
            <a:pPr>
              <a:lnSpc>
                <a:spcPct val="128000"/>
              </a:lnSpc>
            </a:pPr>
            <a:r>
              <a:rPr lang="en-US" sz="8800" dirty="0"/>
              <a:t>Teacher flexibility waivers may be renewed for one year for the same special education teacher in the same position without reposting the job.</a:t>
            </a:r>
          </a:p>
          <a:p>
            <a:pPr>
              <a:lnSpc>
                <a:spcPct val="128000"/>
              </a:lnSpc>
            </a:pPr>
            <a:r>
              <a:rPr lang="en-US" sz="8800" dirty="0"/>
              <a:t>After one teacher flexibility waiver renewal, the job must be posted. If all conditions of the initial waiver are met, the district may place the same teacher in the same position.</a:t>
            </a:r>
          </a:p>
          <a:p>
            <a:pPr>
              <a:lnSpc>
                <a:spcPct val="128000"/>
              </a:lnSpc>
            </a:pPr>
            <a:r>
              <a:rPr lang="en-US" sz="8800" dirty="0"/>
              <a:t>Renewals require assurance of satisfactory performance evaluations.</a:t>
            </a:r>
          </a:p>
          <a:p>
            <a:pPr marL="457200" lvl="1" indent="0">
              <a:buNone/>
            </a:pPr>
            <a:endParaRPr lang="en-US" dirty="0">
              <a:latin typeface="Verdana"/>
              <a:ea typeface="Verdana"/>
              <a:cs typeface="Verdana"/>
            </a:endParaRPr>
          </a:p>
        </p:txBody>
      </p:sp>
      <p:sp>
        <p:nvSpPr>
          <p:cNvPr id="4" name="Footer Placeholder 3">
            <a:extLst>
              <a:ext uri="{FF2B5EF4-FFF2-40B4-BE49-F238E27FC236}">
                <a16:creationId xmlns:a16="http://schemas.microsoft.com/office/drawing/2014/main" id="{F2EB7C02-E94B-455B-9DE8-ED335007EAE7}"/>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8A886264-5A26-4338-878E-DD98DC135A72}"/>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57450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5412E-6F57-0A24-22D2-C9232FA2EE5E}"/>
              </a:ext>
            </a:extLst>
          </p:cNvPr>
          <p:cNvSpPr>
            <a:spLocks noGrp="1"/>
          </p:cNvSpPr>
          <p:nvPr>
            <p:ph type="title"/>
          </p:nvPr>
        </p:nvSpPr>
        <p:spPr/>
        <p:txBody>
          <a:bodyPr/>
          <a:lstStyle/>
          <a:p>
            <a:r>
              <a:rPr lang="en-US"/>
              <a:t>SSW Waiver Frequent Questions</a:t>
            </a:r>
          </a:p>
        </p:txBody>
      </p:sp>
      <p:sp>
        <p:nvSpPr>
          <p:cNvPr id="3" name="Content Placeholder 2">
            <a:extLst>
              <a:ext uri="{FF2B5EF4-FFF2-40B4-BE49-F238E27FC236}">
                <a16:creationId xmlns:a16="http://schemas.microsoft.com/office/drawing/2014/main" id="{B232E067-D527-82BD-E03E-FECF4F8834C7}"/>
              </a:ext>
            </a:extLst>
          </p:cNvPr>
          <p:cNvSpPr>
            <a:spLocks noGrp="1"/>
          </p:cNvSpPr>
          <p:nvPr>
            <p:ph idx="1"/>
          </p:nvPr>
        </p:nvSpPr>
        <p:spPr/>
        <p:txBody>
          <a:bodyPr vert="horz" lIns="91440" tIns="45720" rIns="91440" bIns="45720" rtlCol="0" anchor="t">
            <a:normAutofit/>
          </a:bodyPr>
          <a:lstStyle/>
          <a:p>
            <a:pPr>
              <a:spcAft>
                <a:spcPts val="2400"/>
              </a:spcAft>
            </a:pPr>
            <a:r>
              <a:rPr lang="en-US" sz="2600" dirty="0">
                <a:latin typeface="Verdana"/>
                <a:ea typeface="Verdana"/>
              </a:rPr>
              <a:t>May a district request a waiver for a bachelor’s level social worker? </a:t>
            </a:r>
            <a:r>
              <a:rPr lang="en-US" sz="2600" i="1" dirty="0">
                <a:latin typeface="Verdana"/>
                <a:ea typeface="Verdana"/>
              </a:rPr>
              <a:t>No, the waiver is to allow a Michigan licensed master’s level social worker to work as an SSW while completing requirements for SSW approval.</a:t>
            </a:r>
          </a:p>
          <a:p>
            <a:pPr>
              <a:spcAft>
                <a:spcPts val="2400"/>
              </a:spcAft>
            </a:pPr>
            <a:r>
              <a:rPr lang="en-US" sz="2600" dirty="0">
                <a:latin typeface="Verdana"/>
                <a:ea typeface="Verdana"/>
              </a:rPr>
              <a:t>For SSW renewals, does the district have to re-post the job? </a:t>
            </a:r>
            <a:r>
              <a:rPr lang="en-US" sz="2600" i="1" dirty="0">
                <a:latin typeface="Verdana"/>
                <a:ea typeface="Verdana"/>
              </a:rPr>
              <a:t>No, a renewal may be requested for one year for the same person to stay in the same position. After one renewal, the social worker must have completed the requirements for SSW approval.</a:t>
            </a:r>
          </a:p>
          <a:p>
            <a:endParaRPr lang="en-US" dirty="0"/>
          </a:p>
        </p:txBody>
      </p:sp>
      <p:sp>
        <p:nvSpPr>
          <p:cNvPr id="4" name="Footer Placeholder 3">
            <a:extLst>
              <a:ext uri="{FF2B5EF4-FFF2-40B4-BE49-F238E27FC236}">
                <a16:creationId xmlns:a16="http://schemas.microsoft.com/office/drawing/2014/main" id="{0203A7E8-FC57-D790-9835-86BDA848C652}"/>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C36B6EB4-0F71-C91A-B437-7924381DEA9E}"/>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23</a:t>
            </a:fld>
            <a:endParaRPr lang="en-US"/>
          </a:p>
        </p:txBody>
      </p:sp>
    </p:spTree>
    <p:extLst>
      <p:ext uri="{BB962C8B-B14F-4D97-AF65-F5344CB8AC3E}">
        <p14:creationId xmlns:p14="http://schemas.microsoft.com/office/powerpoint/2010/main" val="711771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46706-C12D-49A6-8C83-2F8C2ADC43CC}"/>
              </a:ext>
            </a:extLst>
          </p:cNvPr>
          <p:cNvSpPr>
            <a:spLocks noGrp="1"/>
          </p:cNvSpPr>
          <p:nvPr>
            <p:ph type="title"/>
          </p:nvPr>
        </p:nvSpPr>
        <p:spPr/>
        <p:txBody>
          <a:bodyPr/>
          <a:lstStyle/>
          <a:p>
            <a:r>
              <a:rPr lang="en-US">
                <a:latin typeface="Verdana"/>
                <a:ea typeface="Verdana"/>
                <a:cs typeface="Verdana"/>
              </a:rPr>
              <a:t>Deviation vs. Waiver</a:t>
            </a:r>
            <a:endParaRPr lang="en-US" sz="2800">
              <a:latin typeface="Verdana"/>
              <a:ea typeface="Verdana"/>
              <a:cs typeface="Verdana"/>
            </a:endParaRPr>
          </a:p>
        </p:txBody>
      </p:sp>
      <p:sp>
        <p:nvSpPr>
          <p:cNvPr id="3" name="Content Placeholder 2">
            <a:extLst>
              <a:ext uri="{FF2B5EF4-FFF2-40B4-BE49-F238E27FC236}">
                <a16:creationId xmlns:a16="http://schemas.microsoft.com/office/drawing/2014/main" id="{C0BA700B-B6CF-44C9-81C3-2DDA4EDD0E4F}"/>
              </a:ext>
            </a:extLst>
          </p:cNvPr>
          <p:cNvSpPr>
            <a:spLocks noGrp="1"/>
          </p:cNvSpPr>
          <p:nvPr>
            <p:ph idx="1"/>
          </p:nvPr>
        </p:nvSpPr>
        <p:spPr>
          <a:xfrm>
            <a:off x="838200" y="1825625"/>
            <a:ext cx="10515600" cy="4000409"/>
          </a:xfrm>
        </p:spPr>
        <p:txBody>
          <a:bodyPr vert="horz" lIns="91440" tIns="45720" rIns="91440" bIns="45720" rtlCol="0" anchor="t">
            <a:normAutofit lnSpcReduction="10000"/>
          </a:bodyPr>
          <a:lstStyle/>
          <a:p>
            <a:pPr lvl="1">
              <a:buFont typeface="Arial" panose="020B0604020202020204" pitchFamily="34" charset="0"/>
              <a:buChar char="•"/>
            </a:pPr>
            <a:r>
              <a:rPr lang="en-US" dirty="0">
                <a:latin typeface="Verdana"/>
                <a:ea typeface="Verdana"/>
                <a:cs typeface="Verdana"/>
              </a:rPr>
              <a:t>A</a:t>
            </a:r>
            <a:r>
              <a:rPr lang="en-US" b="1" dirty="0">
                <a:latin typeface="Verdana"/>
                <a:ea typeface="Verdana"/>
                <a:cs typeface="Verdana"/>
              </a:rPr>
              <a:t> deviation</a:t>
            </a:r>
            <a:r>
              <a:rPr lang="en-US" dirty="0">
                <a:latin typeface="Verdana"/>
                <a:ea typeface="Verdana"/>
                <a:cs typeface="Verdana"/>
              </a:rPr>
              <a:t> is student-specific and approved for the current academic year only.</a:t>
            </a:r>
          </a:p>
          <a:p>
            <a:pPr lvl="1">
              <a:buFont typeface="Arial" panose="020B0604020202020204" pitchFamily="34" charset="0"/>
              <a:buChar char="•"/>
            </a:pPr>
            <a:r>
              <a:rPr lang="en-US" dirty="0">
                <a:latin typeface="Verdana"/>
                <a:ea typeface="Verdana"/>
                <a:cs typeface="Verdana"/>
              </a:rPr>
              <a:t>A</a:t>
            </a:r>
            <a:r>
              <a:rPr lang="en-US" b="1" dirty="0">
                <a:latin typeface="Verdana"/>
                <a:ea typeface="Verdana"/>
                <a:cs typeface="Verdana"/>
              </a:rPr>
              <a:t> waiver</a:t>
            </a:r>
            <a:r>
              <a:rPr lang="en-US" dirty="0">
                <a:latin typeface="Verdana"/>
                <a:ea typeface="Verdana"/>
                <a:cs typeface="Verdana"/>
              </a:rPr>
              <a:t>:</a:t>
            </a:r>
            <a:endParaRPr lang="en-US" b="1" dirty="0">
              <a:latin typeface="Verdana"/>
              <a:ea typeface="Verdana"/>
              <a:cs typeface="Verdana"/>
            </a:endParaRPr>
          </a:p>
          <a:p>
            <a:pPr lvl="2">
              <a:buFont typeface="Courier New" panose="02070309020205020404" pitchFamily="49" charset="0"/>
              <a:buChar char="o"/>
            </a:pPr>
            <a:r>
              <a:rPr lang="en-US" dirty="0">
                <a:latin typeface="Verdana"/>
                <a:ea typeface="Verdana"/>
                <a:cs typeface="Verdana"/>
              </a:rPr>
              <a:t>allows a district to operate a program in a different way than specified in the applicable rule and may be approved for up to 3 years.</a:t>
            </a:r>
          </a:p>
          <a:p>
            <a:pPr lvl="2">
              <a:buFont typeface="Courier New" panose="02070309020205020404" pitchFamily="49" charset="0"/>
              <a:buChar char="o"/>
            </a:pPr>
            <a:r>
              <a:rPr lang="en-US" dirty="0">
                <a:latin typeface="Verdana"/>
                <a:ea typeface="Verdana"/>
                <a:cs typeface="Verdana"/>
              </a:rPr>
              <a:t>Allows a district flexibility in placement of school personnel based on certain conditions. </a:t>
            </a:r>
          </a:p>
        </p:txBody>
      </p:sp>
      <p:sp>
        <p:nvSpPr>
          <p:cNvPr id="4" name="Footer Placeholder 3">
            <a:extLst>
              <a:ext uri="{FF2B5EF4-FFF2-40B4-BE49-F238E27FC236}">
                <a16:creationId xmlns:a16="http://schemas.microsoft.com/office/drawing/2014/main" id="{F2EB7C02-E94B-455B-9DE8-ED335007EAE7}"/>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8A886264-5A26-4338-878E-DD98DC135A72}"/>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26545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CC30F1D-57D7-B9A6-88CD-20F0DB040C6E}"/>
              </a:ext>
            </a:extLst>
          </p:cNvPr>
          <p:cNvSpPr>
            <a:spLocks noGrp="1"/>
          </p:cNvSpPr>
          <p:nvPr>
            <p:ph type="title"/>
          </p:nvPr>
        </p:nvSpPr>
        <p:spPr/>
        <p:txBody>
          <a:bodyPr/>
          <a:lstStyle/>
          <a:p>
            <a:r>
              <a:rPr lang="en-US"/>
              <a:t>ISD Plans </a:t>
            </a:r>
          </a:p>
        </p:txBody>
      </p:sp>
      <p:sp>
        <p:nvSpPr>
          <p:cNvPr id="4" name="Footer Placeholder 3">
            <a:extLst>
              <a:ext uri="{FF2B5EF4-FFF2-40B4-BE49-F238E27FC236}">
                <a16:creationId xmlns:a16="http://schemas.microsoft.com/office/drawing/2014/main" id="{1BFDEF89-8FFF-0354-5AEA-518E9268C7DF}"/>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0A914555-790D-2E80-41DD-F3482E48A150}"/>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25</a:t>
            </a:fld>
            <a:endParaRPr lang="en-US"/>
          </a:p>
        </p:txBody>
      </p:sp>
    </p:spTree>
    <p:extLst>
      <p:ext uri="{BB962C8B-B14F-4D97-AF65-F5344CB8AC3E}">
        <p14:creationId xmlns:p14="http://schemas.microsoft.com/office/powerpoint/2010/main" val="2825769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FAE3-D592-4AD1-9679-7FF98C0F2AF0}"/>
              </a:ext>
            </a:extLst>
          </p:cNvPr>
          <p:cNvSpPr>
            <a:spLocks noGrp="1"/>
          </p:cNvSpPr>
          <p:nvPr>
            <p:ph type="title"/>
          </p:nvPr>
        </p:nvSpPr>
        <p:spPr/>
        <p:txBody>
          <a:bodyPr/>
          <a:lstStyle/>
          <a:p>
            <a:r>
              <a:rPr lang="en-US">
                <a:latin typeface="Verdana"/>
                <a:ea typeface="Verdana"/>
              </a:rPr>
              <a:t>Revised School Code: MCL 380.1711(1)(a)</a:t>
            </a:r>
          </a:p>
        </p:txBody>
      </p:sp>
      <p:sp>
        <p:nvSpPr>
          <p:cNvPr id="3" name="Content Placeholder 2">
            <a:extLst>
              <a:ext uri="{FF2B5EF4-FFF2-40B4-BE49-F238E27FC236}">
                <a16:creationId xmlns:a16="http://schemas.microsoft.com/office/drawing/2014/main" id="{6C87D92F-DCAF-4291-A708-5F2811AB4F30}"/>
              </a:ext>
            </a:extLst>
          </p:cNvPr>
          <p:cNvSpPr>
            <a:spLocks noGrp="1"/>
          </p:cNvSpPr>
          <p:nvPr>
            <p:ph idx="1"/>
          </p:nvPr>
        </p:nvSpPr>
        <p:spPr>
          <a:xfrm>
            <a:off x="838200" y="1825625"/>
            <a:ext cx="10515600" cy="4013472"/>
          </a:xfrm>
        </p:spPr>
        <p:txBody>
          <a:bodyPr vert="horz" lIns="91440" tIns="45720" rIns="91440" bIns="45720" rtlCol="0" anchor="t">
            <a:noAutofit/>
          </a:bodyPr>
          <a:lstStyle/>
          <a:p>
            <a:pPr lvl="1">
              <a:spcAft>
                <a:spcPts val="2400"/>
              </a:spcAft>
              <a:buFont typeface="Arial" panose="020B0604020202020204" pitchFamily="34" charset="0"/>
              <a:buChar char="•"/>
            </a:pPr>
            <a:r>
              <a:rPr lang="en-US" sz="2400" dirty="0">
                <a:latin typeface="Verdana"/>
                <a:ea typeface="Verdana"/>
                <a:cs typeface="Verdana"/>
              </a:rPr>
              <a:t>Requires ISD board to develop, establish, and continually evaluate and modify in cooperation with constituent districts a plan for delivery of special education programs and services to meet the individual needs of students with disabilities. </a:t>
            </a:r>
          </a:p>
          <a:p>
            <a:pPr lvl="1">
              <a:spcAft>
                <a:spcPts val="2400"/>
              </a:spcAft>
              <a:buFont typeface="Arial" panose="020B0604020202020204" pitchFamily="34" charset="0"/>
              <a:buChar char="•"/>
            </a:pPr>
            <a:r>
              <a:rPr lang="en-US" sz="2400" dirty="0">
                <a:solidFill>
                  <a:srgbClr val="000000"/>
                </a:solidFill>
              </a:rPr>
              <a:t>T</a:t>
            </a:r>
            <a:r>
              <a:rPr lang="en-US" sz="2400" b="0" i="0" dirty="0">
                <a:solidFill>
                  <a:srgbClr val="000000"/>
                </a:solidFill>
                <a:effectLst/>
              </a:rPr>
              <a:t>he plan shall coordinate the special education programs and services operated or contracted for by the constituent districts.</a:t>
            </a:r>
            <a:endParaRPr lang="en-US" sz="2400" dirty="0">
              <a:cs typeface="Verdana"/>
            </a:endParaRPr>
          </a:p>
          <a:p>
            <a:pPr lvl="1">
              <a:buFont typeface="Arial" panose="020B0604020202020204" pitchFamily="34" charset="0"/>
              <a:buChar char="•"/>
            </a:pPr>
            <a:r>
              <a:rPr lang="en-US" sz="2400" dirty="0">
                <a:latin typeface="Verdana"/>
                <a:ea typeface="Verdana"/>
                <a:cs typeface="Verdana"/>
              </a:rPr>
              <a:t>The plan is submitted to the state superintendent for approval.</a:t>
            </a:r>
          </a:p>
        </p:txBody>
      </p:sp>
      <p:sp>
        <p:nvSpPr>
          <p:cNvPr id="4" name="Footer Placeholder 3">
            <a:extLst>
              <a:ext uri="{FF2B5EF4-FFF2-40B4-BE49-F238E27FC236}">
                <a16:creationId xmlns:a16="http://schemas.microsoft.com/office/drawing/2014/main" id="{1A59517A-7607-4C48-952A-043598DCF1A1}"/>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D4CC1EE5-5FC3-4CCD-ACA1-080E498FA58D}"/>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42710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95F24-65B8-4A42-B6F9-E45CF2E9489A}"/>
              </a:ext>
            </a:extLst>
          </p:cNvPr>
          <p:cNvSpPr>
            <a:spLocks noGrp="1"/>
          </p:cNvSpPr>
          <p:nvPr>
            <p:ph type="title"/>
          </p:nvPr>
        </p:nvSpPr>
        <p:spPr/>
        <p:txBody>
          <a:bodyPr>
            <a:normAutofit fontScale="90000"/>
          </a:bodyPr>
          <a:lstStyle/>
          <a:p>
            <a:r>
              <a:rPr lang="en-US"/>
              <a:t>ISD Plans: Michigan Administrative Rules for Special Education (MARSE) </a:t>
            </a:r>
          </a:p>
        </p:txBody>
      </p:sp>
      <p:sp>
        <p:nvSpPr>
          <p:cNvPr id="3" name="Content Placeholder 2">
            <a:extLst>
              <a:ext uri="{FF2B5EF4-FFF2-40B4-BE49-F238E27FC236}">
                <a16:creationId xmlns:a16="http://schemas.microsoft.com/office/drawing/2014/main" id="{FAA95D55-FF24-4848-B8C7-A0F0A288E7D6}"/>
              </a:ext>
            </a:extLst>
          </p:cNvPr>
          <p:cNvSpPr>
            <a:spLocks noGrp="1"/>
          </p:cNvSpPr>
          <p:nvPr>
            <p:ph idx="1"/>
          </p:nvPr>
        </p:nvSpPr>
        <p:spPr>
          <a:xfrm>
            <a:off x="838200" y="1825625"/>
            <a:ext cx="10515600" cy="3987346"/>
          </a:xfrm>
        </p:spPr>
        <p:txBody>
          <a:bodyPr vert="horz" lIns="91440" tIns="45720" rIns="91440" bIns="45720" rtlCol="0" anchor="t">
            <a:normAutofit/>
          </a:bodyPr>
          <a:lstStyle/>
          <a:p>
            <a:pPr marL="0" indent="0">
              <a:buNone/>
            </a:pPr>
            <a:r>
              <a:rPr lang="en-US" sz="2800"/>
              <a:t>Part 7 of the MARSE: Rules 340.1831 through 340.1839, outlines the requirements for the development, submission, and monitoring of ISD plans.</a:t>
            </a:r>
          </a:p>
          <a:p>
            <a:pPr marL="0" indent="0">
              <a:buNone/>
            </a:pPr>
            <a:endParaRPr lang="en-US"/>
          </a:p>
          <a:p>
            <a:pPr marL="0" indent="0">
              <a:buNone/>
            </a:pPr>
            <a:endParaRPr lang="en-US"/>
          </a:p>
        </p:txBody>
      </p:sp>
      <p:sp>
        <p:nvSpPr>
          <p:cNvPr id="4" name="Footer Placeholder 3">
            <a:extLst>
              <a:ext uri="{FF2B5EF4-FFF2-40B4-BE49-F238E27FC236}">
                <a16:creationId xmlns:a16="http://schemas.microsoft.com/office/drawing/2014/main" id="{9EF115E7-36F1-4E0B-A6CF-77CC66BF78E2}"/>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70CF3A82-3700-45FA-9985-AB54C441D0D5}"/>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23346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0895FE4-18C2-D872-D997-C2337A1B4EE3}"/>
              </a:ext>
            </a:extLst>
          </p:cNvPr>
          <p:cNvSpPr>
            <a:spLocks noGrp="1"/>
          </p:cNvSpPr>
          <p:nvPr>
            <p:ph type="title"/>
          </p:nvPr>
        </p:nvSpPr>
        <p:spPr/>
        <p:txBody>
          <a:bodyPr/>
          <a:lstStyle/>
          <a:p>
            <a:r>
              <a:rPr lang="en-US"/>
              <a:t>ISD Plan Required Content</a:t>
            </a:r>
          </a:p>
        </p:txBody>
      </p:sp>
      <p:sp>
        <p:nvSpPr>
          <p:cNvPr id="4" name="Footer Placeholder 3">
            <a:extLst>
              <a:ext uri="{FF2B5EF4-FFF2-40B4-BE49-F238E27FC236}">
                <a16:creationId xmlns:a16="http://schemas.microsoft.com/office/drawing/2014/main" id="{92A397B3-410A-A86B-4E50-A990346BB498}"/>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351F4AED-E330-27DF-6509-4063ED9CC9EC}"/>
              </a:ext>
            </a:extLst>
          </p:cNvPr>
          <p:cNvSpPr>
            <a:spLocks noGrp="1"/>
          </p:cNvSpPr>
          <p:nvPr>
            <p:ph type="sldNum" sz="quarter" idx="4"/>
          </p:nvPr>
        </p:nvSpPr>
        <p:spPr/>
        <p:txBody>
          <a:bodyPr/>
          <a:lstStyle/>
          <a:p>
            <a:fld id="{C948956C-181A-4CF4-99F7-163F512CFDFE}" type="slidenum">
              <a:rPr lang="en-US" smtClean="0"/>
              <a:pPr/>
              <a:t>28</a:t>
            </a:fld>
            <a:endParaRPr lang="en-US"/>
          </a:p>
        </p:txBody>
      </p:sp>
      <p:sp>
        <p:nvSpPr>
          <p:cNvPr id="2" name="Content Placeholder 1">
            <a:extLst>
              <a:ext uri="{FF2B5EF4-FFF2-40B4-BE49-F238E27FC236}">
                <a16:creationId xmlns:a16="http://schemas.microsoft.com/office/drawing/2014/main" id="{423F61FE-5CC0-5898-B121-89ECE25F7B27}"/>
              </a:ext>
            </a:extLst>
          </p:cNvPr>
          <p:cNvSpPr>
            <a:spLocks noGrp="1"/>
          </p:cNvSpPr>
          <p:nvPr>
            <p:ph idx="1"/>
          </p:nvPr>
        </p:nvSpPr>
        <p:spPr/>
        <p:txBody>
          <a:bodyPr>
            <a:normAutofit fontScale="92500" lnSpcReduction="10000"/>
          </a:bodyPr>
          <a:lstStyle/>
          <a:p>
            <a:r>
              <a:rPr lang="en-US" dirty="0"/>
              <a:t>Section I:  Public Awareness and Child Find</a:t>
            </a:r>
          </a:p>
          <a:p>
            <a:r>
              <a:rPr lang="en-US" dirty="0"/>
              <a:t>Section II:  Diagnostic and Related Services</a:t>
            </a:r>
          </a:p>
          <a:p>
            <a:r>
              <a:rPr lang="en-US" dirty="0"/>
              <a:t>Section III: Special Education Programs and Services</a:t>
            </a:r>
          </a:p>
          <a:p>
            <a:r>
              <a:rPr lang="en-US" dirty="0"/>
              <a:t>Section IV:  Paraprofessional Qualifications</a:t>
            </a:r>
          </a:p>
          <a:p>
            <a:r>
              <a:rPr lang="en-US" dirty="0"/>
              <a:t>Section V:  Transportation</a:t>
            </a:r>
          </a:p>
          <a:p>
            <a:r>
              <a:rPr lang="en-US" dirty="0"/>
              <a:t>Section VI: Millage Fund Distribution</a:t>
            </a:r>
          </a:p>
          <a:p>
            <a:r>
              <a:rPr lang="en-US" dirty="0"/>
              <a:t>Section VII: Parent Advisory Committee</a:t>
            </a:r>
          </a:p>
          <a:p>
            <a:r>
              <a:rPr lang="en-US" dirty="0"/>
              <a:t>Section VIII: Surrogate Parents</a:t>
            </a:r>
          </a:p>
          <a:p>
            <a:endParaRPr lang="en-US" dirty="0"/>
          </a:p>
          <a:p>
            <a:endParaRPr lang="en-US" dirty="0"/>
          </a:p>
        </p:txBody>
      </p:sp>
    </p:spTree>
    <p:extLst>
      <p:ext uri="{BB962C8B-B14F-4D97-AF65-F5344CB8AC3E}">
        <p14:creationId xmlns:p14="http://schemas.microsoft.com/office/powerpoint/2010/main" val="301329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60E77-CA8F-4A75-94D5-238D6D421F2C}"/>
              </a:ext>
            </a:extLst>
          </p:cNvPr>
          <p:cNvSpPr>
            <a:spLocks noGrp="1"/>
          </p:cNvSpPr>
          <p:nvPr>
            <p:ph type="title"/>
          </p:nvPr>
        </p:nvSpPr>
        <p:spPr/>
        <p:txBody>
          <a:bodyPr/>
          <a:lstStyle/>
          <a:p>
            <a:r>
              <a:rPr lang="en-US"/>
              <a:t>ISD Plans: R 340.1832(e)</a:t>
            </a:r>
          </a:p>
        </p:txBody>
      </p:sp>
      <p:sp>
        <p:nvSpPr>
          <p:cNvPr id="3" name="Content Placeholder 2">
            <a:extLst>
              <a:ext uri="{FF2B5EF4-FFF2-40B4-BE49-F238E27FC236}">
                <a16:creationId xmlns:a16="http://schemas.microsoft.com/office/drawing/2014/main" id="{DCF5A526-62A7-4FF0-BBD1-B7F6A7210BE9}"/>
              </a:ext>
            </a:extLst>
          </p:cNvPr>
          <p:cNvSpPr>
            <a:spLocks noGrp="1"/>
          </p:cNvSpPr>
          <p:nvPr>
            <p:ph idx="1"/>
          </p:nvPr>
        </p:nvSpPr>
        <p:spPr>
          <a:xfrm>
            <a:off x="838200" y="1825625"/>
            <a:ext cx="10515600" cy="3961221"/>
          </a:xfrm>
        </p:spPr>
        <p:txBody>
          <a:bodyPr/>
          <a:lstStyle/>
          <a:p>
            <a:pPr marL="0" indent="0">
              <a:buNone/>
            </a:pPr>
            <a:r>
              <a:rPr lang="en-US" sz="2800"/>
              <a:t>The ISD plan shall either describe special education programs and services under Part 3 of the Michigan Administrative Rules for Special Education or shall propose alternative special education programs and services</a:t>
            </a:r>
            <a:r>
              <a:rPr lang="en-US"/>
              <a:t>.</a:t>
            </a:r>
          </a:p>
        </p:txBody>
      </p:sp>
      <p:sp>
        <p:nvSpPr>
          <p:cNvPr id="4" name="Footer Placeholder 3">
            <a:extLst>
              <a:ext uri="{FF2B5EF4-FFF2-40B4-BE49-F238E27FC236}">
                <a16:creationId xmlns:a16="http://schemas.microsoft.com/office/drawing/2014/main" id="{4B5AA2DD-9F72-4960-869F-9F989BDEF6EC}"/>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D2CD48E5-ABB8-4145-B51D-C3666D865424}"/>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1425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2C190-8C51-45D5-93EE-CC323239AD65}"/>
              </a:ext>
            </a:extLst>
          </p:cNvPr>
          <p:cNvSpPr>
            <a:spLocks noGrp="1"/>
          </p:cNvSpPr>
          <p:nvPr>
            <p:ph type="title"/>
          </p:nvPr>
        </p:nvSpPr>
        <p:spPr/>
        <p:txBody>
          <a:bodyPr/>
          <a:lstStyle/>
          <a:p>
            <a:r>
              <a:rPr lang="en-US"/>
              <a:t>Purpose of the Webinar</a:t>
            </a:r>
          </a:p>
        </p:txBody>
      </p:sp>
      <p:sp>
        <p:nvSpPr>
          <p:cNvPr id="3" name="Content Placeholder 2">
            <a:extLst>
              <a:ext uri="{FF2B5EF4-FFF2-40B4-BE49-F238E27FC236}">
                <a16:creationId xmlns:a16="http://schemas.microsoft.com/office/drawing/2014/main" id="{B7C19712-6FCA-4AC3-BC5A-7715C78FFFE9}"/>
              </a:ext>
            </a:extLst>
          </p:cNvPr>
          <p:cNvSpPr>
            <a:spLocks noGrp="1"/>
          </p:cNvSpPr>
          <p:nvPr>
            <p:ph idx="1"/>
          </p:nvPr>
        </p:nvSpPr>
        <p:spPr>
          <a:xfrm>
            <a:off x="838200" y="1825625"/>
            <a:ext cx="10515600" cy="4000409"/>
          </a:xfrm>
        </p:spPr>
        <p:txBody>
          <a:bodyPr vert="horz" lIns="91440" tIns="45720" rIns="91440" bIns="45720" rtlCol="0" anchor="t">
            <a:normAutofit/>
          </a:bodyPr>
          <a:lstStyle/>
          <a:p>
            <a:pPr>
              <a:spcAft>
                <a:spcPts val="2400"/>
              </a:spcAft>
            </a:pPr>
            <a:r>
              <a:rPr lang="en-US" dirty="0"/>
              <a:t>Participants will understand…</a:t>
            </a:r>
          </a:p>
          <a:p>
            <a:pPr lvl="1">
              <a:buFont typeface="Arial" panose="020B0604020202020204" pitchFamily="34" charset="0"/>
              <a:buChar char="•"/>
            </a:pPr>
            <a:r>
              <a:rPr lang="en-US" dirty="0"/>
              <a:t>The differences between a deviation and a waiver, and an alternate program in an ISD Plan.</a:t>
            </a:r>
          </a:p>
          <a:p>
            <a:pPr lvl="1">
              <a:buFont typeface="Arial" panose="020B0604020202020204" pitchFamily="34" charset="0"/>
              <a:buChar char="•"/>
            </a:pPr>
            <a:r>
              <a:rPr lang="en-US" dirty="0"/>
              <a:t>The law and rules these are based upon.</a:t>
            </a:r>
          </a:p>
          <a:p>
            <a:pPr lvl="1">
              <a:buFont typeface="Arial" panose="020B0604020202020204" pitchFamily="34" charset="0"/>
              <a:buChar char="•"/>
            </a:pPr>
            <a:r>
              <a:rPr lang="en-US" dirty="0"/>
              <a:t>The application requirements.</a:t>
            </a:r>
          </a:p>
          <a:p>
            <a:pPr lvl="1"/>
            <a:endParaRPr lang="en-US" sz="2400" dirty="0"/>
          </a:p>
          <a:p>
            <a:endParaRPr lang="en-US" sz="2800" dirty="0"/>
          </a:p>
          <a:p>
            <a:pPr marL="0" indent="0">
              <a:buNone/>
            </a:pPr>
            <a:endParaRPr lang="en-US" sz="2800" dirty="0"/>
          </a:p>
        </p:txBody>
      </p:sp>
      <p:sp>
        <p:nvSpPr>
          <p:cNvPr id="4" name="Footer Placeholder 3">
            <a:extLst>
              <a:ext uri="{FF2B5EF4-FFF2-40B4-BE49-F238E27FC236}">
                <a16:creationId xmlns:a16="http://schemas.microsoft.com/office/drawing/2014/main" id="{4CA87D01-88AF-487D-9CAF-4FA2CA317450}"/>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7E81512D-7313-470E-8D9E-0B814E068993}"/>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81782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7446D-F799-4E1B-9A07-D7340CF253FB}"/>
              </a:ext>
            </a:extLst>
          </p:cNvPr>
          <p:cNvSpPr>
            <a:spLocks noGrp="1"/>
          </p:cNvSpPr>
          <p:nvPr>
            <p:ph type="title"/>
          </p:nvPr>
        </p:nvSpPr>
        <p:spPr/>
        <p:txBody>
          <a:bodyPr/>
          <a:lstStyle/>
          <a:p>
            <a:r>
              <a:rPr lang="en-US"/>
              <a:t>ISD Plan Options: R 340.1832(e)</a:t>
            </a:r>
          </a:p>
        </p:txBody>
      </p:sp>
      <p:sp>
        <p:nvSpPr>
          <p:cNvPr id="3" name="Content Placeholder 2">
            <a:extLst>
              <a:ext uri="{FF2B5EF4-FFF2-40B4-BE49-F238E27FC236}">
                <a16:creationId xmlns:a16="http://schemas.microsoft.com/office/drawing/2014/main" id="{B79244E4-C46D-471E-8491-884CFB892E94}"/>
              </a:ext>
            </a:extLst>
          </p:cNvPr>
          <p:cNvSpPr>
            <a:spLocks noGrp="1"/>
          </p:cNvSpPr>
          <p:nvPr>
            <p:ph idx="1"/>
          </p:nvPr>
        </p:nvSpPr>
        <p:spPr>
          <a:xfrm>
            <a:off x="566802" y="1825625"/>
            <a:ext cx="11308915" cy="3974284"/>
          </a:xfrm>
        </p:spPr>
        <p:txBody>
          <a:bodyPr/>
          <a:lstStyle/>
          <a:p>
            <a:r>
              <a:rPr lang="en-US"/>
              <a:t>Option One: Modification of Part Three of the Rules</a:t>
            </a:r>
          </a:p>
          <a:p>
            <a:pPr lvl="1"/>
            <a:r>
              <a:rPr lang="en-US"/>
              <a:t>Example: Increased caseload to resource programs</a:t>
            </a:r>
          </a:p>
          <a:p>
            <a:endParaRPr lang="en-US"/>
          </a:p>
          <a:p>
            <a:r>
              <a:rPr lang="en-US"/>
              <a:t>Option Two: Alternate Program or Service</a:t>
            </a:r>
          </a:p>
          <a:p>
            <a:pPr lvl="1"/>
            <a:r>
              <a:rPr lang="en-US"/>
              <a:t>Examples: Specialists Positions, Transition Programs, etc.</a:t>
            </a:r>
          </a:p>
        </p:txBody>
      </p:sp>
      <p:sp>
        <p:nvSpPr>
          <p:cNvPr id="4" name="Footer Placeholder 3">
            <a:extLst>
              <a:ext uri="{FF2B5EF4-FFF2-40B4-BE49-F238E27FC236}">
                <a16:creationId xmlns:a16="http://schemas.microsoft.com/office/drawing/2014/main" id="{10BB474A-1406-46FE-BEA9-D42053E4C76A}"/>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7D99758E-0877-47E4-95B4-513BECA735A8}"/>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18887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CE62A-37B1-4F5E-85E6-B0DA8F5DE4CF}"/>
              </a:ext>
            </a:extLst>
          </p:cNvPr>
          <p:cNvSpPr>
            <a:spLocks noGrp="1"/>
          </p:cNvSpPr>
          <p:nvPr>
            <p:ph type="title"/>
          </p:nvPr>
        </p:nvSpPr>
        <p:spPr/>
        <p:txBody>
          <a:bodyPr/>
          <a:lstStyle/>
          <a:p>
            <a:r>
              <a:rPr lang="en-US"/>
              <a:t>R 340.1832(e): Option Two Requirements</a:t>
            </a:r>
          </a:p>
        </p:txBody>
      </p:sp>
      <p:sp>
        <p:nvSpPr>
          <p:cNvPr id="3" name="Content Placeholder 2">
            <a:extLst>
              <a:ext uri="{FF2B5EF4-FFF2-40B4-BE49-F238E27FC236}">
                <a16:creationId xmlns:a16="http://schemas.microsoft.com/office/drawing/2014/main" id="{E7B8B2CD-6569-4635-9FFA-506B5BEF5842}"/>
              </a:ext>
            </a:extLst>
          </p:cNvPr>
          <p:cNvSpPr>
            <a:spLocks noGrp="1"/>
          </p:cNvSpPr>
          <p:nvPr>
            <p:ph idx="1"/>
          </p:nvPr>
        </p:nvSpPr>
        <p:spPr>
          <a:xfrm>
            <a:off x="838200" y="1825625"/>
            <a:ext cx="10515600" cy="3987346"/>
          </a:xfrm>
        </p:spPr>
        <p:txBody>
          <a:bodyPr vert="horz" lIns="91440" tIns="45720" rIns="91440" bIns="45720" rtlCol="0" anchor="t">
            <a:normAutofit fontScale="92500"/>
          </a:bodyPr>
          <a:lstStyle/>
          <a:p>
            <a:r>
              <a:rPr lang="en-US" sz="2800" dirty="0">
                <a:latin typeface="Verdana"/>
                <a:ea typeface="Verdana"/>
                <a:cs typeface="Verdana"/>
              </a:rPr>
              <a:t>Name of district operating the program or service</a:t>
            </a:r>
          </a:p>
          <a:p>
            <a:r>
              <a:rPr lang="en-US" sz="2800" dirty="0">
                <a:latin typeface="Verdana"/>
                <a:ea typeface="Verdana"/>
                <a:cs typeface="Verdana"/>
              </a:rPr>
              <a:t>Name of the Program or Service</a:t>
            </a:r>
          </a:p>
          <a:p>
            <a:r>
              <a:rPr lang="en-US" sz="2800" dirty="0">
                <a:latin typeface="Verdana"/>
                <a:ea typeface="Verdana"/>
                <a:cs typeface="Verdana"/>
              </a:rPr>
              <a:t>Population of students and the placement criteria</a:t>
            </a:r>
          </a:p>
          <a:p>
            <a:r>
              <a:rPr lang="en-US" sz="2800" dirty="0">
                <a:latin typeface="Verdana"/>
                <a:ea typeface="Verdana"/>
                <a:cs typeface="Verdana"/>
              </a:rPr>
              <a:t>Role of Teachers</a:t>
            </a:r>
          </a:p>
          <a:p>
            <a:r>
              <a:rPr lang="en-US" sz="2800" dirty="0">
                <a:latin typeface="Verdana"/>
                <a:ea typeface="Verdana"/>
                <a:cs typeface="Verdana"/>
              </a:rPr>
              <a:t>Certification and/or endorsements of teachers and services</a:t>
            </a:r>
          </a:p>
          <a:p>
            <a:r>
              <a:rPr lang="en-US" sz="2800" dirty="0">
                <a:latin typeface="Verdana"/>
                <a:ea typeface="Verdana"/>
                <a:cs typeface="Verdana"/>
              </a:rPr>
              <a:t>Caseload, students at one time</a:t>
            </a:r>
          </a:p>
          <a:p>
            <a:r>
              <a:rPr lang="en-US" sz="2800" dirty="0">
                <a:latin typeface="Verdana"/>
                <a:ea typeface="Verdana"/>
                <a:cs typeface="Verdana"/>
              </a:rPr>
              <a:t>Paraprofessional ratio</a:t>
            </a:r>
          </a:p>
          <a:p>
            <a:endParaRPr lang="en-US" dirty="0"/>
          </a:p>
        </p:txBody>
      </p:sp>
      <p:sp>
        <p:nvSpPr>
          <p:cNvPr id="4" name="Footer Placeholder 3">
            <a:extLst>
              <a:ext uri="{FF2B5EF4-FFF2-40B4-BE49-F238E27FC236}">
                <a16:creationId xmlns:a16="http://schemas.microsoft.com/office/drawing/2014/main" id="{A08BC102-4A58-4D38-A60A-CFD2962D57C2}"/>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1DE980BB-0A24-452D-9771-DCFD77196040}"/>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64786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C1B7088-8957-42CF-2455-6DECFD2CAA77}"/>
              </a:ext>
            </a:extLst>
          </p:cNvPr>
          <p:cNvSpPr>
            <a:spLocks noGrp="1"/>
          </p:cNvSpPr>
          <p:nvPr>
            <p:ph type="title"/>
          </p:nvPr>
        </p:nvSpPr>
        <p:spPr/>
        <p:txBody>
          <a:bodyPr/>
          <a:lstStyle/>
          <a:p>
            <a:r>
              <a:rPr lang="en-US"/>
              <a:t>Information Recap</a:t>
            </a:r>
          </a:p>
        </p:txBody>
      </p:sp>
      <p:sp>
        <p:nvSpPr>
          <p:cNvPr id="4" name="Footer Placeholder 3">
            <a:extLst>
              <a:ext uri="{FF2B5EF4-FFF2-40B4-BE49-F238E27FC236}">
                <a16:creationId xmlns:a16="http://schemas.microsoft.com/office/drawing/2014/main" id="{B9AA22CC-4D44-6299-FF5B-1157C6EF479C}"/>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9F206FA2-DA2C-4A29-BC8C-519A84162725}"/>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32</a:t>
            </a:fld>
            <a:endParaRPr lang="en-US"/>
          </a:p>
        </p:txBody>
      </p:sp>
    </p:spTree>
    <p:extLst>
      <p:ext uri="{BB962C8B-B14F-4D97-AF65-F5344CB8AC3E}">
        <p14:creationId xmlns:p14="http://schemas.microsoft.com/office/powerpoint/2010/main" val="4172815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602E5-0D71-880D-3F24-CEB6D8619590}"/>
              </a:ext>
            </a:extLst>
          </p:cNvPr>
          <p:cNvSpPr>
            <a:spLocks noGrp="1"/>
          </p:cNvSpPr>
          <p:nvPr>
            <p:ph type="title"/>
          </p:nvPr>
        </p:nvSpPr>
        <p:spPr/>
        <p:txBody>
          <a:bodyPr/>
          <a:lstStyle/>
          <a:p>
            <a:r>
              <a:rPr lang="en-US"/>
              <a:t>What is the difference? </a:t>
            </a:r>
          </a:p>
        </p:txBody>
      </p:sp>
      <p:sp>
        <p:nvSpPr>
          <p:cNvPr id="4" name="Footer Placeholder 3">
            <a:extLst>
              <a:ext uri="{FF2B5EF4-FFF2-40B4-BE49-F238E27FC236}">
                <a16:creationId xmlns:a16="http://schemas.microsoft.com/office/drawing/2014/main" id="{57B3EC8D-4304-1957-DB15-EF9C0F1CBC69}"/>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81ED07A7-CF9A-950F-F2B3-5FE1281560B9}"/>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33</a:t>
            </a:fld>
            <a:endParaRPr lang="en-US"/>
          </a:p>
        </p:txBody>
      </p:sp>
      <p:graphicFrame>
        <p:nvGraphicFramePr>
          <p:cNvPr id="10" name="Content Placeholder 9">
            <a:extLst>
              <a:ext uri="{FF2B5EF4-FFF2-40B4-BE49-F238E27FC236}">
                <a16:creationId xmlns:a16="http://schemas.microsoft.com/office/drawing/2014/main" id="{63B7F74B-0EEF-816E-C881-98FC436EA730}"/>
              </a:ext>
            </a:extLst>
          </p:cNvPr>
          <p:cNvGraphicFramePr>
            <a:graphicFrameLocks noGrp="1"/>
          </p:cNvGraphicFramePr>
          <p:nvPr>
            <p:ph idx="1"/>
          </p:nvPr>
        </p:nvGraphicFramePr>
        <p:xfrm>
          <a:off x="104383" y="1837150"/>
          <a:ext cx="11973831" cy="4206240"/>
        </p:xfrm>
        <a:graphic>
          <a:graphicData uri="http://schemas.openxmlformats.org/drawingml/2006/table">
            <a:tbl>
              <a:tblPr firstRow="1" bandRow="1">
                <a:tableStyleId>{5C22544A-7EE6-4342-B048-85BDC9FD1C3A}</a:tableStyleId>
              </a:tblPr>
              <a:tblGrid>
                <a:gridCol w="2604445">
                  <a:extLst>
                    <a:ext uri="{9D8B030D-6E8A-4147-A177-3AD203B41FA5}">
                      <a16:colId xmlns:a16="http://schemas.microsoft.com/office/drawing/2014/main" val="3972611543"/>
                    </a:ext>
                  </a:extLst>
                </a:gridCol>
                <a:gridCol w="2775042">
                  <a:extLst>
                    <a:ext uri="{9D8B030D-6E8A-4147-A177-3AD203B41FA5}">
                      <a16:colId xmlns:a16="http://schemas.microsoft.com/office/drawing/2014/main" val="3090971346"/>
                    </a:ext>
                  </a:extLst>
                </a:gridCol>
                <a:gridCol w="3600886">
                  <a:extLst>
                    <a:ext uri="{9D8B030D-6E8A-4147-A177-3AD203B41FA5}">
                      <a16:colId xmlns:a16="http://schemas.microsoft.com/office/drawing/2014/main" val="801649171"/>
                    </a:ext>
                  </a:extLst>
                </a:gridCol>
                <a:gridCol w="2993458">
                  <a:extLst>
                    <a:ext uri="{9D8B030D-6E8A-4147-A177-3AD203B41FA5}">
                      <a16:colId xmlns:a16="http://schemas.microsoft.com/office/drawing/2014/main" val="1260479288"/>
                    </a:ext>
                  </a:extLst>
                </a:gridCol>
              </a:tblGrid>
              <a:tr h="374015">
                <a:tc>
                  <a:txBody>
                    <a:bodyPr/>
                    <a:lstStyle/>
                    <a:p>
                      <a:r>
                        <a:rPr lang="en-US" sz="2400" dirty="0"/>
                        <a:t>Process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Who approves?</a:t>
                      </a:r>
                    </a:p>
                    <a:p>
                      <a:endParaRPr lang="en-US" sz="2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Who it applies to?</a:t>
                      </a:r>
                    </a:p>
                    <a:p>
                      <a:endParaRPr lang="en-US" sz="2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How Long is approved for?</a:t>
                      </a:r>
                    </a:p>
                    <a:p>
                      <a:endParaRPr lang="en-US" sz="2400"/>
                    </a:p>
                  </a:txBody>
                  <a:tcPr/>
                </a:tc>
                <a:extLst>
                  <a:ext uri="{0D108BD9-81ED-4DB2-BD59-A6C34878D82A}">
                    <a16:rowId xmlns:a16="http://schemas.microsoft.com/office/drawing/2014/main" val="2885601399"/>
                  </a:ext>
                </a:extLst>
              </a:tr>
              <a:tr h="370840">
                <a:tc>
                  <a:txBody>
                    <a:bodyPr/>
                    <a:lstStyle/>
                    <a:p>
                      <a:r>
                        <a:rPr lang="en-US" sz="1800" b="1" dirty="0">
                          <a:latin typeface="Verdana"/>
                          <a:ea typeface="Verdana"/>
                        </a:rPr>
                        <a:t>Deviation: </a:t>
                      </a:r>
                      <a:endParaRPr lang="en-US" sz="1800" b="1">
                        <a:latin typeface="Verdana" panose="020B0604030504040204" pitchFamily="34" charset="0"/>
                        <a:ea typeface="Verdana" panose="020B0604030504040204" pitchFamily="34" charset="0"/>
                      </a:endParaRPr>
                    </a:p>
                    <a:p>
                      <a:r>
                        <a:rPr lang="en-US" sz="1800" b="1" dirty="0">
                          <a:latin typeface="Verdana"/>
                          <a:ea typeface="Verdana"/>
                        </a:rPr>
                        <a:t>R 340.1734</a:t>
                      </a:r>
                    </a:p>
                  </a:txBody>
                  <a:tcPr/>
                </a:tc>
                <a:tc>
                  <a:txBody>
                    <a:bodyPr/>
                    <a:lstStyle/>
                    <a:p>
                      <a:r>
                        <a:rPr lang="en-US" sz="1800" dirty="0">
                          <a:latin typeface="Verdana"/>
                          <a:ea typeface="Verdana"/>
                        </a:rPr>
                        <a:t>OSE</a:t>
                      </a:r>
                    </a:p>
                  </a:txBody>
                  <a:tcPr/>
                </a:tc>
                <a:tc>
                  <a:txBody>
                    <a:bodyPr/>
                    <a:lstStyle/>
                    <a:p>
                      <a:r>
                        <a:rPr lang="en-US" sz="1800" dirty="0">
                          <a:latin typeface="Verdana"/>
                          <a:ea typeface="Verdana"/>
                        </a:rPr>
                        <a:t>Applies to a single district and is student-specific</a:t>
                      </a:r>
                    </a:p>
                  </a:txBody>
                  <a:tcPr/>
                </a:tc>
                <a:tc>
                  <a:txBody>
                    <a:bodyPr/>
                    <a:lstStyle/>
                    <a:p>
                      <a:r>
                        <a:rPr lang="en-US" sz="1800" dirty="0">
                          <a:latin typeface="Verdana"/>
                          <a:ea typeface="Verdana"/>
                        </a:rPr>
                        <a:t>Current academic year</a:t>
                      </a:r>
                    </a:p>
                  </a:txBody>
                  <a:tcPr/>
                </a:tc>
                <a:extLst>
                  <a:ext uri="{0D108BD9-81ED-4DB2-BD59-A6C34878D82A}">
                    <a16:rowId xmlns:a16="http://schemas.microsoft.com/office/drawing/2014/main" val="1843418703"/>
                  </a:ext>
                </a:extLst>
              </a:tr>
              <a:tr h="370840">
                <a:tc>
                  <a:txBody>
                    <a:bodyPr/>
                    <a:lstStyle/>
                    <a:p>
                      <a:r>
                        <a:rPr lang="en-US" sz="1800" b="1" dirty="0">
                          <a:latin typeface="Verdana"/>
                          <a:ea typeface="Verdana"/>
                        </a:rPr>
                        <a:t>Waiver:</a:t>
                      </a:r>
                    </a:p>
                    <a:p>
                      <a:r>
                        <a:rPr lang="en-US" sz="1800" b="1" dirty="0">
                          <a:latin typeface="Verdana"/>
                          <a:ea typeface="Verdana"/>
                        </a:rPr>
                        <a:t>MCL 380.1281(3)</a:t>
                      </a:r>
                    </a:p>
                  </a:txBody>
                  <a:tcPr/>
                </a:tc>
                <a:tc>
                  <a:txBody>
                    <a:bodyPr/>
                    <a:lstStyle/>
                    <a:p>
                      <a:r>
                        <a:rPr lang="en-US" sz="1800" dirty="0">
                          <a:latin typeface="Verdana"/>
                          <a:ea typeface="Verdana"/>
                        </a:rPr>
                        <a:t>State Superintendent</a:t>
                      </a:r>
                    </a:p>
                  </a:txBody>
                  <a:tcPr/>
                </a:tc>
                <a:tc>
                  <a:txBody>
                    <a:bodyPr/>
                    <a:lstStyle/>
                    <a:p>
                      <a:r>
                        <a:rPr lang="en-US" sz="1800" dirty="0">
                          <a:latin typeface="Verdana"/>
                          <a:ea typeface="Verdana"/>
                        </a:rPr>
                        <a:t>Applies to a single district</a:t>
                      </a:r>
                    </a:p>
                  </a:txBody>
                  <a:tcPr/>
                </a:tc>
                <a:tc>
                  <a:txBody>
                    <a:bodyPr/>
                    <a:lstStyle/>
                    <a:p>
                      <a:r>
                        <a:rPr lang="en-US" sz="1800" dirty="0">
                          <a:latin typeface="Verdana"/>
                          <a:ea typeface="Verdana"/>
                        </a:rPr>
                        <a:t>Up to three years</a:t>
                      </a:r>
                    </a:p>
                  </a:txBody>
                  <a:tcPr/>
                </a:tc>
                <a:extLst>
                  <a:ext uri="{0D108BD9-81ED-4DB2-BD59-A6C34878D82A}">
                    <a16:rowId xmlns:a16="http://schemas.microsoft.com/office/drawing/2014/main" val="4200834102"/>
                  </a:ext>
                </a:extLst>
              </a:tr>
              <a:tr h="370840">
                <a:tc>
                  <a:txBody>
                    <a:bodyPr/>
                    <a:lstStyle/>
                    <a:p>
                      <a:r>
                        <a:rPr lang="en-US" sz="1800" b="1" dirty="0">
                          <a:latin typeface="Verdana"/>
                          <a:ea typeface="Verdana"/>
                        </a:rPr>
                        <a:t>Alternate Program in ISD Plan :</a:t>
                      </a:r>
                    </a:p>
                    <a:p>
                      <a:r>
                        <a:rPr lang="en-US" sz="1800" b="1" dirty="0">
                          <a:latin typeface="Verdana"/>
                          <a:ea typeface="Verdana"/>
                        </a:rPr>
                        <a:t>R 340.1832(e)</a:t>
                      </a:r>
                    </a:p>
                  </a:txBody>
                  <a:tcPr/>
                </a:tc>
                <a:tc>
                  <a:txBody>
                    <a:bodyPr/>
                    <a:lstStyle/>
                    <a:p>
                      <a:r>
                        <a:rPr lang="en-US" sz="1800" dirty="0">
                          <a:latin typeface="Verdana"/>
                          <a:ea typeface="Verdana"/>
                        </a:rPr>
                        <a:t>State Superintendent </a:t>
                      </a:r>
                      <a:endParaRPr lang="en-US" sz="1800">
                        <a:latin typeface="Verdana" panose="020B0604030504040204" pitchFamily="34" charset="0"/>
                        <a:ea typeface="Verdana" panose="020B0604030504040204" pitchFamily="34" charset="0"/>
                      </a:endParaRPr>
                    </a:p>
                  </a:txBody>
                  <a:tcPr/>
                </a:tc>
                <a:tc>
                  <a:txBody>
                    <a:bodyPr/>
                    <a:lstStyle/>
                    <a:p>
                      <a:r>
                        <a:rPr lang="en-US" sz="1800">
                          <a:latin typeface="Verdana" panose="020B0604030504040204" pitchFamily="34" charset="0"/>
                          <a:ea typeface="Verdana" panose="020B0604030504040204" pitchFamily="34" charset="0"/>
                        </a:rPr>
                        <a:t>Applies to the entire ISD and constituent districts operating program.</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prstClr val="black"/>
                          </a:solidFill>
                          <a:effectLst/>
                          <a:uLnTx/>
                          <a:uFillTx/>
                          <a:latin typeface="Verdana"/>
                          <a:ea typeface="Verdana"/>
                          <a:cs typeface="+mn-cs"/>
                        </a:rPr>
                        <a:t>Till the ISD submits a change or OSE requests change(s) which is approved by the state superintendent</a:t>
                      </a:r>
                      <a:r>
                        <a:rPr lang="en-US" sz="1800" b="0" i="0" u="none" strike="noStrike" kern="1200" cap="none" spc="0" normalizeH="0" baseline="0" noProof="0" dirty="0">
                          <a:ln>
                            <a:noFill/>
                          </a:ln>
                          <a:solidFill>
                            <a:prstClr val="black"/>
                          </a:solidFill>
                          <a:effectLst/>
                          <a:uLnTx/>
                          <a:uFillTx/>
                          <a:latin typeface="Verdana"/>
                          <a:ea typeface="Verdana"/>
                          <a:cs typeface="+mn-cs"/>
                        </a:rPr>
                        <a:t> </a:t>
                      </a:r>
                      <a:endParaRPr kumimoji="0" lang="en-US" sz="18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a:p>
                      <a:endParaRPr lang="en-US" sz="180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676559044"/>
                  </a:ext>
                </a:extLst>
              </a:tr>
            </a:tbl>
          </a:graphicData>
        </a:graphic>
      </p:graphicFrame>
    </p:spTree>
    <p:extLst>
      <p:ext uri="{BB962C8B-B14F-4D97-AF65-F5344CB8AC3E}">
        <p14:creationId xmlns:p14="http://schemas.microsoft.com/office/powerpoint/2010/main" val="42778762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Resources</a:t>
            </a:r>
          </a:p>
        </p:txBody>
      </p:sp>
      <p:sp>
        <p:nvSpPr>
          <p:cNvPr id="2" name="Content Placeholder 1"/>
          <p:cNvSpPr>
            <a:spLocks noGrp="1"/>
          </p:cNvSpPr>
          <p:nvPr>
            <p:ph idx="1"/>
          </p:nvPr>
        </p:nvSpPr>
        <p:spPr>
          <a:xfrm>
            <a:off x="838200" y="1754698"/>
            <a:ext cx="10515600" cy="4109767"/>
          </a:xfrm>
        </p:spPr>
        <p:txBody>
          <a:bodyPr>
            <a:normAutofit fontScale="77500" lnSpcReduction="20000"/>
          </a:bodyPr>
          <a:lstStyle/>
          <a:p>
            <a:r>
              <a:rPr lang="en-US">
                <a:hlinkClick r:id="rId3"/>
              </a:rPr>
              <a:t>How to Complete a Waiver Application for Districts </a:t>
            </a:r>
            <a:endParaRPr lang="en-US"/>
          </a:p>
          <a:p>
            <a:r>
              <a:rPr lang="en-US">
                <a:hlinkClick r:id="rId4"/>
              </a:rPr>
              <a:t>How to Complete a Deviation Request for Districts</a:t>
            </a:r>
          </a:p>
          <a:p>
            <a:r>
              <a:rPr lang="en-US">
                <a:hlinkClick r:id="rId5"/>
              </a:rPr>
              <a:t>How to Review and Complete a Deviation Request for ISDs</a:t>
            </a:r>
            <a:endParaRPr lang="en-US"/>
          </a:p>
          <a:p>
            <a:r>
              <a:rPr lang="en-US">
                <a:hlinkClick r:id="rId6"/>
              </a:rPr>
              <a:t>Initial Administrative Rule Waiver Application for School Social Worker </a:t>
            </a:r>
            <a:endParaRPr lang="en-US"/>
          </a:p>
          <a:p>
            <a:r>
              <a:rPr lang="en-US">
                <a:hlinkClick r:id="rId7"/>
              </a:rPr>
              <a:t>Renewal Application: Administrative Rule Waiver for School Social Worker </a:t>
            </a:r>
            <a:endParaRPr lang="en-US"/>
          </a:p>
          <a:p>
            <a:r>
              <a:rPr kumimoji="0" lang="en-US" sz="28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hlinkClick r:id="rId8"/>
              </a:rPr>
              <a:t>Guidance for the Development of Intermediate School District Plan for the Delivery of Special Education Programs and Services in Catamaran </a:t>
            </a:r>
            <a:endParaRPr kumimoji="0" lang="en-US" sz="28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a:p>
            <a:endParaRPr lang="en-US"/>
          </a:p>
        </p:txBody>
      </p:sp>
      <p:sp>
        <p:nvSpPr>
          <p:cNvPr id="4" name="Footer Placeholder 3"/>
          <p:cNvSpPr>
            <a:spLocks noGrp="1"/>
          </p:cNvSpPr>
          <p:nvPr>
            <p:ph type="ftr" sz="quarter" idx="3"/>
          </p:nvPr>
        </p:nvSpPr>
        <p:spPr/>
        <p:txBody>
          <a:bodyPr/>
          <a:lstStyle/>
          <a:p>
            <a:r>
              <a:rPr lang="en-US"/>
              <a:t>MDE Office of Special Education</a:t>
            </a:r>
          </a:p>
        </p:txBody>
      </p:sp>
      <p:sp>
        <p:nvSpPr>
          <p:cNvPr id="5" name="Slide Number Placeholder 4"/>
          <p:cNvSpPr>
            <a:spLocks noGrp="1"/>
          </p:cNvSpPr>
          <p:nvPr>
            <p:ph type="sldNum" sz="quarter" idx="4"/>
          </p:nvPr>
        </p:nvSpPr>
        <p:spPr/>
        <p:txBody>
          <a:bodyPr/>
          <a:lstStyle/>
          <a:p>
            <a:fld id="{C948956C-181A-4CF4-99F7-163F512CFDFE}" type="slidenum">
              <a:rPr lang="en-US" smtClean="0"/>
              <a:pPr/>
              <a:t>34</a:t>
            </a:fld>
            <a:endParaRPr lang="en-US"/>
          </a:p>
        </p:txBody>
      </p:sp>
    </p:spTree>
    <p:extLst>
      <p:ext uri="{BB962C8B-B14F-4D97-AF65-F5344CB8AC3E}">
        <p14:creationId xmlns:p14="http://schemas.microsoft.com/office/powerpoint/2010/main" val="3408105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Contact Information</a:t>
            </a:r>
          </a:p>
        </p:txBody>
      </p:sp>
      <p:sp>
        <p:nvSpPr>
          <p:cNvPr id="2" name="Content Placeholder 1"/>
          <p:cNvSpPr>
            <a:spLocks noGrp="1"/>
          </p:cNvSpPr>
          <p:nvPr>
            <p:ph idx="1"/>
          </p:nvPr>
        </p:nvSpPr>
        <p:spPr>
          <a:xfrm>
            <a:off x="838200" y="2247900"/>
            <a:ext cx="10515600" cy="4109767"/>
          </a:xfrm>
        </p:spPr>
        <p:txBody>
          <a:bodyPr/>
          <a:lstStyle/>
          <a:p>
            <a:pPr marL="0" indent="0" algn="ctr">
              <a:buNone/>
            </a:pPr>
            <a:r>
              <a:rPr lang="en-US" sz="3200" b="1">
                <a:latin typeface="Verdana"/>
                <a:ea typeface="Verdana"/>
              </a:rPr>
              <a:t>MDE-OSE Information Line</a:t>
            </a:r>
          </a:p>
          <a:p>
            <a:pPr marL="0" indent="0" algn="ctr">
              <a:buNone/>
            </a:pPr>
            <a:r>
              <a:rPr lang="en-US" sz="2800">
                <a:latin typeface="Verdana"/>
                <a:ea typeface="Verdana"/>
              </a:rPr>
              <a:t>Interpreter Services Available</a:t>
            </a:r>
          </a:p>
          <a:p>
            <a:pPr marL="0" indent="0" algn="ctr">
              <a:buNone/>
            </a:pPr>
            <a:r>
              <a:rPr lang="en-US" sz="2800">
                <a:solidFill>
                  <a:srgbClr val="0563C1"/>
                </a:solidFill>
                <a:latin typeface="Verdana"/>
                <a:ea typeface="Verdana"/>
                <a:hlinkClick r:id="rId3"/>
              </a:rPr>
              <a:t>MDE-OSE</a:t>
            </a:r>
            <a:r>
              <a:rPr lang="en-US" sz="2800">
                <a:solidFill>
                  <a:srgbClr val="0563C1"/>
                </a:solidFill>
                <a:latin typeface="Verdana"/>
                <a:ea typeface="Verdana"/>
                <a:hlinkClick r:id="rId3">
                  <a:extLst>
                    <a:ext uri="{A12FA001-AC4F-418D-AE19-62706E023703}">
                      <ahyp:hlinkClr xmlns:ahyp="http://schemas.microsoft.com/office/drawing/2018/hyperlinkcolor" val="tx"/>
                    </a:ext>
                  </a:extLst>
                </a:hlinkClick>
              </a:rPr>
              <a:t>@michigan.gov</a:t>
            </a:r>
            <a:endParaRPr lang="en-US" sz="2800">
              <a:latin typeface="Verdana"/>
              <a:ea typeface="Verdana"/>
            </a:endParaRPr>
          </a:p>
          <a:p>
            <a:pPr marL="0" indent="0" algn="ctr">
              <a:buNone/>
            </a:pPr>
            <a:r>
              <a:rPr lang="en-US" sz="2800">
                <a:latin typeface="Verdana"/>
                <a:ea typeface="Verdana"/>
              </a:rPr>
              <a:t>1-888-320-8384</a:t>
            </a:r>
          </a:p>
        </p:txBody>
      </p:sp>
      <p:sp>
        <p:nvSpPr>
          <p:cNvPr id="4" name="Footer Placeholder 3"/>
          <p:cNvSpPr>
            <a:spLocks noGrp="1"/>
          </p:cNvSpPr>
          <p:nvPr>
            <p:ph type="ftr" sz="quarter" idx="3"/>
          </p:nvPr>
        </p:nvSpPr>
        <p:spPr/>
        <p:txBody>
          <a:bodyPr/>
          <a:lstStyle/>
          <a:p>
            <a:r>
              <a:rPr lang="en-US"/>
              <a:t>MDE Office of Special Education</a:t>
            </a:r>
          </a:p>
        </p:txBody>
      </p:sp>
      <p:sp>
        <p:nvSpPr>
          <p:cNvPr id="5" name="Slide Number Placeholder 4"/>
          <p:cNvSpPr>
            <a:spLocks noGrp="1"/>
          </p:cNvSpPr>
          <p:nvPr>
            <p:ph type="sldNum" sz="quarter" idx="4"/>
          </p:nvPr>
        </p:nvSpPr>
        <p:spPr/>
        <p:txBody>
          <a:bodyPr/>
          <a:lstStyle/>
          <a:p>
            <a:fld id="{C948956C-181A-4CF4-99F7-163F512CFDFE}" type="slidenum">
              <a:rPr lang="en-US" smtClean="0"/>
              <a:pPr/>
              <a:t>35</a:t>
            </a:fld>
            <a:endParaRPr lang="en-US"/>
          </a:p>
        </p:txBody>
      </p:sp>
    </p:spTree>
    <p:extLst>
      <p:ext uri="{BB962C8B-B14F-4D97-AF65-F5344CB8AC3E}">
        <p14:creationId xmlns:p14="http://schemas.microsoft.com/office/powerpoint/2010/main" val="659779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F1431-A458-6F9F-E49A-26C8D886C661}"/>
              </a:ext>
            </a:extLst>
          </p:cNvPr>
          <p:cNvSpPr>
            <a:spLocks noGrp="1"/>
          </p:cNvSpPr>
          <p:nvPr>
            <p:ph type="title"/>
          </p:nvPr>
        </p:nvSpPr>
        <p:spPr/>
        <p:txBody>
          <a:bodyPr/>
          <a:lstStyle/>
          <a:p>
            <a:r>
              <a:rPr lang="en-US"/>
              <a:t>Acronyms</a:t>
            </a:r>
          </a:p>
        </p:txBody>
      </p:sp>
      <p:sp>
        <p:nvSpPr>
          <p:cNvPr id="3" name="Content Placeholder 2">
            <a:extLst>
              <a:ext uri="{FF2B5EF4-FFF2-40B4-BE49-F238E27FC236}">
                <a16:creationId xmlns:a16="http://schemas.microsoft.com/office/drawing/2014/main" id="{DC109615-599F-1827-0736-7726D15E1EDE}"/>
              </a:ext>
            </a:extLst>
          </p:cNvPr>
          <p:cNvSpPr>
            <a:spLocks noGrp="1"/>
          </p:cNvSpPr>
          <p:nvPr>
            <p:ph idx="1"/>
          </p:nvPr>
        </p:nvSpPr>
        <p:spPr>
          <a:xfrm>
            <a:off x="633761" y="1242204"/>
            <a:ext cx="10720039" cy="4901732"/>
          </a:xfrm>
        </p:spPr>
        <p:txBody>
          <a:bodyPr vert="horz" lIns="91440" tIns="45720" rIns="91440" bIns="45720" rtlCol="0" anchor="t">
            <a:normAutofit fontScale="40000" lnSpcReduction="20000"/>
          </a:bodyPr>
          <a:lstStyle/>
          <a:p>
            <a:r>
              <a:rPr lang="en-US" sz="6200">
                <a:latin typeface="Verdana"/>
                <a:ea typeface="Verdana"/>
              </a:rPr>
              <a:t>ISD – Intermediate School District</a:t>
            </a:r>
          </a:p>
          <a:p>
            <a:r>
              <a:rPr lang="en-US" sz="6200">
                <a:latin typeface="Verdana"/>
                <a:ea typeface="Verdana"/>
              </a:rPr>
              <a:t>MDE – Michigan Department of Education</a:t>
            </a:r>
          </a:p>
          <a:p>
            <a:r>
              <a:rPr lang="en-US" sz="6200"/>
              <a:t>OSE – Office of Special Education</a:t>
            </a:r>
          </a:p>
          <a:p>
            <a:r>
              <a:rPr lang="en-US" sz="6200">
                <a:latin typeface="Verdana"/>
                <a:ea typeface="Verdana"/>
              </a:rPr>
              <a:t>MARSE – Michigan Administrative Rules for Special Education</a:t>
            </a:r>
          </a:p>
          <a:p>
            <a:r>
              <a:rPr lang="en-US" sz="6200">
                <a:latin typeface="Verdana"/>
                <a:ea typeface="Verdana"/>
              </a:rPr>
              <a:t>PSA – Public School Academy</a:t>
            </a:r>
          </a:p>
          <a:p>
            <a:r>
              <a:rPr lang="en-US" sz="6200">
                <a:latin typeface="Verdana"/>
                <a:ea typeface="Verdana"/>
              </a:rPr>
              <a:t>LEA – Local Educational Agency</a:t>
            </a:r>
          </a:p>
          <a:p>
            <a:r>
              <a:rPr lang="en-US" sz="6200">
                <a:latin typeface="Verdana"/>
                <a:ea typeface="Verdana"/>
              </a:rPr>
              <a:t>PAC – Parent Advisory Committee</a:t>
            </a:r>
          </a:p>
          <a:p>
            <a:r>
              <a:rPr lang="en-US" sz="6200">
                <a:latin typeface="Verdana"/>
                <a:ea typeface="Verdana"/>
              </a:rPr>
              <a:t>MCL – Michigan Compiled Law</a:t>
            </a:r>
          </a:p>
          <a:p>
            <a:r>
              <a:rPr lang="en-US" sz="6200">
                <a:latin typeface="Verdana"/>
                <a:ea typeface="Verdana"/>
              </a:rPr>
              <a:t>SSW – School Social Worker</a:t>
            </a:r>
          </a:p>
          <a:p>
            <a:endParaRPr lang="en-US">
              <a:latin typeface="Verdana"/>
              <a:ea typeface="Verdana"/>
            </a:endParaRPr>
          </a:p>
        </p:txBody>
      </p:sp>
      <p:sp>
        <p:nvSpPr>
          <p:cNvPr id="4" name="Footer Placeholder 3">
            <a:extLst>
              <a:ext uri="{FF2B5EF4-FFF2-40B4-BE49-F238E27FC236}">
                <a16:creationId xmlns:a16="http://schemas.microsoft.com/office/drawing/2014/main" id="{724862CE-DE9B-F333-5908-2C4AEE4005BB}"/>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011ECC7C-753C-65F0-A924-AA16257B3C21}"/>
              </a:ext>
            </a:extLst>
          </p:cNvPr>
          <p:cNvSpPr>
            <a:spLocks noGrp="1"/>
          </p:cNvSpPr>
          <p:nvPr>
            <p:ph type="sldNum" sz="quarter" idx="4"/>
          </p:nvPr>
        </p:nvSpPr>
        <p:spPr/>
        <p:txBody>
          <a:bodyPr/>
          <a:lstStyle/>
          <a:p>
            <a:fld id="{C948956C-181A-4CF4-99F7-163F512CFDFE}" type="slidenum">
              <a:rPr lang="en-US" smtClean="0"/>
              <a:pPr/>
              <a:t>4</a:t>
            </a:fld>
            <a:endParaRPr lang="en-US"/>
          </a:p>
        </p:txBody>
      </p:sp>
    </p:spTree>
    <p:extLst>
      <p:ext uri="{BB962C8B-B14F-4D97-AF65-F5344CB8AC3E}">
        <p14:creationId xmlns:p14="http://schemas.microsoft.com/office/powerpoint/2010/main" val="310649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3D20FBD-D315-32D2-F8B6-2280AFF05F10}"/>
              </a:ext>
            </a:extLst>
          </p:cNvPr>
          <p:cNvSpPr>
            <a:spLocks noGrp="1"/>
          </p:cNvSpPr>
          <p:nvPr>
            <p:ph type="title"/>
          </p:nvPr>
        </p:nvSpPr>
        <p:spPr/>
        <p:txBody>
          <a:bodyPr/>
          <a:lstStyle/>
          <a:p>
            <a:r>
              <a:rPr lang="en-US"/>
              <a:t>Deviations</a:t>
            </a:r>
          </a:p>
        </p:txBody>
      </p:sp>
      <p:sp>
        <p:nvSpPr>
          <p:cNvPr id="4" name="Footer Placeholder 3">
            <a:extLst>
              <a:ext uri="{FF2B5EF4-FFF2-40B4-BE49-F238E27FC236}">
                <a16:creationId xmlns:a16="http://schemas.microsoft.com/office/drawing/2014/main" id="{28BD40F1-24D4-F225-16E1-E855F38D0F53}"/>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F67F9A6A-331F-680D-860D-D6CD4237494E}"/>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5</a:t>
            </a:fld>
            <a:endParaRPr lang="en-US"/>
          </a:p>
        </p:txBody>
      </p:sp>
    </p:spTree>
    <p:extLst>
      <p:ext uri="{BB962C8B-B14F-4D97-AF65-F5344CB8AC3E}">
        <p14:creationId xmlns:p14="http://schemas.microsoft.com/office/powerpoint/2010/main" val="252115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DCB1-8F08-D378-24AA-B092C9461086}"/>
              </a:ext>
            </a:extLst>
          </p:cNvPr>
          <p:cNvSpPr>
            <a:spLocks noGrp="1"/>
          </p:cNvSpPr>
          <p:nvPr>
            <p:ph type="title"/>
          </p:nvPr>
        </p:nvSpPr>
        <p:spPr/>
        <p:txBody>
          <a:bodyPr/>
          <a:lstStyle/>
          <a:p>
            <a:r>
              <a:rPr lang="en-US"/>
              <a:t>What is a Deviation? R 340.1734</a:t>
            </a:r>
          </a:p>
        </p:txBody>
      </p:sp>
      <p:sp>
        <p:nvSpPr>
          <p:cNvPr id="3" name="Content Placeholder 2">
            <a:extLst>
              <a:ext uri="{FF2B5EF4-FFF2-40B4-BE49-F238E27FC236}">
                <a16:creationId xmlns:a16="http://schemas.microsoft.com/office/drawing/2014/main" id="{F8C2D08E-C79F-7F07-5051-024BACD3016C}"/>
              </a:ext>
            </a:extLst>
          </p:cNvPr>
          <p:cNvSpPr>
            <a:spLocks noGrp="1"/>
          </p:cNvSpPr>
          <p:nvPr>
            <p:ph idx="1"/>
          </p:nvPr>
        </p:nvSpPr>
        <p:spPr/>
        <p:txBody>
          <a:bodyPr>
            <a:normAutofit/>
          </a:bodyPr>
          <a:lstStyle/>
          <a:p>
            <a:r>
              <a:rPr lang="en-US" dirty="0"/>
              <a:t>Approval allows the district to deviate from a requirement in a MARSE rule.</a:t>
            </a:r>
          </a:p>
          <a:p>
            <a:r>
              <a:rPr lang="en-US" dirty="0"/>
              <a:t>An ISD, LEA, or a PSA may apply.</a:t>
            </a:r>
          </a:p>
          <a:p>
            <a:r>
              <a:rPr lang="en-US" dirty="0"/>
              <a:t>Serves the best interest of the student.</a:t>
            </a:r>
          </a:p>
          <a:p>
            <a:pPr marL="228600" marR="0" lvl="0" indent="-228600" algn="l" defTabSz="914400" rtl="0" eaLnBrk="1" fontAlgn="auto" latinLnBrk="0" hangingPunct="1">
              <a:lnSpc>
                <a:spcPct val="90000"/>
              </a:lnSpc>
              <a:spcBef>
                <a:spcPts val="1000"/>
              </a:spcBef>
              <a:spcAft>
                <a:spcPts val="0"/>
              </a:spcAft>
              <a:buSzTx/>
              <a:buFont typeface="Arial" panose="020B0604020202020204" pitchFamily="34" charset="0"/>
              <a:buChar char="•"/>
              <a:tabLst/>
              <a:defRPr/>
            </a:pPr>
            <a:r>
              <a:rPr lang="en-US" dirty="0">
                <a:solidFill>
                  <a:prstClr val="black"/>
                </a:solidFill>
              </a:rPr>
              <a:t>May</a:t>
            </a:r>
            <a:r>
              <a:rPr kumimoji="0" lang="en-US" sz="3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 only be approved for the remainder of the school year.</a:t>
            </a:r>
            <a:endParaRPr lang="en-US" dirty="0"/>
          </a:p>
          <a:p>
            <a:r>
              <a:rPr lang="en-US" dirty="0"/>
              <a:t>May not be used for preplanning or to postpone findings of noncompliance.</a:t>
            </a:r>
          </a:p>
          <a:p>
            <a:endParaRPr lang="en-US" dirty="0"/>
          </a:p>
        </p:txBody>
      </p:sp>
      <p:sp>
        <p:nvSpPr>
          <p:cNvPr id="4" name="Footer Placeholder 3">
            <a:extLst>
              <a:ext uri="{FF2B5EF4-FFF2-40B4-BE49-F238E27FC236}">
                <a16:creationId xmlns:a16="http://schemas.microsoft.com/office/drawing/2014/main" id="{09826047-300C-C2F9-FDC6-09585278A65F}"/>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Office of Special Education</a:t>
            </a:r>
          </a:p>
        </p:txBody>
      </p:sp>
      <p:sp>
        <p:nvSpPr>
          <p:cNvPr id="5" name="Slide Number Placeholder 4">
            <a:extLst>
              <a:ext uri="{FF2B5EF4-FFF2-40B4-BE49-F238E27FC236}">
                <a16:creationId xmlns:a16="http://schemas.microsoft.com/office/drawing/2014/main" id="{434E4BC0-364A-A0B6-1479-E9724A86C991}"/>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B9A8B6-CB3A-458D-9694-2C069B493C02}" type="slidenum">
              <a:rPr lang="en-US" smtClean="0"/>
              <a:pPr/>
              <a:t>6</a:t>
            </a:fld>
            <a:endParaRPr lang="en-US"/>
          </a:p>
        </p:txBody>
      </p:sp>
    </p:spTree>
    <p:extLst>
      <p:ext uri="{BB962C8B-B14F-4D97-AF65-F5344CB8AC3E}">
        <p14:creationId xmlns:p14="http://schemas.microsoft.com/office/powerpoint/2010/main" val="2114154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95F24-65B8-4A42-B6F9-E45CF2E9489A}"/>
              </a:ext>
            </a:extLst>
          </p:cNvPr>
          <p:cNvSpPr>
            <a:spLocks noGrp="1"/>
          </p:cNvSpPr>
          <p:nvPr>
            <p:ph type="title"/>
          </p:nvPr>
        </p:nvSpPr>
        <p:spPr/>
        <p:txBody>
          <a:bodyPr/>
          <a:lstStyle/>
          <a:p>
            <a:r>
              <a:rPr lang="en-US"/>
              <a:t>Catamaran Application Requirements</a:t>
            </a:r>
          </a:p>
        </p:txBody>
      </p:sp>
      <p:sp>
        <p:nvSpPr>
          <p:cNvPr id="3" name="Content Placeholder 2">
            <a:extLst>
              <a:ext uri="{FF2B5EF4-FFF2-40B4-BE49-F238E27FC236}">
                <a16:creationId xmlns:a16="http://schemas.microsoft.com/office/drawing/2014/main" id="{FAA95D55-FF24-4848-B8C7-A0F0A288E7D6}"/>
              </a:ext>
            </a:extLst>
          </p:cNvPr>
          <p:cNvSpPr>
            <a:spLocks noGrp="1"/>
          </p:cNvSpPr>
          <p:nvPr>
            <p:ph idx="1"/>
          </p:nvPr>
        </p:nvSpPr>
        <p:spPr>
          <a:xfrm>
            <a:off x="838200" y="1825625"/>
            <a:ext cx="10515600" cy="4013472"/>
          </a:xfrm>
        </p:spPr>
        <p:txBody>
          <a:bodyPr vert="horz" lIns="91440" tIns="45720" rIns="91440" bIns="45720" rtlCol="0" anchor="t">
            <a:normAutofit lnSpcReduction="10000"/>
          </a:bodyPr>
          <a:lstStyle/>
          <a:p>
            <a:r>
              <a:rPr lang="en-US" dirty="0">
                <a:latin typeface="Verdana"/>
                <a:ea typeface="Verdana"/>
              </a:rPr>
              <a:t>Requesting District Statement</a:t>
            </a:r>
          </a:p>
          <a:p>
            <a:r>
              <a:rPr lang="en-US" dirty="0">
                <a:latin typeface="Verdana"/>
                <a:ea typeface="Verdana"/>
              </a:rPr>
              <a:t>Teacher Statement</a:t>
            </a:r>
          </a:p>
          <a:p>
            <a:r>
              <a:rPr lang="en-US" dirty="0">
                <a:latin typeface="Verdana"/>
                <a:ea typeface="Verdana"/>
              </a:rPr>
              <a:t>Caseload/Classroom Schedule Including Student List</a:t>
            </a:r>
          </a:p>
          <a:p>
            <a:r>
              <a:rPr lang="en-US" dirty="0">
                <a:latin typeface="Verdana"/>
                <a:ea typeface="Verdana"/>
              </a:rPr>
              <a:t>Class Schedule (Departmentalized Programs)</a:t>
            </a:r>
            <a:endParaRPr lang="en-US" dirty="0"/>
          </a:p>
          <a:p>
            <a:r>
              <a:rPr lang="en-US" dirty="0">
                <a:latin typeface="Verdana"/>
                <a:ea typeface="Verdana"/>
              </a:rPr>
              <a:t>ISD Statement and Redacted Copy of application to the PAC</a:t>
            </a:r>
          </a:p>
          <a:p>
            <a:pPr marL="0" indent="0">
              <a:buNone/>
            </a:pPr>
            <a:endParaRPr lang="en-US" dirty="0"/>
          </a:p>
        </p:txBody>
      </p:sp>
      <p:sp>
        <p:nvSpPr>
          <p:cNvPr id="4" name="Footer Placeholder 3">
            <a:extLst>
              <a:ext uri="{FF2B5EF4-FFF2-40B4-BE49-F238E27FC236}">
                <a16:creationId xmlns:a16="http://schemas.microsoft.com/office/drawing/2014/main" id="{9EF115E7-36F1-4E0B-A6CF-77CC66BF78E2}"/>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70CF3A82-3700-45FA-9985-AB54C441D0D5}"/>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6478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FAE3-D592-4AD1-9679-7FF98C0F2AF0}"/>
              </a:ext>
            </a:extLst>
          </p:cNvPr>
          <p:cNvSpPr>
            <a:spLocks noGrp="1"/>
          </p:cNvSpPr>
          <p:nvPr>
            <p:ph type="title"/>
          </p:nvPr>
        </p:nvSpPr>
        <p:spPr/>
        <p:txBody>
          <a:bodyPr>
            <a:normAutofit/>
          </a:bodyPr>
          <a:lstStyle/>
          <a:p>
            <a:r>
              <a:rPr lang="en-US"/>
              <a:t>Frequent Deviation Questions</a:t>
            </a:r>
          </a:p>
        </p:txBody>
      </p:sp>
      <p:sp>
        <p:nvSpPr>
          <p:cNvPr id="3" name="Content Placeholder 2">
            <a:extLst>
              <a:ext uri="{FF2B5EF4-FFF2-40B4-BE49-F238E27FC236}">
                <a16:creationId xmlns:a16="http://schemas.microsoft.com/office/drawing/2014/main" id="{6C87D92F-DCAF-4291-A708-5F2811AB4F30}"/>
              </a:ext>
            </a:extLst>
          </p:cNvPr>
          <p:cNvSpPr>
            <a:spLocks noGrp="1"/>
          </p:cNvSpPr>
          <p:nvPr>
            <p:ph idx="1"/>
          </p:nvPr>
        </p:nvSpPr>
        <p:spPr>
          <a:xfrm>
            <a:off x="838200" y="1825625"/>
            <a:ext cx="10515600" cy="3987346"/>
          </a:xfrm>
        </p:spPr>
        <p:txBody>
          <a:bodyPr vert="horz" lIns="91440" tIns="45720" rIns="91440" bIns="45720" rtlCol="0" anchor="t">
            <a:noAutofit/>
          </a:bodyPr>
          <a:lstStyle/>
          <a:p>
            <a:pPr lvl="1">
              <a:spcAft>
                <a:spcPts val="2400"/>
              </a:spcAft>
              <a:buFont typeface="Arial" panose="020B0604020202020204" pitchFamily="34" charset="0"/>
              <a:buChar char="•"/>
            </a:pPr>
            <a:r>
              <a:rPr lang="en-US" sz="3200" dirty="0">
                <a:latin typeface="Verdana"/>
                <a:ea typeface="Verdana"/>
                <a:cs typeface="Verdana"/>
              </a:rPr>
              <a:t>If a district has a waiver for a specific rule, may the district request a deviation for the same rule? </a:t>
            </a:r>
            <a:r>
              <a:rPr lang="en-US" sz="3200" i="1" dirty="0">
                <a:latin typeface="Verdana"/>
                <a:ea typeface="Verdana"/>
                <a:cs typeface="Verdana"/>
              </a:rPr>
              <a:t>No, a deviation may only be requested for the requirements in a MARSE rule, not to the requirements in a waiver.</a:t>
            </a:r>
            <a:endParaRPr lang="en-US" sz="3200" dirty="0">
              <a:latin typeface="Verdana"/>
              <a:ea typeface="Verdana"/>
              <a:cs typeface="Verdana"/>
            </a:endParaRPr>
          </a:p>
          <a:p>
            <a:pPr lvl="1">
              <a:buFont typeface="Arial" panose="020B0604020202020204" pitchFamily="34" charset="0"/>
              <a:buChar char="•"/>
            </a:pPr>
            <a:r>
              <a:rPr lang="en-US" sz="3200" dirty="0">
                <a:latin typeface="Verdana"/>
                <a:ea typeface="Verdana"/>
                <a:cs typeface="Verdana"/>
              </a:rPr>
              <a:t>May a district request more than one deviation for the same rule? </a:t>
            </a:r>
            <a:r>
              <a:rPr lang="en-US" sz="3200" i="1" dirty="0">
                <a:latin typeface="Verdana"/>
                <a:ea typeface="Verdana"/>
                <a:cs typeface="Verdana"/>
              </a:rPr>
              <a:t>Yes</a:t>
            </a:r>
          </a:p>
        </p:txBody>
      </p:sp>
      <p:sp>
        <p:nvSpPr>
          <p:cNvPr id="4" name="Footer Placeholder 3">
            <a:extLst>
              <a:ext uri="{FF2B5EF4-FFF2-40B4-BE49-F238E27FC236}">
                <a16:creationId xmlns:a16="http://schemas.microsoft.com/office/drawing/2014/main" id="{1A59517A-7607-4C48-952A-043598DCF1A1}"/>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D4CC1EE5-5FC3-4CCD-ACA1-080E498FA58D}"/>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92081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FAE3-D592-4AD1-9679-7FF98C0F2AF0}"/>
              </a:ext>
            </a:extLst>
          </p:cNvPr>
          <p:cNvSpPr>
            <a:spLocks noGrp="1"/>
          </p:cNvSpPr>
          <p:nvPr>
            <p:ph type="title"/>
          </p:nvPr>
        </p:nvSpPr>
        <p:spPr/>
        <p:txBody>
          <a:bodyPr>
            <a:normAutofit/>
          </a:bodyPr>
          <a:lstStyle/>
          <a:p>
            <a:r>
              <a:rPr lang="en-US"/>
              <a:t>Deviation Application Process</a:t>
            </a:r>
          </a:p>
        </p:txBody>
      </p:sp>
      <p:sp>
        <p:nvSpPr>
          <p:cNvPr id="3" name="Content Placeholder 2">
            <a:extLst>
              <a:ext uri="{FF2B5EF4-FFF2-40B4-BE49-F238E27FC236}">
                <a16:creationId xmlns:a16="http://schemas.microsoft.com/office/drawing/2014/main" id="{6C87D92F-DCAF-4291-A708-5F2811AB4F30}"/>
              </a:ext>
            </a:extLst>
          </p:cNvPr>
          <p:cNvSpPr>
            <a:spLocks noGrp="1"/>
          </p:cNvSpPr>
          <p:nvPr>
            <p:ph idx="1"/>
          </p:nvPr>
        </p:nvSpPr>
        <p:spPr>
          <a:xfrm>
            <a:off x="838200" y="1825625"/>
            <a:ext cx="10515600" cy="3987346"/>
          </a:xfrm>
        </p:spPr>
        <p:txBody>
          <a:bodyPr vert="horz" lIns="91440" tIns="45720" rIns="91440" bIns="45720" rtlCol="0" anchor="t">
            <a:noAutofit/>
          </a:bodyPr>
          <a:lstStyle/>
          <a:p>
            <a:pPr lvl="1">
              <a:buFont typeface="Arial" panose="020B0604020202020204" pitchFamily="34" charset="0"/>
              <a:buChar char="•"/>
            </a:pPr>
            <a:r>
              <a:rPr lang="en-US" sz="3200" dirty="0">
                <a:latin typeface="Verdana"/>
                <a:ea typeface="Verdana"/>
                <a:cs typeface="Verdana"/>
              </a:rPr>
              <a:t>Rule 340.1734 specifies the process.</a:t>
            </a:r>
          </a:p>
          <a:p>
            <a:pPr lvl="1">
              <a:buFont typeface="Arial" panose="020B0604020202020204" pitchFamily="34" charset="0"/>
              <a:buChar char="•"/>
            </a:pPr>
            <a:r>
              <a:rPr lang="en-US" sz="3200" dirty="0">
                <a:latin typeface="Verdana"/>
                <a:ea typeface="Verdana"/>
                <a:cs typeface="Verdana"/>
              </a:rPr>
              <a:t>District submits application to the ISD in Catamaran.</a:t>
            </a:r>
          </a:p>
          <a:p>
            <a:pPr lvl="1">
              <a:buFont typeface="Arial" panose="020B0604020202020204" pitchFamily="34" charset="0"/>
              <a:buChar char="•"/>
            </a:pPr>
            <a:r>
              <a:rPr lang="en-US" sz="3200" dirty="0">
                <a:latin typeface="Verdana"/>
                <a:ea typeface="Verdana"/>
                <a:cs typeface="Verdana"/>
              </a:rPr>
              <a:t>ISD completes and submits application to the MDE within 7 days of receipt from the district.</a:t>
            </a:r>
            <a:endParaRPr lang="en-US" sz="3200" dirty="0"/>
          </a:p>
          <a:p>
            <a:pPr lvl="1">
              <a:buFont typeface="Arial" panose="020B0604020202020204" pitchFamily="34" charset="0"/>
              <a:buChar char="•"/>
            </a:pPr>
            <a:r>
              <a:rPr lang="en-US" sz="3200" dirty="0">
                <a:latin typeface="Verdana"/>
                <a:ea typeface="Verdana"/>
                <a:cs typeface="Verdana"/>
              </a:rPr>
              <a:t>MDE initiates action within 30 calendar days of receipt.</a:t>
            </a:r>
          </a:p>
        </p:txBody>
      </p:sp>
      <p:sp>
        <p:nvSpPr>
          <p:cNvPr id="4" name="Footer Placeholder 3">
            <a:extLst>
              <a:ext uri="{FF2B5EF4-FFF2-40B4-BE49-F238E27FC236}">
                <a16:creationId xmlns:a16="http://schemas.microsoft.com/office/drawing/2014/main" id="{1A59517A-7607-4C48-952A-043598DCF1A1}"/>
              </a:ext>
            </a:extLst>
          </p:cNvPr>
          <p:cNvSpPr>
            <a:spLocks noGrp="1"/>
          </p:cNvSpPr>
          <p:nvPr>
            <p:ph type="ftr" sz="quarter" idx="11"/>
          </p:nvPr>
        </p:nvSpPr>
        <p:spPr>
          <a:xfrm>
            <a:off x="1914971" y="6372937"/>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Office of Special Education</a:t>
            </a: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D4CC1EE5-5FC3-4CCD-ACA1-080E498FA58D}"/>
              </a:ext>
            </a:extLst>
          </p:cNvPr>
          <p:cNvSpPr>
            <a:spLocks noGrp="1"/>
          </p:cNvSpPr>
          <p:nvPr>
            <p:ph type="sldNum" sz="quarter" idx="12"/>
          </p:nvPr>
        </p:nvSpPr>
        <p:spPr>
          <a:xfrm>
            <a:off x="11066155" y="6372937"/>
            <a:ext cx="77731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7B9A8B6-CB3A-458D-9694-2C069B493C02}" type="slidenum">
              <a:rPr lang="en-US" smtClean="0"/>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56911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4664c3e-f049-4574-bd7d-7499d2032cca" xsi:nil="true"/>
    <lcf76f155ced4ddcb4097134ff3c332f xmlns="6afb7e57-7d7d-4bdb-b98a-70fe27119fc1">
      <Terms xmlns="http://schemas.microsoft.com/office/infopath/2007/PartnerControls"/>
    </lcf76f155ced4ddcb4097134ff3c332f>
    <SharedWithUsers xmlns="1552e3d7-6a4f-4f23-bb68-16e3ee8d48b2">
      <UserInfo>
        <DisplayName>Cooke, Elizabeth (MDE)</DisplayName>
        <AccountId>66</AccountId>
        <AccountType/>
      </UserInfo>
      <UserInfo>
        <DisplayName>Rotarius, Nancy (MDE)</DisplayName>
        <AccountId>44</AccountId>
        <AccountType/>
      </UserInfo>
      <UserInfo>
        <DisplayName>Mozden, Chantel (MDE)</DisplayName>
        <AccountId>76</AccountId>
        <AccountType/>
      </UserInfo>
      <UserInfo>
        <DisplayName>Rink, Teri (MDE)</DisplayName>
        <AccountId>15</AccountId>
        <AccountType/>
      </UserInfo>
      <UserInfo>
        <DisplayName>McIntyre, Rebecca (MDE)</DisplayName>
        <AccountId>13</AccountId>
        <AccountType/>
      </UserInfo>
      <UserInfo>
        <DisplayName>Brady, Jessica (MDE)</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57E0755B37DC94292F83D2D3ABC498E" ma:contentTypeVersion="16" ma:contentTypeDescription="Create a new document." ma:contentTypeScope="" ma:versionID="e7694cc47d2ca98e361e7e887ca24d50">
  <xsd:schema xmlns:xsd="http://www.w3.org/2001/XMLSchema" xmlns:xs="http://www.w3.org/2001/XMLSchema" xmlns:p="http://schemas.microsoft.com/office/2006/metadata/properties" xmlns:ns2="6afb7e57-7d7d-4bdb-b98a-70fe27119fc1" xmlns:ns3="1552e3d7-6a4f-4f23-bb68-16e3ee8d48b2" xmlns:ns4="e4664c3e-f049-4574-bd7d-7499d2032cca" targetNamespace="http://schemas.microsoft.com/office/2006/metadata/properties" ma:root="true" ma:fieldsID="3930ab1954b1a2ab32659818d5b176fd" ns2:_="" ns3:_="" ns4:_="">
    <xsd:import namespace="6afb7e57-7d7d-4bdb-b98a-70fe27119fc1"/>
    <xsd:import namespace="1552e3d7-6a4f-4f23-bb68-16e3ee8d48b2"/>
    <xsd:import namespace="e4664c3e-f049-4574-bd7d-7499d2032c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fb7e57-7d7d-4bdb-b98a-70fe27119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0d83692-8000-456c-81e0-753272234f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552e3d7-6a4f-4f23-bb68-16e3ee8d48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664c3e-f049-4574-bd7d-7499d2032cc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0b89501b-47ce-4ba6-85e9-7ce2380125e4}" ma:internalName="TaxCatchAll" ma:showField="CatchAllData" ma:web="1552e3d7-6a4f-4f23-bb68-16e3ee8d48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061A6D-1026-485D-8F6E-AF61F7E984D1}">
  <ds:schemaRefs>
    <ds:schemaRef ds:uri="http://schemas.microsoft.com/office/2006/documentManagement/types"/>
    <ds:schemaRef ds:uri="http://schemas.microsoft.com/office/infopath/2007/PartnerControls"/>
    <ds:schemaRef ds:uri="d6ea491a-489c-40f3-93b0-ed675b710c5f"/>
    <ds:schemaRef ds:uri="http://purl.org/dc/elements/1.1/"/>
    <ds:schemaRef ds:uri="http://schemas.microsoft.com/office/2006/metadata/properties"/>
    <ds:schemaRef ds:uri="http://purl.org/dc/terms/"/>
    <ds:schemaRef ds:uri="http://schemas.openxmlformats.org/package/2006/metadata/core-properties"/>
    <ds:schemaRef ds:uri="240871fc-68e5-4ba5-a888-b6ca76085e32"/>
    <ds:schemaRef ds:uri="http://www.w3.org/XML/1998/namespace"/>
    <ds:schemaRef ds:uri="http://purl.org/dc/dcmitype/"/>
    <ds:schemaRef ds:uri="e4664c3e-f049-4574-bd7d-7499d2032cca"/>
    <ds:schemaRef ds:uri="6afb7e57-7d7d-4bdb-b98a-70fe27119fc1"/>
    <ds:schemaRef ds:uri="1552e3d7-6a4f-4f23-bb68-16e3ee8d48b2"/>
  </ds:schemaRefs>
</ds:datastoreItem>
</file>

<file path=customXml/itemProps2.xml><?xml version="1.0" encoding="utf-8"?>
<ds:datastoreItem xmlns:ds="http://schemas.openxmlformats.org/officeDocument/2006/customXml" ds:itemID="{125D2B1C-BE77-4F56-9FF1-13D476BBD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fb7e57-7d7d-4bdb-b98a-70fe27119fc1"/>
    <ds:schemaRef ds:uri="1552e3d7-6a4f-4f23-bb68-16e3ee8d48b2"/>
    <ds:schemaRef ds:uri="e4664c3e-f049-4574-bd7d-7499d2032c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2C8E4A-BB1F-47AA-9C79-E833C10A4D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700</TotalTime>
  <Words>4850</Words>
  <Application>Microsoft Office PowerPoint</Application>
  <PresentationFormat>Widescreen</PresentationFormat>
  <Paragraphs>415</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Courier New</vt:lpstr>
      <vt:lpstr>Verdana</vt:lpstr>
      <vt:lpstr>Verdana</vt:lpstr>
      <vt:lpstr>Wingdings</vt:lpstr>
      <vt:lpstr>Office Theme</vt:lpstr>
      <vt:lpstr>Welcome!</vt:lpstr>
      <vt:lpstr>Monthly Technical Assistance: Deviations, Waivers, and Intermediate School District (ISD) Plans</vt:lpstr>
      <vt:lpstr>Purpose of the Webinar</vt:lpstr>
      <vt:lpstr>Acronyms</vt:lpstr>
      <vt:lpstr>Deviations</vt:lpstr>
      <vt:lpstr>What is a Deviation? R 340.1734</vt:lpstr>
      <vt:lpstr>Catamaran Application Requirements</vt:lpstr>
      <vt:lpstr>Frequent Deviation Questions</vt:lpstr>
      <vt:lpstr>Deviation Application Process</vt:lpstr>
      <vt:lpstr>Waivers</vt:lpstr>
      <vt:lpstr>What is a Waiver? MCL 380.1281(3)</vt:lpstr>
      <vt:lpstr>MCL 380.1281(3) Continued</vt:lpstr>
      <vt:lpstr>Types of Waivers</vt:lpstr>
      <vt:lpstr>Program Rule Waiver: Application Requirements</vt:lpstr>
      <vt:lpstr>Teacher Flexibility Waiver R 340.1758</vt:lpstr>
      <vt:lpstr>Teacher Flexibility Waiver R 340.1758 Application Requirements</vt:lpstr>
      <vt:lpstr>Teacher Flexibility Waiver  R 390.1105(3)</vt:lpstr>
      <vt:lpstr>Teacher Flexibility Waiver  R 390.1105(3) Application Requirements</vt:lpstr>
      <vt:lpstr>School Social Worker Waiver  R 340.1799f Application Requirements</vt:lpstr>
      <vt:lpstr>Elementary Age Span Waiver  R 340.1733(d)</vt:lpstr>
      <vt:lpstr>Renewals</vt:lpstr>
      <vt:lpstr>Renewals Continued</vt:lpstr>
      <vt:lpstr>SSW Waiver Frequent Questions</vt:lpstr>
      <vt:lpstr>Deviation vs. Waiver</vt:lpstr>
      <vt:lpstr>ISD Plans </vt:lpstr>
      <vt:lpstr>Revised School Code: MCL 380.1711(1)(a)</vt:lpstr>
      <vt:lpstr>ISD Plans: Michigan Administrative Rules for Special Education (MARSE) </vt:lpstr>
      <vt:lpstr>ISD Plan Required Content</vt:lpstr>
      <vt:lpstr>ISD Plans: R 340.1832(e)</vt:lpstr>
      <vt:lpstr>ISD Plan Options: R 340.1832(e)</vt:lpstr>
      <vt:lpstr>R 340.1832(e): Option Two Requirements</vt:lpstr>
      <vt:lpstr>Information Recap</vt:lpstr>
      <vt:lpstr>What is the difference? </vt:lpstr>
      <vt:lpstr>Resources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subject/>
  <dc:creator>MDE Office of Special Education</dc:creator>
  <cp:lastModifiedBy>Abrahamson, Patricia (MDE)</cp:lastModifiedBy>
  <cp:revision>114</cp:revision>
  <dcterms:created xsi:type="dcterms:W3CDTF">2019-02-21T15:03:40Z</dcterms:created>
  <dcterms:modified xsi:type="dcterms:W3CDTF">2024-02-20T12:36:24Z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0x010100957E0755B37DC94292F83D2D3ABC498E</vt:lpwstr>
  </property>
  <property fmtid="{D5CDD505-2E9C-101B-9397-08002B2CF9AE}" pid="4" name="MSIP_Label_3a2fed65-62e7-46ea-af74-187e0c17143a_Enabled">
    <vt:lpwstr>true</vt:lpwstr>
  </property>
  <property fmtid="{D5CDD505-2E9C-101B-9397-08002B2CF9AE}" pid="5" name="MSIP_Label_3a2fed65-62e7-46ea-af74-187e0c17143a_SetDate">
    <vt:lpwstr>2022-08-12T13:31:49Z</vt:lpwstr>
  </property>
  <property fmtid="{D5CDD505-2E9C-101B-9397-08002B2CF9AE}" pid="6" name="MSIP_Label_3a2fed65-62e7-46ea-af74-187e0c17143a_Method">
    <vt:lpwstr>Privileged</vt:lpwstr>
  </property>
  <property fmtid="{D5CDD505-2E9C-101B-9397-08002B2CF9AE}" pid="7" name="MSIP_Label_3a2fed65-62e7-46ea-af74-187e0c17143a_Name">
    <vt:lpwstr>3a2fed65-62e7-46ea-af74-187e0c17143a</vt:lpwstr>
  </property>
  <property fmtid="{D5CDD505-2E9C-101B-9397-08002B2CF9AE}" pid="8" name="MSIP_Label_3a2fed65-62e7-46ea-af74-187e0c17143a_SiteId">
    <vt:lpwstr>d5fb7087-3777-42ad-966a-892ef47225d1</vt:lpwstr>
  </property>
  <property fmtid="{D5CDD505-2E9C-101B-9397-08002B2CF9AE}" pid="9" name="MSIP_Label_3a2fed65-62e7-46ea-af74-187e0c17143a_ActionId">
    <vt:lpwstr>444f0305-412c-4910-a69a-41eb97479b9f</vt:lpwstr>
  </property>
  <property fmtid="{D5CDD505-2E9C-101B-9397-08002B2CF9AE}" pid="10" name="MSIP_Label_3a2fed65-62e7-46ea-af74-187e0c17143a_ContentBits">
    <vt:lpwstr>0</vt:lpwstr>
  </property>
  <property fmtid="{D5CDD505-2E9C-101B-9397-08002B2CF9AE}" pid="11" name="MediaServiceImageTags">
    <vt:lpwstr/>
  </property>
</Properties>
</file>