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3"/>
  </p:notesMasterIdLst>
  <p:handoutMasterIdLst>
    <p:handoutMasterId r:id="rId34"/>
  </p:handoutMasterIdLst>
  <p:sldIdLst>
    <p:sldId id="259" r:id="rId5"/>
    <p:sldId id="271" r:id="rId6"/>
    <p:sldId id="272" r:id="rId7"/>
    <p:sldId id="299" r:id="rId8"/>
    <p:sldId id="273" r:id="rId9"/>
    <p:sldId id="277" r:id="rId10"/>
    <p:sldId id="298" r:id="rId11"/>
    <p:sldId id="278" r:id="rId12"/>
    <p:sldId id="300" r:id="rId13"/>
    <p:sldId id="274" r:id="rId14"/>
    <p:sldId id="280" r:id="rId15"/>
    <p:sldId id="281" r:id="rId16"/>
    <p:sldId id="282" r:id="rId17"/>
    <p:sldId id="283" r:id="rId18"/>
    <p:sldId id="284" r:id="rId19"/>
    <p:sldId id="285" r:id="rId20"/>
    <p:sldId id="297" r:id="rId21"/>
    <p:sldId id="289" r:id="rId22"/>
    <p:sldId id="286" r:id="rId23"/>
    <p:sldId id="287" r:id="rId24"/>
    <p:sldId id="290" r:id="rId25"/>
    <p:sldId id="288" r:id="rId26"/>
    <p:sldId id="292" r:id="rId27"/>
    <p:sldId id="293" r:id="rId28"/>
    <p:sldId id="295" r:id="rId29"/>
    <p:sldId id="296" r:id="rId30"/>
    <p:sldId id="294" r:id="rId31"/>
    <p:sldId id="270"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863507-C1DA-DCDB-7FF3-E9412DA08E43}" name="Darling, Aaron (MDE)" initials="" userId="S::DarlingA4@michigan.gov::4dcc9bee-fc6a-471e-9977-e9569bd90347" providerId="AD"/>
  <p188:author id="{90999335-DFBB-ACC6-5CBA-034DEAF283DF}" name="Abrahamson, Patricia (MDE)" initials="A(" userId="S::abrahamsonp1@michigan.gov::a6564fdc-e9da-476e-8eb8-1cc61819dbf0" providerId="AD"/>
  <p188:author id="{29088641-5EE9-611F-75B1-B4BA9E5AFC8F}" name="Schultz, Deborah (MDE)" initials="DS" userId="S::SchultzD10@michigan.gov::d91c3f3d-91be-4e7c-a4dc-5e7d4587b460" providerId="AD"/>
  <p188:author id="{FD3C8894-8FEA-3AB3-62FF-056DE6B094CD}" name="Darling, Aaron (MDE)" initials="D(" userId="S::darlinga4@michigan.gov::4dcc9bee-fc6a-471e-9977-e9569bd90347" providerId="AD"/>
  <p188:author id="{A9D74BF9-A630-ADCD-A842-7574A59B73CD}" name="Abrahamson, Patricia (MDE)" initials="PA" userId="S::AbrahamsonP1@michigan.gov::a6564fdc-e9da-476e-8eb8-1cc61819dbf0" providerId="AD"/>
  <p188:author id="{7BDA78FF-5E80-39C2-3D36-CFC4A09EE482}" name="McIntyre, Rebecca (MDE)" initials="M(" userId="S::mcintyrer1@michigan.gov::89ee43e5-9413-4ee9-86e8-c83c3870274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846E"/>
    <a:srgbClr val="E4F4F0"/>
    <a:srgbClr val="2586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FE0EC0-05A6-4257-8E06-1056E602C99F}" v="20" dt="2024-04-30T15:14:04.5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ling, Aaron (MDE)" userId="S::darlinga4@michigan.gov::4dcc9bee-fc6a-471e-9977-e9569bd90347" providerId="AD" clId="Web-{90F69F82-87EC-FF79-40F4-B408C5C0A42F}"/>
    <pc:docChg chg="mod modSld">
      <pc:chgData name="Darling, Aaron (MDE)" userId="S::darlinga4@michigan.gov::4dcc9bee-fc6a-471e-9977-e9569bd90347" providerId="AD" clId="Web-{90F69F82-87EC-FF79-40F4-B408C5C0A42F}" dt="2024-04-29T17:16:04.603" v="10" actId="1076"/>
      <pc:docMkLst>
        <pc:docMk/>
      </pc:docMkLst>
      <pc:sldChg chg="addSp modSp mod modClrScheme modCm chgLayout">
        <pc:chgData name="Darling, Aaron (MDE)" userId="S::darlinga4@michigan.gov::4dcc9bee-fc6a-471e-9977-e9569bd90347" providerId="AD" clId="Web-{90F69F82-87EC-FF79-40F4-B408C5C0A42F}" dt="2024-04-29T17:16:04.603" v="10" actId="1076"/>
        <pc:sldMkLst>
          <pc:docMk/>
          <pc:sldMk cId="4019786533" sldId="274"/>
        </pc:sldMkLst>
        <pc:spChg chg="mod ord">
          <ac:chgData name="Darling, Aaron (MDE)" userId="S::darlinga4@michigan.gov::4dcc9bee-fc6a-471e-9977-e9569bd90347" providerId="AD" clId="Web-{90F69F82-87EC-FF79-40F4-B408C5C0A42F}" dt="2024-04-29T17:13:48.479" v="7" actId="1076"/>
          <ac:spMkLst>
            <pc:docMk/>
            <pc:sldMk cId="4019786533" sldId="274"/>
            <ac:spMk id="2" creationId="{685B1B59-4B89-BC79-3BAC-B704A9FAB17F}"/>
          </ac:spMkLst>
        </pc:spChg>
        <pc:spChg chg="mod ord">
          <ac:chgData name="Darling, Aaron (MDE)" userId="S::darlinga4@michigan.gov::4dcc9bee-fc6a-471e-9977-e9569bd90347" providerId="AD" clId="Web-{90F69F82-87EC-FF79-40F4-B408C5C0A42F}" dt="2024-04-29T17:13:39.167" v="6"/>
          <ac:spMkLst>
            <pc:docMk/>
            <pc:sldMk cId="4019786533" sldId="274"/>
            <ac:spMk id="3" creationId="{DD8E89C3-C74B-698F-AB07-6B0AC7491DE0}"/>
          </ac:spMkLst>
        </pc:spChg>
        <pc:spChg chg="mod ord">
          <ac:chgData name="Darling, Aaron (MDE)" userId="S::darlinga4@michigan.gov::4dcc9bee-fc6a-471e-9977-e9569bd90347" providerId="AD" clId="Web-{90F69F82-87EC-FF79-40F4-B408C5C0A42F}" dt="2024-04-29T17:13:39.167" v="6"/>
          <ac:spMkLst>
            <pc:docMk/>
            <pc:sldMk cId="4019786533" sldId="274"/>
            <ac:spMk id="4" creationId="{89287A88-77AE-6C05-5CD6-113566C0402E}"/>
          </ac:spMkLst>
        </pc:spChg>
        <pc:spChg chg="add mod ord">
          <ac:chgData name="Darling, Aaron (MDE)" userId="S::darlinga4@michigan.gov::4dcc9bee-fc6a-471e-9977-e9569bd90347" providerId="AD" clId="Web-{90F69F82-87EC-FF79-40F4-B408C5C0A42F}" dt="2024-04-29T17:13:51.042" v="8" actId="20577"/>
          <ac:spMkLst>
            <pc:docMk/>
            <pc:sldMk cId="4019786533" sldId="274"/>
            <ac:spMk id="6" creationId="{C2A8D865-094C-1CF5-588F-1B966E5D27D4}"/>
          </ac:spMkLst>
        </pc:spChg>
        <pc:picChg chg="mod">
          <ac:chgData name="Darling, Aaron (MDE)" userId="S::darlinga4@michigan.gov::4dcc9bee-fc6a-471e-9977-e9569bd90347" providerId="AD" clId="Web-{90F69F82-87EC-FF79-40F4-B408C5C0A42F}" dt="2024-04-29T17:16:04.603" v="10" actId="1076"/>
          <ac:picMkLst>
            <pc:docMk/>
            <pc:sldMk cId="4019786533" sldId="274"/>
            <ac:picMk id="5" creationId="{69F41187-3391-E516-AAB1-719708AB5249}"/>
          </ac:picMkLst>
        </pc:picChg>
        <pc:extLst>
          <p:ext xmlns:p="http://schemas.openxmlformats.org/presentationml/2006/main" uri="{D6D511B9-2390-475A-947B-AFAB55BFBCF1}">
            <pc226:cmChg xmlns:pc226="http://schemas.microsoft.com/office/powerpoint/2022/06/main/command" chg="">
              <pc226:chgData name="Darling, Aaron (MDE)" userId="S::darlinga4@michigan.gov::4dcc9bee-fc6a-471e-9977-e9569bd90347" providerId="AD" clId="Web-{90F69F82-87EC-FF79-40F4-B408C5C0A42F}" dt="2024-04-29T17:08:28.436" v="1"/>
              <pc2:cmMkLst xmlns:pc2="http://schemas.microsoft.com/office/powerpoint/2019/9/main/command">
                <pc:docMk/>
                <pc:sldMk cId="4019786533" sldId="274"/>
                <pc2:cmMk id="{3208F99A-6405-4936-B810-65D5C9F90C04}"/>
              </pc2:cmMkLst>
              <pc226:cmRplyChg chg="add">
                <pc226:chgData name="Darling, Aaron (MDE)" userId="S::darlinga4@michigan.gov::4dcc9bee-fc6a-471e-9977-e9569bd90347" providerId="AD" clId="Web-{90F69F82-87EC-FF79-40F4-B408C5C0A42F}" dt="2024-04-29T17:08:28.436" v="1"/>
                <pc2:cmRplyMkLst xmlns:pc2="http://schemas.microsoft.com/office/powerpoint/2019/9/main/command">
                  <pc:docMk/>
                  <pc:sldMk cId="4019786533" sldId="274"/>
                  <pc2:cmMk id="{3208F99A-6405-4936-B810-65D5C9F90C04}"/>
                  <pc2:cmRplyMk id="{7E5A6C54-F627-403C-AF5A-A74AB85C6031}"/>
                </pc2:cmRplyMkLst>
              </pc226:cmRplyChg>
            </pc226:cmChg>
          </p:ext>
        </pc:extLst>
      </pc:sldChg>
    </pc:docChg>
  </pc:docChgLst>
  <pc:docChgLst>
    <pc:chgData name="Darling, Aaron (MDE)" userId="S::darlinga4@michigan.gov::4dcc9bee-fc6a-471e-9977-e9569bd90347" providerId="AD" clId="Web-{E85F5378-F272-0627-40FC-0E3D5182CDB7}"/>
    <pc:docChg chg="modSld">
      <pc:chgData name="Darling, Aaron (MDE)" userId="S::darlinga4@michigan.gov::4dcc9bee-fc6a-471e-9977-e9569bd90347" providerId="AD" clId="Web-{E85F5378-F272-0627-40FC-0E3D5182CDB7}" dt="2024-04-30T13:59:17.359" v="17" actId="20577"/>
      <pc:docMkLst>
        <pc:docMk/>
      </pc:docMkLst>
      <pc:sldChg chg="modSp">
        <pc:chgData name="Darling, Aaron (MDE)" userId="S::darlinga4@michigan.gov::4dcc9bee-fc6a-471e-9977-e9569bd90347" providerId="AD" clId="Web-{E85F5378-F272-0627-40FC-0E3D5182CDB7}" dt="2024-04-30T13:57:35.953" v="0" actId="20577"/>
        <pc:sldMkLst>
          <pc:docMk/>
          <pc:sldMk cId="1906714859" sldId="278"/>
        </pc:sldMkLst>
        <pc:spChg chg="mod">
          <ac:chgData name="Darling, Aaron (MDE)" userId="S::darlinga4@michigan.gov::4dcc9bee-fc6a-471e-9977-e9569bd90347" providerId="AD" clId="Web-{E85F5378-F272-0627-40FC-0E3D5182CDB7}" dt="2024-04-30T13:57:35.953" v="0" actId="20577"/>
          <ac:spMkLst>
            <pc:docMk/>
            <pc:sldMk cId="1906714859" sldId="278"/>
            <ac:spMk id="3" creationId="{550E5FBD-C72E-81C6-73D2-A913AFB12D87}"/>
          </ac:spMkLst>
        </pc:spChg>
      </pc:sldChg>
      <pc:sldChg chg="modSp">
        <pc:chgData name="Darling, Aaron (MDE)" userId="S::darlinga4@michigan.gov::4dcc9bee-fc6a-471e-9977-e9569bd90347" providerId="AD" clId="Web-{E85F5378-F272-0627-40FC-0E3D5182CDB7}" dt="2024-04-30T13:58:32.374" v="8" actId="20577"/>
        <pc:sldMkLst>
          <pc:docMk/>
          <pc:sldMk cId="693189082" sldId="292"/>
        </pc:sldMkLst>
        <pc:spChg chg="mod">
          <ac:chgData name="Darling, Aaron (MDE)" userId="S::darlinga4@michigan.gov::4dcc9bee-fc6a-471e-9977-e9569bd90347" providerId="AD" clId="Web-{E85F5378-F272-0627-40FC-0E3D5182CDB7}" dt="2024-04-30T13:58:32.374" v="8" actId="20577"/>
          <ac:spMkLst>
            <pc:docMk/>
            <pc:sldMk cId="693189082" sldId="292"/>
            <ac:spMk id="3" creationId="{488FCDAD-C951-09B4-7B6B-5E43E77DBFC5}"/>
          </ac:spMkLst>
        </pc:spChg>
      </pc:sldChg>
      <pc:sldChg chg="modSp">
        <pc:chgData name="Darling, Aaron (MDE)" userId="S::darlinga4@michigan.gov::4dcc9bee-fc6a-471e-9977-e9569bd90347" providerId="AD" clId="Web-{E85F5378-F272-0627-40FC-0E3D5182CDB7}" dt="2024-04-30T13:59:17.359" v="17" actId="20577"/>
        <pc:sldMkLst>
          <pc:docMk/>
          <pc:sldMk cId="339545782" sldId="293"/>
        </pc:sldMkLst>
        <pc:spChg chg="mod">
          <ac:chgData name="Darling, Aaron (MDE)" userId="S::darlinga4@michigan.gov::4dcc9bee-fc6a-471e-9977-e9569bd90347" providerId="AD" clId="Web-{E85F5378-F272-0627-40FC-0E3D5182CDB7}" dt="2024-04-30T13:59:17.359" v="17" actId="20577"/>
          <ac:spMkLst>
            <pc:docMk/>
            <pc:sldMk cId="339545782" sldId="293"/>
            <ac:spMk id="3" creationId="{FDAFB608-8A9F-28F0-49AD-107E221A7F7E}"/>
          </ac:spMkLst>
        </pc:spChg>
      </pc:sldChg>
      <pc:sldChg chg="modSp">
        <pc:chgData name="Darling, Aaron (MDE)" userId="S::darlinga4@michigan.gov::4dcc9bee-fc6a-471e-9977-e9569bd90347" providerId="AD" clId="Web-{E85F5378-F272-0627-40FC-0E3D5182CDB7}" dt="2024-04-30T13:58:01.890" v="3" actId="20577"/>
        <pc:sldMkLst>
          <pc:docMk/>
          <pc:sldMk cId="3755645181" sldId="297"/>
        </pc:sldMkLst>
        <pc:spChg chg="mod">
          <ac:chgData name="Darling, Aaron (MDE)" userId="S::darlinga4@michigan.gov::4dcc9bee-fc6a-471e-9977-e9569bd90347" providerId="AD" clId="Web-{E85F5378-F272-0627-40FC-0E3D5182CDB7}" dt="2024-04-30T13:58:01.890" v="3" actId="20577"/>
          <ac:spMkLst>
            <pc:docMk/>
            <pc:sldMk cId="3755645181" sldId="297"/>
            <ac:spMk id="7" creationId="{D92E95B7-8D15-2496-D820-88FB4BBA8854}"/>
          </ac:spMkLst>
        </pc:spChg>
      </pc:sldChg>
    </pc:docChg>
  </pc:docChgLst>
  <pc:docChgLst>
    <pc:chgData name="Darling, Aaron (MDE)" userId="S::darlinga4@michigan.gov::4dcc9bee-fc6a-471e-9977-e9569bd90347" providerId="AD" clId="Web-{BDB16926-8577-2587-1147-33B47BEB7E83}"/>
    <pc:docChg chg="modSld sldOrd">
      <pc:chgData name="Darling, Aaron (MDE)" userId="S::darlinga4@michigan.gov::4dcc9bee-fc6a-471e-9977-e9569bd90347" providerId="AD" clId="Web-{BDB16926-8577-2587-1147-33B47BEB7E83}" dt="2024-05-02T12:30:43.624" v="63"/>
      <pc:docMkLst>
        <pc:docMk/>
      </pc:docMkLst>
      <pc:sldChg chg="modNotes">
        <pc:chgData name="Darling, Aaron (MDE)" userId="S::darlinga4@michigan.gov::4dcc9bee-fc6a-471e-9977-e9569bd90347" providerId="AD" clId="Web-{BDB16926-8577-2587-1147-33B47BEB7E83}" dt="2024-05-02T12:28:47.388" v="50"/>
        <pc:sldMkLst>
          <pc:docMk/>
          <pc:sldMk cId="2633107013" sldId="273"/>
        </pc:sldMkLst>
      </pc:sldChg>
      <pc:sldChg chg="ord modNotes">
        <pc:chgData name="Darling, Aaron (MDE)" userId="S::darlinga4@michigan.gov::4dcc9bee-fc6a-471e-9977-e9569bd90347" providerId="AD" clId="Web-{BDB16926-8577-2587-1147-33B47BEB7E83}" dt="2024-05-02T12:30:43.624" v="63"/>
        <pc:sldMkLst>
          <pc:docMk/>
          <pc:sldMk cId="4019786533" sldId="274"/>
        </pc:sldMkLst>
      </pc:sldChg>
      <pc:sldChg chg="modNotes">
        <pc:chgData name="Darling, Aaron (MDE)" userId="S::darlinga4@michigan.gov::4dcc9bee-fc6a-471e-9977-e9569bd90347" providerId="AD" clId="Web-{BDB16926-8577-2587-1147-33B47BEB7E83}" dt="2024-05-02T12:29:19.279" v="56"/>
        <pc:sldMkLst>
          <pc:docMk/>
          <pc:sldMk cId="3798709272" sldId="277"/>
        </pc:sldMkLst>
      </pc:sldChg>
      <pc:sldChg chg="modNotes">
        <pc:chgData name="Darling, Aaron (MDE)" userId="S::darlinga4@michigan.gov::4dcc9bee-fc6a-471e-9977-e9569bd90347" providerId="AD" clId="Web-{BDB16926-8577-2587-1147-33B47BEB7E83}" dt="2024-05-02T12:29:34.404" v="59"/>
        <pc:sldMkLst>
          <pc:docMk/>
          <pc:sldMk cId="1906714859" sldId="278"/>
        </pc:sldMkLst>
      </pc:sldChg>
    </pc:docChg>
  </pc:docChgLst>
  <pc:docChgLst>
    <pc:chgData name="Abrahamson, Patricia (MDE)" userId="a6564fdc-e9da-476e-8eb8-1cc61819dbf0" providerId="ADAL" clId="{00AD64A0-E19B-4AC9-9B77-F2CDD57712F5}"/>
    <pc:docChg chg="modSld">
      <pc:chgData name="Abrahamson, Patricia (MDE)" userId="a6564fdc-e9da-476e-8eb8-1cc61819dbf0" providerId="ADAL" clId="{00AD64A0-E19B-4AC9-9B77-F2CDD57712F5}" dt="2023-09-10T19:07:34.854" v="7" actId="20577"/>
      <pc:docMkLst>
        <pc:docMk/>
      </pc:docMkLst>
      <pc:sldChg chg="modSp mod">
        <pc:chgData name="Abrahamson, Patricia (MDE)" userId="a6564fdc-e9da-476e-8eb8-1cc61819dbf0" providerId="ADAL" clId="{00AD64A0-E19B-4AC9-9B77-F2CDD57712F5}" dt="2023-09-10T19:07:34.854" v="7" actId="20577"/>
        <pc:sldMkLst>
          <pc:docMk/>
          <pc:sldMk cId="3766175239" sldId="256"/>
        </pc:sldMkLst>
        <pc:spChg chg="mod">
          <ac:chgData name="Abrahamson, Patricia (MDE)" userId="a6564fdc-e9da-476e-8eb8-1cc61819dbf0" providerId="ADAL" clId="{00AD64A0-E19B-4AC9-9B77-F2CDD57712F5}" dt="2023-09-10T19:07:34.854" v="7" actId="20577"/>
          <ac:spMkLst>
            <pc:docMk/>
            <pc:sldMk cId="3766175239" sldId="256"/>
            <ac:spMk id="5" creationId="{D222BC2F-04E0-4A4A-B186-CC1A211E66AD}"/>
          </ac:spMkLst>
        </pc:spChg>
      </pc:sldChg>
    </pc:docChg>
  </pc:docChgLst>
  <pc:docChgLst>
    <pc:chgData name="Abrahamson, Patricia (MDE)" userId="a6564fdc-e9da-476e-8eb8-1cc61819dbf0" providerId="ADAL" clId="{4E452515-7AF8-46CC-BD65-3E8878569BFB}"/>
    <pc:docChg chg="custSel modSld">
      <pc:chgData name="Abrahamson, Patricia (MDE)" userId="a6564fdc-e9da-476e-8eb8-1cc61819dbf0" providerId="ADAL" clId="{4E452515-7AF8-46CC-BD65-3E8878569BFB}" dt="2023-09-10T19:36:28.848" v="14" actId="20577"/>
      <pc:docMkLst>
        <pc:docMk/>
      </pc:docMkLst>
      <pc:sldChg chg="modSp mod">
        <pc:chgData name="Abrahamson, Patricia (MDE)" userId="a6564fdc-e9da-476e-8eb8-1cc61819dbf0" providerId="ADAL" clId="{4E452515-7AF8-46CC-BD65-3E8878569BFB}" dt="2023-09-10T19:36:28.848" v="14" actId="20577"/>
        <pc:sldMkLst>
          <pc:docMk/>
          <pc:sldMk cId="3766175239" sldId="256"/>
        </pc:sldMkLst>
        <pc:spChg chg="mod">
          <ac:chgData name="Abrahamson, Patricia (MDE)" userId="a6564fdc-e9da-476e-8eb8-1cc61819dbf0" providerId="ADAL" clId="{4E452515-7AF8-46CC-BD65-3E8878569BFB}" dt="2023-09-10T19:36:28.848" v="14" actId="20577"/>
          <ac:spMkLst>
            <pc:docMk/>
            <pc:sldMk cId="3766175239" sldId="256"/>
            <ac:spMk id="2" creationId="{F58375A7-1C44-436A-A61B-063F672A3E3D}"/>
          </ac:spMkLst>
        </pc:spChg>
        <pc:spChg chg="mod">
          <ac:chgData name="Abrahamson, Patricia (MDE)" userId="a6564fdc-e9da-476e-8eb8-1cc61819dbf0" providerId="ADAL" clId="{4E452515-7AF8-46CC-BD65-3E8878569BFB}" dt="2023-09-10T19:26:39.899" v="7" actId="20577"/>
          <ac:spMkLst>
            <pc:docMk/>
            <pc:sldMk cId="3766175239" sldId="256"/>
            <ac:spMk id="5" creationId="{D222BC2F-04E0-4A4A-B186-CC1A211E66AD}"/>
          </ac:spMkLst>
        </pc:spChg>
      </pc:sldChg>
    </pc:docChg>
  </pc:docChgLst>
  <pc:docChgLst>
    <pc:chgData name="Abrahamson, Patricia (MDE)" userId="a6564fdc-e9da-476e-8eb8-1cc61819dbf0" providerId="ADAL" clId="{AEC2E451-F9D9-477E-AE42-D7AE287EB742}"/>
    <pc:docChg chg="undo custSel addSld modSld sldOrd">
      <pc:chgData name="Abrahamson, Patricia (MDE)" userId="a6564fdc-e9da-476e-8eb8-1cc61819dbf0" providerId="ADAL" clId="{AEC2E451-F9D9-477E-AE42-D7AE287EB742}" dt="2024-01-09T18:34:18.716" v="14" actId="20577"/>
      <pc:docMkLst>
        <pc:docMk/>
      </pc:docMkLst>
      <pc:sldChg chg="modSp mod">
        <pc:chgData name="Abrahamson, Patricia (MDE)" userId="a6564fdc-e9da-476e-8eb8-1cc61819dbf0" providerId="ADAL" clId="{AEC2E451-F9D9-477E-AE42-D7AE287EB742}" dt="2024-01-09T18:33:53.250" v="5" actId="404"/>
        <pc:sldMkLst>
          <pc:docMk/>
          <pc:sldMk cId="3766175239" sldId="256"/>
        </pc:sldMkLst>
        <pc:spChg chg="mod">
          <ac:chgData name="Abrahamson, Patricia (MDE)" userId="a6564fdc-e9da-476e-8eb8-1cc61819dbf0" providerId="ADAL" clId="{AEC2E451-F9D9-477E-AE42-D7AE287EB742}" dt="2024-01-09T18:33:53.250" v="5" actId="404"/>
          <ac:spMkLst>
            <pc:docMk/>
            <pc:sldMk cId="3766175239" sldId="256"/>
            <ac:spMk id="5" creationId="{D222BC2F-04E0-4A4A-B186-CC1A211E66AD}"/>
          </ac:spMkLst>
        </pc:spChg>
      </pc:sldChg>
      <pc:sldChg chg="modSp add mod ord">
        <pc:chgData name="Abrahamson, Patricia (MDE)" userId="a6564fdc-e9da-476e-8eb8-1cc61819dbf0" providerId="ADAL" clId="{AEC2E451-F9D9-477E-AE42-D7AE287EB742}" dt="2024-01-09T18:34:18.716" v="14" actId="20577"/>
        <pc:sldMkLst>
          <pc:docMk/>
          <pc:sldMk cId="502365639" sldId="259"/>
        </pc:sldMkLst>
        <pc:spChg chg="mod">
          <ac:chgData name="Abrahamson, Patricia (MDE)" userId="a6564fdc-e9da-476e-8eb8-1cc61819dbf0" providerId="ADAL" clId="{AEC2E451-F9D9-477E-AE42-D7AE287EB742}" dt="2024-01-09T18:34:18.716" v="14" actId="20577"/>
          <ac:spMkLst>
            <pc:docMk/>
            <pc:sldMk cId="502365639" sldId="259"/>
            <ac:spMk id="3" creationId="{BA2A63F9-1463-4F67-85F3-5C301B832120}"/>
          </ac:spMkLst>
        </pc:spChg>
      </pc:sldChg>
      <pc:sldChg chg="add ord">
        <pc:chgData name="Abrahamson, Patricia (MDE)" userId="a6564fdc-e9da-476e-8eb8-1cc61819dbf0" providerId="ADAL" clId="{AEC2E451-F9D9-477E-AE42-D7AE287EB742}" dt="2024-01-09T18:34:04.476" v="8"/>
        <pc:sldMkLst>
          <pc:docMk/>
          <pc:sldMk cId="4183838330" sldId="270"/>
        </pc:sldMkLst>
      </pc:sldChg>
    </pc:docChg>
  </pc:docChgLst>
  <pc:docChgLst>
    <pc:chgData name="Abrahamson, Patricia (MDE)" userId="a6564fdc-e9da-476e-8eb8-1cc61819dbf0" providerId="ADAL" clId="{98FE0EC0-05A6-4257-8E06-1056E602C99F}"/>
    <pc:docChg chg="undo custSel addSld delSld modSld">
      <pc:chgData name="Abrahamson, Patricia (MDE)" userId="a6564fdc-e9da-476e-8eb8-1cc61819dbf0" providerId="ADAL" clId="{98FE0EC0-05A6-4257-8E06-1056E602C99F}" dt="2024-05-09T18:28:51.128" v="41" actId="20577"/>
      <pc:docMkLst>
        <pc:docMk/>
      </pc:docMkLst>
      <pc:sldChg chg="del">
        <pc:chgData name="Abrahamson, Patricia (MDE)" userId="a6564fdc-e9da-476e-8eb8-1cc61819dbf0" providerId="ADAL" clId="{98FE0EC0-05A6-4257-8E06-1056E602C99F}" dt="2024-04-29T16:50:03.840" v="1" actId="2696"/>
        <pc:sldMkLst>
          <pc:docMk/>
          <pc:sldMk cId="3766175239" sldId="256"/>
        </pc:sldMkLst>
      </pc:sldChg>
      <pc:sldChg chg="del">
        <pc:chgData name="Abrahamson, Patricia (MDE)" userId="a6564fdc-e9da-476e-8eb8-1cc61819dbf0" providerId="ADAL" clId="{98FE0EC0-05A6-4257-8E06-1056E602C99F}" dt="2024-04-29T16:50:14.346" v="2" actId="2696"/>
        <pc:sldMkLst>
          <pc:docMk/>
          <pc:sldMk cId="3843619107" sldId="257"/>
        </pc:sldMkLst>
      </pc:sldChg>
      <pc:sldChg chg="add">
        <pc:chgData name="Abrahamson, Patricia (MDE)" userId="a6564fdc-e9da-476e-8eb8-1cc61819dbf0" providerId="ADAL" clId="{98FE0EC0-05A6-4257-8E06-1056E602C99F}" dt="2024-04-29T16:49:55.263" v="0"/>
        <pc:sldMkLst>
          <pc:docMk/>
          <pc:sldMk cId="841702433" sldId="271"/>
        </pc:sldMkLst>
      </pc:sldChg>
      <pc:sldChg chg="add">
        <pc:chgData name="Abrahamson, Patricia (MDE)" userId="a6564fdc-e9da-476e-8eb8-1cc61819dbf0" providerId="ADAL" clId="{98FE0EC0-05A6-4257-8E06-1056E602C99F}" dt="2024-04-29T16:49:55.263" v="0"/>
        <pc:sldMkLst>
          <pc:docMk/>
          <pc:sldMk cId="1010465026" sldId="272"/>
        </pc:sldMkLst>
      </pc:sldChg>
      <pc:sldChg chg="add">
        <pc:chgData name="Abrahamson, Patricia (MDE)" userId="a6564fdc-e9da-476e-8eb8-1cc61819dbf0" providerId="ADAL" clId="{98FE0EC0-05A6-4257-8E06-1056E602C99F}" dt="2024-04-29T16:49:55.263" v="0"/>
        <pc:sldMkLst>
          <pc:docMk/>
          <pc:sldMk cId="2633107013" sldId="273"/>
        </pc:sldMkLst>
      </pc:sldChg>
      <pc:sldChg chg="modSp add mod delCm modCm">
        <pc:chgData name="Abrahamson, Patricia (MDE)" userId="a6564fdc-e9da-476e-8eb8-1cc61819dbf0" providerId="ADAL" clId="{98FE0EC0-05A6-4257-8E06-1056E602C99F}" dt="2024-04-30T16:31:14.041" v="23"/>
        <pc:sldMkLst>
          <pc:docMk/>
          <pc:sldMk cId="4019786533" sldId="274"/>
        </pc:sldMkLst>
        <pc:picChg chg="mod ord">
          <ac:chgData name="Abrahamson, Patricia (MDE)" userId="a6564fdc-e9da-476e-8eb8-1cc61819dbf0" providerId="ADAL" clId="{98FE0EC0-05A6-4257-8E06-1056E602C99F}" dt="2024-04-30T15:14:04.510" v="18" actId="962"/>
          <ac:picMkLst>
            <pc:docMk/>
            <pc:sldMk cId="4019786533" sldId="274"/>
            <ac:picMk id="5" creationId="{69F41187-3391-E516-AAB1-719708AB5249}"/>
          </ac:picMkLst>
        </pc:picChg>
        <pc:extLst>
          <p:ext xmlns:p="http://schemas.openxmlformats.org/presentationml/2006/main" uri="{D6D511B9-2390-475A-947B-AFAB55BFBCF1}">
            <pc226:cmChg xmlns:pc226="http://schemas.microsoft.com/office/powerpoint/2022/06/main/command" chg="del mod modTsk">
              <pc226:chgData name="Abrahamson, Patricia (MDE)" userId="a6564fdc-e9da-476e-8eb8-1cc61819dbf0" providerId="ADAL" clId="{98FE0EC0-05A6-4257-8E06-1056E602C99F}" dt="2024-04-30T16:31:14.041" v="23"/>
              <pc2:cmMkLst xmlns:pc2="http://schemas.microsoft.com/office/powerpoint/2019/9/main/command">
                <pc:docMk/>
                <pc:sldMk cId="4019786533" sldId="274"/>
                <pc2:cmMk id="{3208F99A-6405-4936-B810-65D5C9F90C04}"/>
              </pc2:cmMkLst>
              <pc226:cmRplyChg chg="add">
                <pc226:chgData name="Abrahamson, Patricia (MDE)" userId="a6564fdc-e9da-476e-8eb8-1cc61819dbf0" providerId="ADAL" clId="{98FE0EC0-05A6-4257-8E06-1056E602C99F}" dt="2024-04-29T16:52:08.952" v="3"/>
                <pc2:cmRplyMkLst xmlns:pc2="http://schemas.microsoft.com/office/powerpoint/2019/9/main/command">
                  <pc:docMk/>
                  <pc:sldMk cId="4019786533" sldId="274"/>
                  <pc2:cmMk id="{3208F99A-6405-4936-B810-65D5C9F90C04}"/>
                  <pc2:cmRplyMk id="{ECB04D9F-F586-4CEE-8AF6-2532C40BEF36}"/>
                </pc2:cmRplyMkLst>
              </pc226:cmRplyChg>
            </pc226:cmChg>
          </p:ext>
        </pc:extLst>
      </pc:sldChg>
      <pc:sldChg chg="add delCm modCm">
        <pc:chgData name="Abrahamson, Patricia (MDE)" userId="a6564fdc-e9da-476e-8eb8-1cc61819dbf0" providerId="ADAL" clId="{98FE0EC0-05A6-4257-8E06-1056E602C99F}" dt="2024-04-30T16:31:02.209" v="19"/>
        <pc:sldMkLst>
          <pc:docMk/>
          <pc:sldMk cId="3798709272" sldId="277"/>
        </pc:sldMkLst>
        <pc:extLst>
          <p:ext xmlns:p="http://schemas.openxmlformats.org/presentationml/2006/main" uri="{D6D511B9-2390-475A-947B-AFAB55BFBCF1}">
            <pc226:cmChg xmlns:pc226="http://schemas.microsoft.com/office/powerpoint/2022/06/main/command" chg="del mod">
              <pc226:chgData name="Abrahamson, Patricia (MDE)" userId="a6564fdc-e9da-476e-8eb8-1cc61819dbf0" providerId="ADAL" clId="{98FE0EC0-05A6-4257-8E06-1056E602C99F}" dt="2024-04-30T16:31:02.209" v="19"/>
              <pc2:cmMkLst xmlns:pc2="http://schemas.microsoft.com/office/powerpoint/2019/9/main/command">
                <pc:docMk/>
                <pc:sldMk cId="3798709272" sldId="277"/>
                <pc2:cmMk id="{140AB618-27E5-429D-A8EF-10E9C3AAD77A}"/>
              </pc2:cmMkLst>
            </pc226:cmChg>
          </p:ext>
        </pc:extLst>
      </pc:sldChg>
      <pc:sldChg chg="add delCm modCm">
        <pc:chgData name="Abrahamson, Patricia (MDE)" userId="a6564fdc-e9da-476e-8eb8-1cc61819dbf0" providerId="ADAL" clId="{98FE0EC0-05A6-4257-8E06-1056E602C99F}" dt="2024-04-30T16:31:06.907" v="21"/>
        <pc:sldMkLst>
          <pc:docMk/>
          <pc:sldMk cId="1906714859" sldId="278"/>
        </pc:sldMkLst>
        <pc:extLst>
          <p:ext xmlns:p="http://schemas.openxmlformats.org/presentationml/2006/main" uri="{D6D511B9-2390-475A-947B-AFAB55BFBCF1}">
            <pc226:cmChg xmlns:pc226="http://schemas.microsoft.com/office/powerpoint/2022/06/main/command" chg="del mod">
              <pc226:chgData name="Abrahamson, Patricia (MDE)" userId="a6564fdc-e9da-476e-8eb8-1cc61819dbf0" providerId="ADAL" clId="{98FE0EC0-05A6-4257-8E06-1056E602C99F}" dt="2024-04-30T16:31:06.907" v="21"/>
              <pc2:cmMkLst xmlns:pc2="http://schemas.microsoft.com/office/powerpoint/2019/9/main/command">
                <pc:docMk/>
                <pc:sldMk cId="1906714859" sldId="278"/>
                <pc2:cmMk id="{14904CA2-7E0D-419E-AE2E-25EAED487BF3}"/>
              </pc2:cmMkLst>
            </pc226:cmChg>
          </p:ext>
        </pc:extLst>
      </pc:sldChg>
      <pc:sldChg chg="add">
        <pc:chgData name="Abrahamson, Patricia (MDE)" userId="a6564fdc-e9da-476e-8eb8-1cc61819dbf0" providerId="ADAL" clId="{98FE0EC0-05A6-4257-8E06-1056E602C99F}" dt="2024-04-29T16:49:55.263" v="0"/>
        <pc:sldMkLst>
          <pc:docMk/>
          <pc:sldMk cId="3352625062" sldId="280"/>
        </pc:sldMkLst>
      </pc:sldChg>
      <pc:sldChg chg="add">
        <pc:chgData name="Abrahamson, Patricia (MDE)" userId="a6564fdc-e9da-476e-8eb8-1cc61819dbf0" providerId="ADAL" clId="{98FE0EC0-05A6-4257-8E06-1056E602C99F}" dt="2024-04-29T16:49:55.263" v="0"/>
        <pc:sldMkLst>
          <pc:docMk/>
          <pc:sldMk cId="1885492997" sldId="281"/>
        </pc:sldMkLst>
      </pc:sldChg>
      <pc:sldChg chg="add">
        <pc:chgData name="Abrahamson, Patricia (MDE)" userId="a6564fdc-e9da-476e-8eb8-1cc61819dbf0" providerId="ADAL" clId="{98FE0EC0-05A6-4257-8E06-1056E602C99F}" dt="2024-04-29T16:49:55.263" v="0"/>
        <pc:sldMkLst>
          <pc:docMk/>
          <pc:sldMk cId="2395874609" sldId="282"/>
        </pc:sldMkLst>
      </pc:sldChg>
      <pc:sldChg chg="add">
        <pc:chgData name="Abrahamson, Patricia (MDE)" userId="a6564fdc-e9da-476e-8eb8-1cc61819dbf0" providerId="ADAL" clId="{98FE0EC0-05A6-4257-8E06-1056E602C99F}" dt="2024-04-29T16:49:55.263" v="0"/>
        <pc:sldMkLst>
          <pc:docMk/>
          <pc:sldMk cId="2098455531" sldId="283"/>
        </pc:sldMkLst>
      </pc:sldChg>
      <pc:sldChg chg="add">
        <pc:chgData name="Abrahamson, Patricia (MDE)" userId="a6564fdc-e9da-476e-8eb8-1cc61819dbf0" providerId="ADAL" clId="{98FE0EC0-05A6-4257-8E06-1056E602C99F}" dt="2024-04-29T16:49:55.263" v="0"/>
        <pc:sldMkLst>
          <pc:docMk/>
          <pc:sldMk cId="393846046" sldId="284"/>
        </pc:sldMkLst>
      </pc:sldChg>
      <pc:sldChg chg="modSp add mod delCm modCm">
        <pc:chgData name="Abrahamson, Patricia (MDE)" userId="a6564fdc-e9da-476e-8eb8-1cc61819dbf0" providerId="ADAL" clId="{98FE0EC0-05A6-4257-8E06-1056E602C99F}" dt="2024-05-09T18:25:49.253" v="31" actId="5793"/>
        <pc:sldMkLst>
          <pc:docMk/>
          <pc:sldMk cId="2696592242" sldId="285"/>
        </pc:sldMkLst>
        <pc:spChg chg="mod">
          <ac:chgData name="Abrahamson, Patricia (MDE)" userId="a6564fdc-e9da-476e-8eb8-1cc61819dbf0" providerId="ADAL" clId="{98FE0EC0-05A6-4257-8E06-1056E602C99F}" dt="2024-05-09T18:25:49.253" v="31" actId="5793"/>
          <ac:spMkLst>
            <pc:docMk/>
            <pc:sldMk cId="2696592242" sldId="285"/>
            <ac:spMk id="7" creationId="{B2CFF7B4-793A-AC54-7436-0325D4D8303C}"/>
          </ac:spMkLst>
        </pc:spChg>
        <pc:extLst>
          <p:ext xmlns:p="http://schemas.openxmlformats.org/presentationml/2006/main" uri="{D6D511B9-2390-475A-947B-AFAB55BFBCF1}">
            <pc226:cmChg xmlns:pc226="http://schemas.microsoft.com/office/powerpoint/2022/06/main/command" chg="del mod">
              <pc226:chgData name="Abrahamson, Patricia (MDE)" userId="a6564fdc-e9da-476e-8eb8-1cc61819dbf0" providerId="ADAL" clId="{98FE0EC0-05A6-4257-8E06-1056E602C99F}" dt="2024-04-30T16:31:16.574" v="24"/>
              <pc2:cmMkLst xmlns:pc2="http://schemas.microsoft.com/office/powerpoint/2019/9/main/command">
                <pc:docMk/>
                <pc:sldMk cId="2696592242" sldId="285"/>
                <pc2:cmMk id="{14A06B52-654A-456A-AC7F-6E769C560250}"/>
              </pc2:cmMkLst>
            </pc226:cmChg>
          </p:ext>
        </pc:extLst>
      </pc:sldChg>
      <pc:sldChg chg="add delCm modCm">
        <pc:chgData name="Abrahamson, Patricia (MDE)" userId="a6564fdc-e9da-476e-8eb8-1cc61819dbf0" providerId="ADAL" clId="{98FE0EC0-05A6-4257-8E06-1056E602C99F}" dt="2024-04-30T16:31:20.909" v="26"/>
        <pc:sldMkLst>
          <pc:docMk/>
          <pc:sldMk cId="1493033311" sldId="286"/>
        </pc:sldMkLst>
        <pc:extLst>
          <p:ext xmlns:p="http://schemas.openxmlformats.org/presentationml/2006/main" uri="{D6D511B9-2390-475A-947B-AFAB55BFBCF1}">
            <pc226:cmChg xmlns:pc226="http://schemas.microsoft.com/office/powerpoint/2022/06/main/command" chg="del mod">
              <pc226:chgData name="Abrahamson, Patricia (MDE)" userId="a6564fdc-e9da-476e-8eb8-1cc61819dbf0" providerId="ADAL" clId="{98FE0EC0-05A6-4257-8E06-1056E602C99F}" dt="2024-04-30T16:31:20.909" v="26"/>
              <pc2:cmMkLst xmlns:pc2="http://schemas.microsoft.com/office/powerpoint/2019/9/main/command">
                <pc:docMk/>
                <pc:sldMk cId="1493033311" sldId="286"/>
                <pc2:cmMk id="{3FB8C13F-F124-4E3D-BC02-291183EC2C61}"/>
              </pc2:cmMkLst>
            </pc226:cmChg>
          </p:ext>
        </pc:extLst>
      </pc:sldChg>
      <pc:sldChg chg="add delCm modCm">
        <pc:chgData name="Abrahamson, Patricia (MDE)" userId="a6564fdc-e9da-476e-8eb8-1cc61819dbf0" providerId="ADAL" clId="{98FE0EC0-05A6-4257-8E06-1056E602C99F}" dt="2024-04-30T16:31:22.694" v="27"/>
        <pc:sldMkLst>
          <pc:docMk/>
          <pc:sldMk cId="139451980" sldId="287"/>
        </pc:sldMkLst>
        <pc:extLst>
          <p:ext xmlns:p="http://schemas.openxmlformats.org/presentationml/2006/main" uri="{D6D511B9-2390-475A-947B-AFAB55BFBCF1}">
            <pc226:cmChg xmlns:pc226="http://schemas.microsoft.com/office/powerpoint/2022/06/main/command" chg="del mod">
              <pc226:chgData name="Abrahamson, Patricia (MDE)" userId="a6564fdc-e9da-476e-8eb8-1cc61819dbf0" providerId="ADAL" clId="{98FE0EC0-05A6-4257-8E06-1056E602C99F}" dt="2024-04-30T16:31:22.694" v="27"/>
              <pc2:cmMkLst xmlns:pc2="http://schemas.microsoft.com/office/powerpoint/2019/9/main/command">
                <pc:docMk/>
                <pc:sldMk cId="139451980" sldId="287"/>
                <pc2:cmMk id="{C06DC967-2E46-480C-99DA-316A625D2426}"/>
              </pc2:cmMkLst>
            </pc226:cmChg>
          </p:ext>
        </pc:extLst>
      </pc:sldChg>
      <pc:sldChg chg="modSp add mod">
        <pc:chgData name="Abrahamson, Patricia (MDE)" userId="a6564fdc-e9da-476e-8eb8-1cc61819dbf0" providerId="ADAL" clId="{98FE0EC0-05A6-4257-8E06-1056E602C99F}" dt="2024-05-09T18:28:51.128" v="41" actId="20577"/>
        <pc:sldMkLst>
          <pc:docMk/>
          <pc:sldMk cId="3637959126" sldId="288"/>
        </pc:sldMkLst>
        <pc:spChg chg="mod">
          <ac:chgData name="Abrahamson, Patricia (MDE)" userId="a6564fdc-e9da-476e-8eb8-1cc61819dbf0" providerId="ADAL" clId="{98FE0EC0-05A6-4257-8E06-1056E602C99F}" dt="2024-05-09T18:28:51.128" v="41" actId="20577"/>
          <ac:spMkLst>
            <pc:docMk/>
            <pc:sldMk cId="3637959126" sldId="288"/>
            <ac:spMk id="3" creationId="{2F108598-3AB8-FF99-7031-7EA1B66F644B}"/>
          </ac:spMkLst>
        </pc:spChg>
      </pc:sldChg>
      <pc:sldChg chg="add">
        <pc:chgData name="Abrahamson, Patricia (MDE)" userId="a6564fdc-e9da-476e-8eb8-1cc61819dbf0" providerId="ADAL" clId="{98FE0EC0-05A6-4257-8E06-1056E602C99F}" dt="2024-04-29T16:49:55.263" v="0"/>
        <pc:sldMkLst>
          <pc:docMk/>
          <pc:sldMk cId="1206495796" sldId="289"/>
        </pc:sldMkLst>
      </pc:sldChg>
      <pc:sldChg chg="modSp add mod">
        <pc:chgData name="Abrahamson, Patricia (MDE)" userId="a6564fdc-e9da-476e-8eb8-1cc61819dbf0" providerId="ADAL" clId="{98FE0EC0-05A6-4257-8E06-1056E602C99F}" dt="2024-05-09T18:27:30.895" v="32" actId="5793"/>
        <pc:sldMkLst>
          <pc:docMk/>
          <pc:sldMk cId="2526697482" sldId="290"/>
        </pc:sldMkLst>
        <pc:spChg chg="mod">
          <ac:chgData name="Abrahamson, Patricia (MDE)" userId="a6564fdc-e9da-476e-8eb8-1cc61819dbf0" providerId="ADAL" clId="{98FE0EC0-05A6-4257-8E06-1056E602C99F}" dt="2024-05-09T18:27:30.895" v="32" actId="5793"/>
          <ac:spMkLst>
            <pc:docMk/>
            <pc:sldMk cId="2526697482" sldId="290"/>
            <ac:spMk id="3" creationId="{B501B1C0-7223-2ACC-90C5-8286FF2DF6C1}"/>
          </ac:spMkLst>
        </pc:spChg>
      </pc:sldChg>
      <pc:sldChg chg="modSp add mod delCm modCm">
        <pc:chgData name="Abrahamson, Patricia (MDE)" userId="a6564fdc-e9da-476e-8eb8-1cc61819dbf0" providerId="ADAL" clId="{98FE0EC0-05A6-4257-8E06-1056E602C99F}" dt="2024-05-09T18:28:33.035" v="34" actId="20577"/>
        <pc:sldMkLst>
          <pc:docMk/>
          <pc:sldMk cId="693189082" sldId="292"/>
        </pc:sldMkLst>
        <pc:spChg chg="mod">
          <ac:chgData name="Abrahamson, Patricia (MDE)" userId="a6564fdc-e9da-476e-8eb8-1cc61819dbf0" providerId="ADAL" clId="{98FE0EC0-05A6-4257-8E06-1056E602C99F}" dt="2024-05-09T18:28:33.035" v="34" actId="20577"/>
          <ac:spMkLst>
            <pc:docMk/>
            <pc:sldMk cId="693189082" sldId="292"/>
            <ac:spMk id="3" creationId="{488FCDAD-C951-09B4-7B6B-5E43E77DBFC5}"/>
          </ac:spMkLst>
        </pc:spChg>
        <pc:extLst>
          <p:ext xmlns:p="http://schemas.openxmlformats.org/presentationml/2006/main" uri="{D6D511B9-2390-475A-947B-AFAB55BFBCF1}">
            <pc226:cmChg xmlns:pc226="http://schemas.microsoft.com/office/powerpoint/2022/06/main/command" chg="del mod">
              <pc226:chgData name="Abrahamson, Patricia (MDE)" userId="a6564fdc-e9da-476e-8eb8-1cc61819dbf0" providerId="ADAL" clId="{98FE0EC0-05A6-4257-8E06-1056E602C99F}" dt="2024-04-30T16:31:24.952" v="28"/>
              <pc2:cmMkLst xmlns:pc2="http://schemas.microsoft.com/office/powerpoint/2019/9/main/command">
                <pc:docMk/>
                <pc:sldMk cId="693189082" sldId="292"/>
                <pc2:cmMk id="{A7600B74-EEF2-482D-A94E-4C9D4BAC97F1}"/>
              </pc2:cmMkLst>
            </pc226:cmChg>
          </p:ext>
        </pc:extLst>
      </pc:sldChg>
      <pc:sldChg chg="add delCm modCm">
        <pc:chgData name="Abrahamson, Patricia (MDE)" userId="a6564fdc-e9da-476e-8eb8-1cc61819dbf0" providerId="ADAL" clId="{98FE0EC0-05A6-4257-8E06-1056E602C99F}" dt="2024-04-30T16:31:26.964" v="29"/>
        <pc:sldMkLst>
          <pc:docMk/>
          <pc:sldMk cId="339545782" sldId="293"/>
        </pc:sldMkLst>
        <pc:extLst>
          <p:ext xmlns:p="http://schemas.openxmlformats.org/presentationml/2006/main" uri="{D6D511B9-2390-475A-947B-AFAB55BFBCF1}">
            <pc226:cmChg xmlns:pc226="http://schemas.microsoft.com/office/powerpoint/2022/06/main/command" chg="del mod">
              <pc226:chgData name="Abrahamson, Patricia (MDE)" userId="a6564fdc-e9da-476e-8eb8-1cc61819dbf0" providerId="ADAL" clId="{98FE0EC0-05A6-4257-8E06-1056E602C99F}" dt="2024-04-30T16:31:26.964" v="29"/>
              <pc2:cmMkLst xmlns:pc2="http://schemas.microsoft.com/office/powerpoint/2019/9/main/command">
                <pc:docMk/>
                <pc:sldMk cId="339545782" sldId="293"/>
                <pc2:cmMk id="{C5D00E60-5DAB-46C1-8D49-7967229C09FF}"/>
              </pc2:cmMkLst>
            </pc226:cmChg>
          </p:ext>
        </pc:extLst>
      </pc:sldChg>
      <pc:sldChg chg="add">
        <pc:chgData name="Abrahamson, Patricia (MDE)" userId="a6564fdc-e9da-476e-8eb8-1cc61819dbf0" providerId="ADAL" clId="{98FE0EC0-05A6-4257-8E06-1056E602C99F}" dt="2024-04-29T16:49:55.263" v="0"/>
        <pc:sldMkLst>
          <pc:docMk/>
          <pc:sldMk cId="2161318660" sldId="294"/>
        </pc:sldMkLst>
      </pc:sldChg>
      <pc:sldChg chg="add delCm modCm">
        <pc:chgData name="Abrahamson, Patricia (MDE)" userId="a6564fdc-e9da-476e-8eb8-1cc61819dbf0" providerId="ADAL" clId="{98FE0EC0-05A6-4257-8E06-1056E602C99F}" dt="2024-04-30T16:31:28.697" v="30"/>
        <pc:sldMkLst>
          <pc:docMk/>
          <pc:sldMk cId="2005169055" sldId="295"/>
        </pc:sldMkLst>
        <pc:extLst>
          <p:ext xmlns:p="http://schemas.openxmlformats.org/presentationml/2006/main" uri="{D6D511B9-2390-475A-947B-AFAB55BFBCF1}">
            <pc226:cmChg xmlns:pc226="http://schemas.microsoft.com/office/powerpoint/2022/06/main/command" chg="del mod">
              <pc226:chgData name="Abrahamson, Patricia (MDE)" userId="a6564fdc-e9da-476e-8eb8-1cc61819dbf0" providerId="ADAL" clId="{98FE0EC0-05A6-4257-8E06-1056E602C99F}" dt="2024-04-30T16:31:28.697" v="30"/>
              <pc2:cmMkLst xmlns:pc2="http://schemas.microsoft.com/office/powerpoint/2019/9/main/command">
                <pc:docMk/>
                <pc:sldMk cId="2005169055" sldId="295"/>
                <pc2:cmMk id="{D611524F-928D-4799-8A43-350DE09C5237}"/>
              </pc2:cmMkLst>
            </pc226:cmChg>
          </p:ext>
        </pc:extLst>
      </pc:sldChg>
      <pc:sldChg chg="add">
        <pc:chgData name="Abrahamson, Patricia (MDE)" userId="a6564fdc-e9da-476e-8eb8-1cc61819dbf0" providerId="ADAL" clId="{98FE0EC0-05A6-4257-8E06-1056E602C99F}" dt="2024-04-29T16:49:55.263" v="0"/>
        <pc:sldMkLst>
          <pc:docMk/>
          <pc:sldMk cId="1030048772" sldId="296"/>
        </pc:sldMkLst>
      </pc:sldChg>
      <pc:sldChg chg="add delCm modCm">
        <pc:chgData name="Abrahamson, Patricia (MDE)" userId="a6564fdc-e9da-476e-8eb8-1cc61819dbf0" providerId="ADAL" clId="{98FE0EC0-05A6-4257-8E06-1056E602C99F}" dt="2024-04-30T16:31:18.593" v="25"/>
        <pc:sldMkLst>
          <pc:docMk/>
          <pc:sldMk cId="3755645181" sldId="297"/>
        </pc:sldMkLst>
        <pc:extLst>
          <p:ext xmlns:p="http://schemas.openxmlformats.org/presentationml/2006/main" uri="{D6D511B9-2390-475A-947B-AFAB55BFBCF1}">
            <pc226:cmChg xmlns:pc226="http://schemas.microsoft.com/office/powerpoint/2022/06/main/command" chg="del mod">
              <pc226:chgData name="Abrahamson, Patricia (MDE)" userId="a6564fdc-e9da-476e-8eb8-1cc61819dbf0" providerId="ADAL" clId="{98FE0EC0-05A6-4257-8E06-1056E602C99F}" dt="2024-04-30T16:31:18.593" v="25"/>
              <pc2:cmMkLst xmlns:pc2="http://schemas.microsoft.com/office/powerpoint/2019/9/main/command">
                <pc:docMk/>
                <pc:sldMk cId="3755645181" sldId="297"/>
                <pc2:cmMk id="{C97C3F91-A9C2-40F0-958A-55F149763188}"/>
              </pc2:cmMkLst>
            </pc226:cmChg>
          </p:ext>
        </pc:extLst>
      </pc:sldChg>
      <pc:sldChg chg="add delCm modCm">
        <pc:chgData name="Abrahamson, Patricia (MDE)" userId="a6564fdc-e9da-476e-8eb8-1cc61819dbf0" providerId="ADAL" clId="{98FE0EC0-05A6-4257-8E06-1056E602C99F}" dt="2024-04-30T16:31:04.942" v="20"/>
        <pc:sldMkLst>
          <pc:docMk/>
          <pc:sldMk cId="3401592738" sldId="298"/>
        </pc:sldMkLst>
        <pc:extLst>
          <p:ext xmlns:p="http://schemas.openxmlformats.org/presentationml/2006/main" uri="{D6D511B9-2390-475A-947B-AFAB55BFBCF1}">
            <pc226:cmChg xmlns:pc226="http://schemas.microsoft.com/office/powerpoint/2022/06/main/command" chg="del mod">
              <pc226:chgData name="Abrahamson, Patricia (MDE)" userId="a6564fdc-e9da-476e-8eb8-1cc61819dbf0" providerId="ADAL" clId="{98FE0EC0-05A6-4257-8E06-1056E602C99F}" dt="2024-04-30T16:31:04.942" v="20"/>
              <pc2:cmMkLst xmlns:pc2="http://schemas.microsoft.com/office/powerpoint/2019/9/main/command">
                <pc:docMk/>
                <pc:sldMk cId="3401592738" sldId="298"/>
                <pc2:cmMk id="{1116D0CF-EF04-421F-8238-29904FF1CBD5}"/>
              </pc2:cmMkLst>
            </pc226:cmChg>
          </p:ext>
        </pc:extLst>
      </pc:sldChg>
      <pc:sldChg chg="add">
        <pc:chgData name="Abrahamson, Patricia (MDE)" userId="a6564fdc-e9da-476e-8eb8-1cc61819dbf0" providerId="ADAL" clId="{98FE0EC0-05A6-4257-8E06-1056E602C99F}" dt="2024-04-29T16:49:55.263" v="0"/>
        <pc:sldMkLst>
          <pc:docMk/>
          <pc:sldMk cId="232291543" sldId="299"/>
        </pc:sldMkLst>
      </pc:sldChg>
      <pc:sldChg chg="add delCm modCm">
        <pc:chgData name="Abrahamson, Patricia (MDE)" userId="a6564fdc-e9da-476e-8eb8-1cc61819dbf0" providerId="ADAL" clId="{98FE0EC0-05A6-4257-8E06-1056E602C99F}" dt="2024-04-30T16:31:08.976" v="22"/>
        <pc:sldMkLst>
          <pc:docMk/>
          <pc:sldMk cId="2193715683" sldId="300"/>
        </pc:sldMkLst>
        <pc:extLst>
          <p:ext xmlns:p="http://schemas.openxmlformats.org/presentationml/2006/main" uri="{D6D511B9-2390-475A-947B-AFAB55BFBCF1}">
            <pc226:cmChg xmlns:pc226="http://schemas.microsoft.com/office/powerpoint/2022/06/main/command" chg="del mod">
              <pc226:chgData name="Abrahamson, Patricia (MDE)" userId="a6564fdc-e9da-476e-8eb8-1cc61819dbf0" providerId="ADAL" clId="{98FE0EC0-05A6-4257-8E06-1056E602C99F}" dt="2024-04-30T16:31:08.976" v="22"/>
              <pc2:cmMkLst xmlns:pc2="http://schemas.microsoft.com/office/powerpoint/2019/9/main/command">
                <pc:docMk/>
                <pc:sldMk cId="2193715683" sldId="300"/>
                <pc2:cmMk id="{56C4A22B-DDA3-407D-AF0F-D596F8E5C34E}"/>
              </pc2:cmMkLst>
            </pc226:cmChg>
          </p:ext>
        </pc:extLst>
      </pc:sldChg>
    </pc:docChg>
  </pc:docChgLst>
  <pc:docChgLst>
    <pc:chgData name="McIntyre, Rebecca (MDE)" userId="S::mcintyrer1@michigan.gov::89ee43e5-9413-4ee9-86e8-c83c3870274f" providerId="AD" clId="Web-{4CB85467-C4D6-1A13-245B-5F4491F1655E}"/>
    <pc:docChg chg="mod modSld">
      <pc:chgData name="McIntyre, Rebecca (MDE)" userId="S::mcintyrer1@michigan.gov::89ee43e5-9413-4ee9-86e8-c83c3870274f" providerId="AD" clId="Web-{4CB85467-C4D6-1A13-245B-5F4491F1655E}" dt="2024-04-30T12:17:42.366" v="18"/>
      <pc:docMkLst>
        <pc:docMk/>
      </pc:docMkLst>
      <pc:sldChg chg="addCm modCm">
        <pc:chgData name="McIntyre, Rebecca (MDE)" userId="S::mcintyrer1@michigan.gov::89ee43e5-9413-4ee9-86e8-c83c3870274f" providerId="AD" clId="Web-{4CB85467-C4D6-1A13-245B-5F4491F1655E}" dt="2024-04-30T11:42:36.644" v="3"/>
        <pc:sldMkLst>
          <pc:docMk/>
          <pc:sldMk cId="3798709272" sldId="277"/>
        </pc:sldMkLst>
        <pc:extLst>
          <p:ext xmlns:p="http://schemas.openxmlformats.org/presentationml/2006/main" uri="{D6D511B9-2390-475A-947B-AFAB55BFBCF1}">
            <pc226:cmChg xmlns:pc226="http://schemas.microsoft.com/office/powerpoint/2022/06/main/command" chg="add mod">
              <pc226:chgData name="McIntyre, Rebecca (MDE)" userId="S::mcintyrer1@michigan.gov::89ee43e5-9413-4ee9-86e8-c83c3870274f" providerId="AD" clId="Web-{4CB85467-C4D6-1A13-245B-5F4491F1655E}" dt="2024-04-30T11:42:36.644" v="3"/>
              <pc2:cmMkLst xmlns:pc2="http://schemas.microsoft.com/office/powerpoint/2019/9/main/command">
                <pc:docMk/>
                <pc:sldMk cId="3798709272" sldId="277"/>
                <pc2:cmMk id="{140AB618-27E5-429D-A8EF-10E9C3AAD77A}"/>
              </pc2:cmMkLst>
            </pc226:cmChg>
          </p:ext>
        </pc:extLst>
      </pc:sldChg>
      <pc:sldChg chg="addCm modCm">
        <pc:chgData name="McIntyre, Rebecca (MDE)" userId="S::mcintyrer1@michigan.gov::89ee43e5-9413-4ee9-86e8-c83c3870274f" providerId="AD" clId="Web-{4CB85467-C4D6-1A13-245B-5F4491F1655E}" dt="2024-04-30T11:53:46.031" v="6"/>
        <pc:sldMkLst>
          <pc:docMk/>
          <pc:sldMk cId="1906714859" sldId="278"/>
        </pc:sldMkLst>
        <pc:extLst>
          <p:ext xmlns:p="http://schemas.openxmlformats.org/presentationml/2006/main" uri="{D6D511B9-2390-475A-947B-AFAB55BFBCF1}">
            <pc226:cmChg xmlns:pc226="http://schemas.microsoft.com/office/powerpoint/2022/06/main/command" chg="add mod">
              <pc226:chgData name="McIntyre, Rebecca (MDE)" userId="S::mcintyrer1@michigan.gov::89ee43e5-9413-4ee9-86e8-c83c3870274f" providerId="AD" clId="Web-{4CB85467-C4D6-1A13-245B-5F4491F1655E}" dt="2024-04-30T11:53:46.031" v="6"/>
              <pc2:cmMkLst xmlns:pc2="http://schemas.microsoft.com/office/powerpoint/2019/9/main/command">
                <pc:docMk/>
                <pc:sldMk cId="1906714859" sldId="278"/>
                <pc2:cmMk id="{14904CA2-7E0D-419E-AE2E-25EAED487BF3}"/>
              </pc2:cmMkLst>
            </pc226:cmChg>
          </p:ext>
        </pc:extLst>
      </pc:sldChg>
      <pc:sldChg chg="addCm">
        <pc:chgData name="McIntyre, Rebecca (MDE)" userId="S::mcintyrer1@michigan.gov::89ee43e5-9413-4ee9-86e8-c83c3870274f" providerId="AD" clId="Web-{4CB85467-C4D6-1A13-245B-5F4491F1655E}" dt="2024-04-30T12:01:46.044" v="10"/>
        <pc:sldMkLst>
          <pc:docMk/>
          <pc:sldMk cId="1493033311" sldId="286"/>
        </pc:sldMkLst>
        <pc:extLst>
          <p:ext xmlns:p="http://schemas.openxmlformats.org/presentationml/2006/main" uri="{D6D511B9-2390-475A-947B-AFAB55BFBCF1}">
            <pc226:cmChg xmlns:pc226="http://schemas.microsoft.com/office/powerpoint/2022/06/main/command" chg="add">
              <pc226:chgData name="McIntyre, Rebecca (MDE)" userId="S::mcintyrer1@michigan.gov::89ee43e5-9413-4ee9-86e8-c83c3870274f" providerId="AD" clId="Web-{4CB85467-C4D6-1A13-245B-5F4491F1655E}" dt="2024-04-30T12:01:46.044" v="10"/>
              <pc2:cmMkLst xmlns:pc2="http://schemas.microsoft.com/office/powerpoint/2019/9/main/command">
                <pc:docMk/>
                <pc:sldMk cId="1493033311" sldId="286"/>
                <pc2:cmMk id="{3FB8C13F-F124-4E3D-BC02-291183EC2C61}"/>
              </pc2:cmMkLst>
            </pc226:cmChg>
          </p:ext>
        </pc:extLst>
      </pc:sldChg>
      <pc:sldChg chg="addSp delSp modSp addCm modCm">
        <pc:chgData name="McIntyre, Rebecca (MDE)" userId="S::mcintyrer1@michigan.gov::89ee43e5-9413-4ee9-86e8-c83c3870274f" providerId="AD" clId="Web-{4CB85467-C4D6-1A13-245B-5F4491F1655E}" dt="2024-04-30T12:09:19.697" v="15"/>
        <pc:sldMkLst>
          <pc:docMk/>
          <pc:sldMk cId="139451980" sldId="287"/>
        </pc:sldMkLst>
        <pc:spChg chg="add del mod">
          <ac:chgData name="McIntyre, Rebecca (MDE)" userId="S::mcintyrer1@michigan.gov::89ee43e5-9413-4ee9-86e8-c83c3870274f" providerId="AD" clId="Web-{4CB85467-C4D6-1A13-245B-5F4491F1655E}" dt="2024-04-30T12:08:27.901" v="14"/>
          <ac:spMkLst>
            <pc:docMk/>
            <pc:sldMk cId="139451980" sldId="287"/>
            <ac:spMk id="2" creationId="{6BD1DBDC-AE6D-C141-6C5C-9843438CEC98}"/>
          </ac:spMkLst>
        </pc:spChg>
        <pc:extLst>
          <p:ext xmlns:p="http://schemas.openxmlformats.org/presentationml/2006/main" uri="{D6D511B9-2390-475A-947B-AFAB55BFBCF1}">
            <pc226:cmChg xmlns:pc226="http://schemas.microsoft.com/office/powerpoint/2022/06/main/command" chg="add mod">
              <pc226:chgData name="McIntyre, Rebecca (MDE)" userId="S::mcintyrer1@michigan.gov::89ee43e5-9413-4ee9-86e8-c83c3870274f" providerId="AD" clId="Web-{4CB85467-C4D6-1A13-245B-5F4491F1655E}" dt="2024-04-30T12:09:19.697" v="15"/>
              <pc2:cmMkLst xmlns:pc2="http://schemas.microsoft.com/office/powerpoint/2019/9/main/command">
                <pc:docMk/>
                <pc:sldMk cId="139451980" sldId="287"/>
                <pc2:cmMk id="{C06DC967-2E46-480C-99DA-316A625D2426}"/>
              </pc2:cmMkLst>
            </pc226:cmChg>
          </p:ext>
        </pc:extLst>
      </pc:sldChg>
      <pc:sldChg chg="addCm">
        <pc:chgData name="McIntyre, Rebecca (MDE)" userId="S::mcintyrer1@michigan.gov::89ee43e5-9413-4ee9-86e8-c83c3870274f" providerId="AD" clId="Web-{4CB85467-C4D6-1A13-245B-5F4491F1655E}" dt="2024-04-30T12:13:24.790" v="16"/>
        <pc:sldMkLst>
          <pc:docMk/>
          <pc:sldMk cId="693189082" sldId="292"/>
        </pc:sldMkLst>
        <pc:extLst>
          <p:ext xmlns:p="http://schemas.openxmlformats.org/presentationml/2006/main" uri="{D6D511B9-2390-475A-947B-AFAB55BFBCF1}">
            <pc226:cmChg xmlns:pc226="http://schemas.microsoft.com/office/powerpoint/2022/06/main/command" chg="add">
              <pc226:chgData name="McIntyre, Rebecca (MDE)" userId="S::mcintyrer1@michigan.gov::89ee43e5-9413-4ee9-86e8-c83c3870274f" providerId="AD" clId="Web-{4CB85467-C4D6-1A13-245B-5F4491F1655E}" dt="2024-04-30T12:13:24.790" v="16"/>
              <pc2:cmMkLst xmlns:pc2="http://schemas.microsoft.com/office/powerpoint/2019/9/main/command">
                <pc:docMk/>
                <pc:sldMk cId="693189082" sldId="292"/>
                <pc2:cmMk id="{A7600B74-EEF2-482D-A94E-4C9D4BAC97F1}"/>
              </pc2:cmMkLst>
            </pc226:cmChg>
          </p:ext>
        </pc:extLst>
      </pc:sldChg>
      <pc:sldChg chg="addCm">
        <pc:chgData name="McIntyre, Rebecca (MDE)" userId="S::mcintyrer1@michigan.gov::89ee43e5-9413-4ee9-86e8-c83c3870274f" providerId="AD" clId="Web-{4CB85467-C4D6-1A13-245B-5F4491F1655E}" dt="2024-04-30T12:13:53.133" v="17"/>
        <pc:sldMkLst>
          <pc:docMk/>
          <pc:sldMk cId="339545782" sldId="293"/>
        </pc:sldMkLst>
        <pc:extLst>
          <p:ext xmlns:p="http://schemas.openxmlformats.org/presentationml/2006/main" uri="{D6D511B9-2390-475A-947B-AFAB55BFBCF1}">
            <pc226:cmChg xmlns:pc226="http://schemas.microsoft.com/office/powerpoint/2022/06/main/command" chg="add">
              <pc226:chgData name="McIntyre, Rebecca (MDE)" userId="S::mcintyrer1@michigan.gov::89ee43e5-9413-4ee9-86e8-c83c3870274f" providerId="AD" clId="Web-{4CB85467-C4D6-1A13-245B-5F4491F1655E}" dt="2024-04-30T12:13:53.133" v="17"/>
              <pc2:cmMkLst xmlns:pc2="http://schemas.microsoft.com/office/powerpoint/2019/9/main/command">
                <pc:docMk/>
                <pc:sldMk cId="339545782" sldId="293"/>
                <pc2:cmMk id="{C5D00E60-5DAB-46C1-8D49-7967229C09FF}"/>
              </pc2:cmMkLst>
            </pc226:cmChg>
          </p:ext>
        </pc:extLst>
      </pc:sldChg>
      <pc:sldChg chg="addCm">
        <pc:chgData name="McIntyre, Rebecca (MDE)" userId="S::mcintyrer1@michigan.gov::89ee43e5-9413-4ee9-86e8-c83c3870274f" providerId="AD" clId="Web-{4CB85467-C4D6-1A13-245B-5F4491F1655E}" dt="2024-04-30T12:17:42.366" v="18"/>
        <pc:sldMkLst>
          <pc:docMk/>
          <pc:sldMk cId="2005169055" sldId="295"/>
        </pc:sldMkLst>
        <pc:extLst>
          <p:ext xmlns:p="http://schemas.openxmlformats.org/presentationml/2006/main" uri="{D6D511B9-2390-475A-947B-AFAB55BFBCF1}">
            <pc226:cmChg xmlns:pc226="http://schemas.microsoft.com/office/powerpoint/2022/06/main/command" chg="add">
              <pc226:chgData name="McIntyre, Rebecca (MDE)" userId="S::mcintyrer1@michigan.gov::89ee43e5-9413-4ee9-86e8-c83c3870274f" providerId="AD" clId="Web-{4CB85467-C4D6-1A13-245B-5F4491F1655E}" dt="2024-04-30T12:17:42.366" v="18"/>
              <pc2:cmMkLst xmlns:pc2="http://schemas.microsoft.com/office/powerpoint/2019/9/main/command">
                <pc:docMk/>
                <pc:sldMk cId="2005169055" sldId="295"/>
                <pc2:cmMk id="{D611524F-928D-4799-8A43-350DE09C5237}"/>
              </pc2:cmMkLst>
            </pc226:cmChg>
          </p:ext>
        </pc:extLst>
      </pc:sldChg>
      <pc:sldChg chg="addCm">
        <pc:chgData name="McIntyre, Rebecca (MDE)" userId="S::mcintyrer1@michigan.gov::89ee43e5-9413-4ee9-86e8-c83c3870274f" providerId="AD" clId="Web-{4CB85467-C4D6-1A13-245B-5F4491F1655E}" dt="2024-04-30T12:01:08.075" v="9"/>
        <pc:sldMkLst>
          <pc:docMk/>
          <pc:sldMk cId="3755645181" sldId="297"/>
        </pc:sldMkLst>
        <pc:extLst>
          <p:ext xmlns:p="http://schemas.openxmlformats.org/presentationml/2006/main" uri="{D6D511B9-2390-475A-947B-AFAB55BFBCF1}">
            <pc226:cmChg xmlns:pc226="http://schemas.microsoft.com/office/powerpoint/2022/06/main/command" chg="add">
              <pc226:chgData name="McIntyre, Rebecca (MDE)" userId="S::mcintyrer1@michigan.gov::89ee43e5-9413-4ee9-86e8-c83c3870274f" providerId="AD" clId="Web-{4CB85467-C4D6-1A13-245B-5F4491F1655E}" dt="2024-04-30T12:01:08.075" v="9"/>
              <pc2:cmMkLst xmlns:pc2="http://schemas.microsoft.com/office/powerpoint/2019/9/main/command">
                <pc:docMk/>
                <pc:sldMk cId="3755645181" sldId="297"/>
                <pc2:cmMk id="{C97C3F91-A9C2-40F0-958A-55F149763188}"/>
              </pc2:cmMkLst>
            </pc226:cmChg>
          </p:ext>
        </pc:extLst>
      </pc:sldChg>
      <pc:sldChg chg="addCm modCm">
        <pc:chgData name="McIntyre, Rebecca (MDE)" userId="S::mcintyrer1@michigan.gov::89ee43e5-9413-4ee9-86e8-c83c3870274f" providerId="AD" clId="Web-{4CB85467-C4D6-1A13-245B-5F4491F1655E}" dt="2024-04-30T11:43:15.910" v="4"/>
        <pc:sldMkLst>
          <pc:docMk/>
          <pc:sldMk cId="3401592738" sldId="298"/>
        </pc:sldMkLst>
        <pc:extLst>
          <p:ext xmlns:p="http://schemas.openxmlformats.org/presentationml/2006/main" uri="{D6D511B9-2390-475A-947B-AFAB55BFBCF1}">
            <pc226:cmChg xmlns:pc226="http://schemas.microsoft.com/office/powerpoint/2022/06/main/command" chg="add">
              <pc226:chgData name="McIntyre, Rebecca (MDE)" userId="S::mcintyrer1@michigan.gov::89ee43e5-9413-4ee9-86e8-c83c3870274f" providerId="AD" clId="Web-{4CB85467-C4D6-1A13-245B-5F4491F1655E}" dt="2024-04-30T11:43:15.910" v="4"/>
              <pc2:cmMkLst xmlns:pc2="http://schemas.microsoft.com/office/powerpoint/2019/9/main/command">
                <pc:docMk/>
                <pc:sldMk cId="3401592738" sldId="298"/>
                <pc2:cmMk id="{1116D0CF-EF04-421F-8238-29904FF1CBD5}"/>
              </pc2:cmMkLst>
              <pc226:cmRplyChg chg="add">
                <pc226:chgData name="McIntyre, Rebecca (MDE)" userId="S::mcintyrer1@michigan.gov::89ee43e5-9413-4ee9-86e8-c83c3870274f" providerId="AD" clId="Web-{4CB85467-C4D6-1A13-245B-5F4491F1655E}" dt="2024-04-30T11:43:15.910" v="4"/>
                <pc2:cmRplyMkLst xmlns:pc2="http://schemas.microsoft.com/office/powerpoint/2019/9/main/command">
                  <pc:docMk/>
                  <pc:sldMk cId="3401592738" sldId="298"/>
                  <pc2:cmMk id="{1116D0CF-EF04-421F-8238-29904FF1CBD5}"/>
                  <pc2:cmRplyMk id="{B8351BA0-C781-4BE3-B66D-D85BB1241FDC}"/>
                </pc2:cmRplyMkLst>
              </pc226:cmRplyChg>
            </pc226:cmChg>
          </p:ext>
        </pc:extLst>
      </pc:sldChg>
      <pc:sldChg chg="modSp addCm">
        <pc:chgData name="McIntyre, Rebecca (MDE)" userId="S::mcintyrer1@michigan.gov::89ee43e5-9413-4ee9-86e8-c83c3870274f" providerId="AD" clId="Web-{4CB85467-C4D6-1A13-245B-5F4491F1655E}" dt="2024-04-30T11:55:11.765" v="8"/>
        <pc:sldMkLst>
          <pc:docMk/>
          <pc:sldMk cId="2193715683" sldId="300"/>
        </pc:sldMkLst>
        <pc:spChg chg="mod">
          <ac:chgData name="McIntyre, Rebecca (MDE)" userId="S::mcintyrer1@michigan.gov::89ee43e5-9413-4ee9-86e8-c83c3870274f" providerId="AD" clId="Web-{4CB85467-C4D6-1A13-245B-5F4491F1655E}" dt="2024-04-30T11:54:10.312" v="7" actId="1076"/>
          <ac:spMkLst>
            <pc:docMk/>
            <pc:sldMk cId="2193715683" sldId="300"/>
            <ac:spMk id="9" creationId="{A82CE7EF-872B-31BF-9893-7033168FDC19}"/>
          </ac:spMkLst>
        </pc:spChg>
        <pc:extLst>
          <p:ext xmlns:p="http://schemas.openxmlformats.org/presentationml/2006/main" uri="{D6D511B9-2390-475A-947B-AFAB55BFBCF1}">
            <pc226:cmChg xmlns:pc226="http://schemas.microsoft.com/office/powerpoint/2022/06/main/command" chg="add">
              <pc226:chgData name="McIntyre, Rebecca (MDE)" userId="S::mcintyrer1@michigan.gov::89ee43e5-9413-4ee9-86e8-c83c3870274f" providerId="AD" clId="Web-{4CB85467-C4D6-1A13-245B-5F4491F1655E}" dt="2024-04-30T11:55:11.765" v="8"/>
              <pc2:cmMkLst xmlns:pc2="http://schemas.microsoft.com/office/powerpoint/2019/9/main/command">
                <pc:docMk/>
                <pc:sldMk cId="2193715683" sldId="300"/>
                <pc2:cmMk id="{56C4A22B-DDA3-407D-AF0F-D596F8E5C34E}"/>
              </pc2:cmMkLst>
            </pc226:cmChg>
          </p:ext>
        </pc:extLst>
      </pc:sldChg>
    </pc:docChg>
  </pc:docChgLst>
  <pc:docChgLst>
    <pc:chgData name="Abrahamson, Patricia (MDE)" userId="S::abrahamsonp1@michigan.gov::a6564fdc-e9da-476e-8eb8-1cc61819dbf0" providerId="AD" clId="Web-{0D55AC7E-6D62-517F-11CE-3021371E8C78}"/>
    <pc:docChg chg="mod">
      <pc:chgData name="Abrahamson, Patricia (MDE)" userId="S::abrahamsonp1@michigan.gov::a6564fdc-e9da-476e-8eb8-1cc61819dbf0" providerId="AD" clId="Web-{0D55AC7E-6D62-517F-11CE-3021371E8C78}" dt="2024-04-29T17:14:26.399" v="1"/>
      <pc:docMkLst>
        <pc:docMk/>
      </pc:docMkLst>
      <pc:sldChg chg="modCm">
        <pc:chgData name="Abrahamson, Patricia (MDE)" userId="S::abrahamsonp1@michigan.gov::a6564fdc-e9da-476e-8eb8-1cc61819dbf0" providerId="AD" clId="Web-{0D55AC7E-6D62-517F-11CE-3021371E8C78}" dt="2024-04-29T17:14:26.399" v="1"/>
        <pc:sldMkLst>
          <pc:docMk/>
          <pc:sldMk cId="4019786533" sldId="274"/>
        </pc:sldMkLst>
        <pc:extLst>
          <p:ext xmlns:p="http://schemas.openxmlformats.org/presentationml/2006/main" uri="{D6D511B9-2390-475A-947B-AFAB55BFBCF1}">
            <pc226:cmChg xmlns:pc226="http://schemas.microsoft.com/office/powerpoint/2022/06/main/command" chg="">
              <pc226:chgData name="Abrahamson, Patricia (MDE)" userId="S::abrahamsonp1@michigan.gov::a6564fdc-e9da-476e-8eb8-1cc61819dbf0" providerId="AD" clId="Web-{0D55AC7E-6D62-517F-11CE-3021371E8C78}" dt="2024-04-29T17:14:26.399" v="1"/>
              <pc2:cmMkLst xmlns:pc2="http://schemas.microsoft.com/office/powerpoint/2019/9/main/command">
                <pc:docMk/>
                <pc:sldMk cId="4019786533" sldId="274"/>
                <pc2:cmMk id="{3208F99A-6405-4936-B810-65D5C9F90C04}"/>
              </pc2:cmMkLst>
              <pc226:cmRplyChg chg="add">
                <pc226:chgData name="Abrahamson, Patricia (MDE)" userId="S::abrahamsonp1@michigan.gov::a6564fdc-e9da-476e-8eb8-1cc61819dbf0" providerId="AD" clId="Web-{0D55AC7E-6D62-517F-11CE-3021371E8C78}" dt="2024-04-29T17:14:26.399" v="1"/>
                <pc2:cmRplyMkLst xmlns:pc2="http://schemas.microsoft.com/office/powerpoint/2019/9/main/command">
                  <pc:docMk/>
                  <pc:sldMk cId="4019786533" sldId="274"/>
                  <pc2:cmMk id="{3208F99A-6405-4936-B810-65D5C9F90C04}"/>
                  <pc2:cmRplyMk id="{EFFD6279-1ECA-4A23-862D-2EE62A4E6E03}"/>
                </pc2:cmRplyMkLst>
              </pc226:cmRplyChg>
            </pc226:cmChg>
          </p:ext>
        </pc:extLst>
      </pc:sldChg>
    </pc:docChg>
  </pc:docChgLst>
  <pc:docChgLst>
    <pc:chgData name="Darling, Aaron (MDE)" userId="S::darlinga4@michigan.gov::4dcc9bee-fc6a-471e-9977-e9569bd90347" providerId="AD" clId="Web-{4757F9A4-E28A-5C15-4137-D22BC212FD7C}"/>
    <pc:docChg chg="modSld">
      <pc:chgData name="Darling, Aaron (MDE)" userId="S::darlinga4@michigan.gov::4dcc9bee-fc6a-471e-9977-e9569bd90347" providerId="AD" clId="Web-{4757F9A4-E28A-5C15-4137-D22BC212FD7C}" dt="2024-04-29T17:41:45.464" v="411" actId="20577"/>
      <pc:docMkLst>
        <pc:docMk/>
      </pc:docMkLst>
      <pc:sldChg chg="modNotes">
        <pc:chgData name="Darling, Aaron (MDE)" userId="S::darlinga4@michigan.gov::4dcc9bee-fc6a-471e-9977-e9569bd90347" providerId="AD" clId="Web-{4757F9A4-E28A-5C15-4137-D22BC212FD7C}" dt="2024-04-29T17:41:05.277" v="378"/>
        <pc:sldMkLst>
          <pc:docMk/>
          <pc:sldMk cId="841702433" sldId="271"/>
        </pc:sldMkLst>
      </pc:sldChg>
      <pc:sldChg chg="modSp modNotes">
        <pc:chgData name="Darling, Aaron (MDE)" userId="S::darlinga4@michigan.gov::4dcc9bee-fc6a-471e-9977-e9569bd90347" providerId="AD" clId="Web-{4757F9A4-E28A-5C15-4137-D22BC212FD7C}" dt="2024-04-29T17:41:12.277" v="380"/>
        <pc:sldMkLst>
          <pc:docMk/>
          <pc:sldMk cId="1010465026" sldId="272"/>
        </pc:sldMkLst>
        <pc:spChg chg="mod">
          <ac:chgData name="Darling, Aaron (MDE)" userId="S::darlinga4@michigan.gov::4dcc9bee-fc6a-471e-9977-e9569bd90347" providerId="AD" clId="Web-{4757F9A4-E28A-5C15-4137-D22BC212FD7C}" dt="2024-04-29T17:24:24.202" v="22" actId="14100"/>
          <ac:spMkLst>
            <pc:docMk/>
            <pc:sldMk cId="1010465026" sldId="272"/>
            <ac:spMk id="3" creationId="{EC8AF58A-A7A2-44A9-3C95-196D1B0B7D49}"/>
          </ac:spMkLst>
        </pc:spChg>
      </pc:sldChg>
      <pc:sldChg chg="modSp modNotes">
        <pc:chgData name="Darling, Aaron (MDE)" userId="S::darlinga4@michigan.gov::4dcc9bee-fc6a-471e-9977-e9569bd90347" providerId="AD" clId="Web-{4757F9A4-E28A-5C15-4137-D22BC212FD7C}" dt="2024-04-29T17:41:45.464" v="411" actId="20577"/>
        <pc:sldMkLst>
          <pc:docMk/>
          <pc:sldMk cId="2633107013" sldId="273"/>
        </pc:sldMkLst>
        <pc:spChg chg="mod">
          <ac:chgData name="Darling, Aaron (MDE)" userId="S::darlinga4@michigan.gov::4dcc9bee-fc6a-471e-9977-e9569bd90347" providerId="AD" clId="Web-{4757F9A4-E28A-5C15-4137-D22BC212FD7C}" dt="2024-04-29T17:41:45.464" v="411" actId="20577"/>
          <ac:spMkLst>
            <pc:docMk/>
            <pc:sldMk cId="2633107013" sldId="273"/>
            <ac:spMk id="3" creationId="{9DF39119-6B3B-95E7-FFCA-7259D46AA1E4}"/>
          </ac:spMkLst>
        </pc:spChg>
      </pc:sldChg>
      <pc:sldChg chg="modSp modCm modNotes">
        <pc:chgData name="Darling, Aaron (MDE)" userId="S::darlinga4@michigan.gov::4dcc9bee-fc6a-471e-9977-e9569bd90347" providerId="AD" clId="Web-{4757F9A4-E28A-5C15-4137-D22BC212FD7C}" dt="2024-04-29T17:38:56.996" v="249"/>
        <pc:sldMkLst>
          <pc:docMk/>
          <pc:sldMk cId="4019786533" sldId="274"/>
        </pc:sldMkLst>
        <pc:spChg chg="mod">
          <ac:chgData name="Darling, Aaron (MDE)" userId="S::darlinga4@michigan.gov::4dcc9bee-fc6a-471e-9977-e9569bd90347" providerId="AD" clId="Web-{4757F9A4-E28A-5C15-4137-D22BC212FD7C}" dt="2024-04-29T17:24:48.421" v="29" actId="20577"/>
          <ac:spMkLst>
            <pc:docMk/>
            <pc:sldMk cId="4019786533" sldId="274"/>
            <ac:spMk id="2" creationId="{685B1B59-4B89-BC79-3BAC-B704A9FAB17F}"/>
          </ac:spMkLst>
        </pc:spChg>
        <pc:spChg chg="mod">
          <ac:chgData name="Darling, Aaron (MDE)" userId="S::darlinga4@michigan.gov::4dcc9bee-fc6a-471e-9977-e9569bd90347" providerId="AD" clId="Web-{4757F9A4-E28A-5C15-4137-D22BC212FD7C}" dt="2024-04-29T17:33:23.497" v="37" actId="20577"/>
          <ac:spMkLst>
            <pc:docMk/>
            <pc:sldMk cId="4019786533" sldId="274"/>
            <ac:spMk id="6" creationId="{C2A8D865-094C-1CF5-588F-1B966E5D27D4}"/>
          </ac:spMkLst>
        </pc:spChg>
        <pc:picChg chg="mod">
          <ac:chgData name="Darling, Aaron (MDE)" userId="S::darlinga4@michigan.gov::4dcc9bee-fc6a-471e-9977-e9569bd90347" providerId="AD" clId="Web-{4757F9A4-E28A-5C15-4137-D22BC212FD7C}" dt="2024-04-29T17:33:37.404" v="41" actId="1076"/>
          <ac:picMkLst>
            <pc:docMk/>
            <pc:sldMk cId="4019786533" sldId="274"/>
            <ac:picMk id="5" creationId="{69F41187-3391-E516-AAB1-719708AB5249}"/>
          </ac:picMkLst>
        </pc:picChg>
        <pc:extLst>
          <p:ext xmlns:p="http://schemas.openxmlformats.org/presentationml/2006/main" uri="{D6D511B9-2390-475A-947B-AFAB55BFBCF1}">
            <pc226:cmChg xmlns:pc226="http://schemas.microsoft.com/office/powerpoint/2022/06/main/command" chg="">
              <pc226:chgData name="Darling, Aaron (MDE)" userId="S::darlinga4@michigan.gov::4dcc9bee-fc6a-471e-9977-e9569bd90347" providerId="AD" clId="Web-{4757F9A4-E28A-5C15-4137-D22BC212FD7C}" dt="2024-04-29T17:34:11.028" v="42"/>
              <pc2:cmMkLst xmlns:pc2="http://schemas.microsoft.com/office/powerpoint/2019/9/main/command">
                <pc:docMk/>
                <pc:sldMk cId="4019786533" sldId="274"/>
                <pc2:cmMk id="{3208F99A-6405-4936-B810-65D5C9F90C04}"/>
              </pc2:cmMkLst>
              <pc226:cmRplyChg chg="add mod">
                <pc226:chgData name="Darling, Aaron (MDE)" userId="S::darlinga4@michigan.gov::4dcc9bee-fc6a-471e-9977-e9569bd90347" providerId="AD" clId="Web-{4757F9A4-E28A-5C15-4137-D22BC212FD7C}" dt="2024-04-29T17:34:11.028" v="42"/>
                <pc2:cmRplyMkLst xmlns:pc2="http://schemas.microsoft.com/office/powerpoint/2019/9/main/command">
                  <pc:docMk/>
                  <pc:sldMk cId="4019786533" sldId="274"/>
                  <pc2:cmMk id="{3208F99A-6405-4936-B810-65D5C9F90C04}"/>
                  <pc2:cmRplyMk id="{B0923D36-8DDA-4C83-86C4-EE5E711EA2CB}"/>
                </pc2:cmRplyMkLst>
              </pc226:cmRplyChg>
            </pc226:cmChg>
          </p:ext>
        </pc:extLst>
      </pc:sldChg>
      <pc:sldChg chg="modNotes">
        <pc:chgData name="Darling, Aaron (MDE)" userId="S::darlinga4@michigan.gov::4dcc9bee-fc6a-471e-9977-e9569bd90347" providerId="AD" clId="Web-{4757F9A4-E28A-5C15-4137-D22BC212FD7C}" dt="2024-04-29T17:36:58.184" v="173"/>
        <pc:sldMkLst>
          <pc:docMk/>
          <pc:sldMk cId="3798709272" sldId="277"/>
        </pc:sldMkLst>
      </pc:sldChg>
      <pc:sldChg chg="modNotes">
        <pc:chgData name="Darling, Aaron (MDE)" userId="S::darlinga4@michigan.gov::4dcc9bee-fc6a-471e-9977-e9569bd90347" providerId="AD" clId="Web-{4757F9A4-E28A-5C15-4137-D22BC212FD7C}" dt="2024-04-29T17:37:42.590" v="198"/>
        <pc:sldMkLst>
          <pc:docMk/>
          <pc:sldMk cId="1906714859" sldId="278"/>
        </pc:sldMkLst>
      </pc:sldChg>
      <pc:sldChg chg="modNotes">
        <pc:chgData name="Darling, Aaron (MDE)" userId="S::darlinga4@michigan.gov::4dcc9bee-fc6a-471e-9977-e9569bd90347" providerId="AD" clId="Web-{4757F9A4-E28A-5C15-4137-D22BC212FD7C}" dt="2024-04-29T17:37:21.075" v="194"/>
        <pc:sldMkLst>
          <pc:docMk/>
          <pc:sldMk cId="3401592738" sldId="298"/>
        </pc:sldMkLst>
      </pc:sldChg>
      <pc:sldChg chg="modNotes">
        <pc:chgData name="Darling, Aaron (MDE)" userId="S::darlinga4@michigan.gov::4dcc9bee-fc6a-471e-9977-e9569bd90347" providerId="AD" clId="Web-{4757F9A4-E28A-5C15-4137-D22BC212FD7C}" dt="2024-04-29T17:35:51.325" v="132"/>
        <pc:sldMkLst>
          <pc:docMk/>
          <pc:sldMk cId="232291543" sldId="299"/>
        </pc:sldMkLst>
      </pc:sldChg>
      <pc:sldChg chg="modSp">
        <pc:chgData name="Darling, Aaron (MDE)" userId="S::darlinga4@michigan.gov::4dcc9bee-fc6a-471e-9977-e9569bd90347" providerId="AD" clId="Web-{4757F9A4-E28A-5C15-4137-D22BC212FD7C}" dt="2024-04-29T17:35:07.309" v="56" actId="1076"/>
        <pc:sldMkLst>
          <pc:docMk/>
          <pc:sldMk cId="2193715683" sldId="300"/>
        </pc:sldMkLst>
        <pc:spChg chg="mod">
          <ac:chgData name="Darling, Aaron (MDE)" userId="S::darlinga4@michigan.gov::4dcc9bee-fc6a-471e-9977-e9569bd90347" providerId="AD" clId="Web-{4757F9A4-E28A-5C15-4137-D22BC212FD7C}" dt="2024-04-29T17:35:07.309" v="56" actId="1076"/>
          <ac:spMkLst>
            <pc:docMk/>
            <pc:sldMk cId="2193715683" sldId="300"/>
            <ac:spMk id="9" creationId="{A82CE7EF-872B-31BF-9893-7033168FDC19}"/>
          </ac:spMkLst>
        </pc:spChg>
      </pc:sldChg>
    </pc:docChg>
  </pc:docChgLst>
  <pc:docChgLst>
    <pc:chgData name="Abrahamson, Patricia (MDE)" userId="S::abrahamsonp1@michigan.gov::a6564fdc-e9da-476e-8eb8-1cc61819dbf0" providerId="AD" clId="Web-{42499F50-E03F-E3D3-5A22-FB582839810D}"/>
    <pc:docChg chg="">
      <pc:chgData name="Abrahamson, Patricia (MDE)" userId="S::abrahamsonp1@michigan.gov::a6564fdc-e9da-476e-8eb8-1cc61819dbf0" providerId="AD" clId="Web-{42499F50-E03F-E3D3-5A22-FB582839810D}" dt="2024-04-30T11:52:24.648" v="0"/>
      <pc:docMkLst>
        <pc:docMk/>
      </pc:docMkLst>
      <pc:sldChg chg="modCm">
        <pc:chgData name="Abrahamson, Patricia (MDE)" userId="S::abrahamsonp1@michigan.gov::a6564fdc-e9da-476e-8eb8-1cc61819dbf0" providerId="AD" clId="Web-{42499F50-E03F-E3D3-5A22-FB582839810D}" dt="2024-04-30T11:52:24.648" v="0"/>
        <pc:sldMkLst>
          <pc:docMk/>
          <pc:sldMk cId="3798709272" sldId="277"/>
        </pc:sldMkLst>
        <pc:extLst>
          <p:ext xmlns:p="http://schemas.openxmlformats.org/presentationml/2006/main" uri="{D6D511B9-2390-475A-947B-AFAB55BFBCF1}">
            <pc226:cmChg xmlns:pc226="http://schemas.microsoft.com/office/powerpoint/2022/06/main/command" chg="">
              <pc226:chgData name="Abrahamson, Patricia (MDE)" userId="S::abrahamsonp1@michigan.gov::a6564fdc-e9da-476e-8eb8-1cc61819dbf0" providerId="AD" clId="Web-{42499F50-E03F-E3D3-5A22-FB582839810D}" dt="2024-04-30T11:52:24.648" v="0"/>
              <pc2:cmMkLst xmlns:pc2="http://schemas.microsoft.com/office/powerpoint/2019/9/main/command">
                <pc:docMk/>
                <pc:sldMk cId="3798709272" sldId="277"/>
                <pc2:cmMk id="{140AB618-27E5-429D-A8EF-10E9C3AAD77A}"/>
              </pc2:cmMkLst>
              <pc226:cmRplyChg chg="add">
                <pc226:chgData name="Abrahamson, Patricia (MDE)" userId="S::abrahamsonp1@michigan.gov::a6564fdc-e9da-476e-8eb8-1cc61819dbf0" providerId="AD" clId="Web-{42499F50-E03F-E3D3-5A22-FB582839810D}" dt="2024-04-30T11:52:24.648" v="0"/>
                <pc2:cmRplyMkLst xmlns:pc2="http://schemas.microsoft.com/office/powerpoint/2019/9/main/command">
                  <pc:docMk/>
                  <pc:sldMk cId="3798709272" sldId="277"/>
                  <pc2:cmMk id="{140AB618-27E5-429D-A8EF-10E9C3AAD77A}"/>
                  <pc2:cmRplyMk id="{8DEF20CE-2547-4D01-9EF6-0FCB21E2F346}"/>
                </pc2:cmRplyMkLst>
              </pc226:cmRplyChg>
            </pc226:cmChg>
          </p:ext>
        </pc:extLst>
      </pc:sldChg>
    </pc:docChg>
  </pc:docChgLst>
  <pc:docChgLst>
    <pc:chgData name="Schulze, Lori (MDE-Contractor)" userId="79e7bc2c-4c63-4cca-9e28-2b4b3314a61f" providerId="ADAL" clId="{F2C42632-2BC7-49B5-8386-DB2835E9500F}"/>
    <pc:docChg chg="modSld">
      <pc:chgData name="Schulze, Lori (MDE-Contractor)" userId="79e7bc2c-4c63-4cca-9e28-2b4b3314a61f" providerId="ADAL" clId="{F2C42632-2BC7-49B5-8386-DB2835E9500F}" dt="2023-03-09T18:35:23.477" v="0" actId="478"/>
      <pc:docMkLst>
        <pc:docMk/>
      </pc:docMkLst>
      <pc:sldChg chg="delSp">
        <pc:chgData name="Schulze, Lori (MDE-Contractor)" userId="79e7bc2c-4c63-4cca-9e28-2b4b3314a61f" providerId="ADAL" clId="{F2C42632-2BC7-49B5-8386-DB2835E9500F}" dt="2023-03-09T18:35:23.477" v="0" actId="478"/>
        <pc:sldMkLst>
          <pc:docMk/>
          <pc:sldMk cId="3843619107" sldId="257"/>
        </pc:sldMkLst>
        <pc:spChg chg="del">
          <ac:chgData name="Schulze, Lori (MDE-Contractor)" userId="79e7bc2c-4c63-4cca-9e28-2b4b3314a61f" providerId="ADAL" clId="{F2C42632-2BC7-49B5-8386-DB2835E9500F}" dt="2023-03-09T18:35:23.477" v="0" actId="478"/>
          <ac:spMkLst>
            <pc:docMk/>
            <pc:sldMk cId="3843619107" sldId="257"/>
            <ac:spMk id="6" creationId="{04383D97-7979-B65A-01C0-DE569EDF9E53}"/>
          </ac:spMkLst>
        </pc:spChg>
      </pc:sldChg>
    </pc:docChg>
  </pc:docChgLst>
  <pc:docChgLst>
    <pc:chgData name="Brady, Jessica (MDE)" userId="S::bradyj@michigan.gov::a61990dd-a7f8-4c85-99d8-383baa0254ac" providerId="AD" clId="Web-{F80F1427-A97E-CAAB-ABDC-28FA55974214}"/>
    <pc:docChg chg="sldOrd">
      <pc:chgData name="Brady, Jessica (MDE)" userId="S::bradyj@michigan.gov::a61990dd-a7f8-4c85-99d8-383baa0254ac" providerId="AD" clId="Web-{F80F1427-A97E-CAAB-ABDC-28FA55974214}" dt="2024-05-01T16:49:47.433" v="0"/>
      <pc:docMkLst>
        <pc:docMk/>
      </pc:docMkLst>
      <pc:sldChg chg="ord">
        <pc:chgData name="Brady, Jessica (MDE)" userId="S::bradyj@michigan.gov::a61990dd-a7f8-4c85-99d8-383baa0254ac" providerId="AD" clId="Web-{F80F1427-A97E-CAAB-ABDC-28FA55974214}" dt="2024-05-01T16:49:47.433" v="0"/>
        <pc:sldMkLst>
          <pc:docMk/>
          <pc:sldMk cId="4019786533" sldId="274"/>
        </pc:sldMkLst>
      </pc:sldChg>
    </pc:docChg>
  </pc:docChgLst>
  <pc:docChgLst>
    <pc:chgData name="Schulze, Lori (MDE-Contractor)" userId="S::schulzel@michigan.gov::79e7bc2c-4c63-4cca-9e28-2b4b3314a61f" providerId="AD" clId="Web-{BE219627-9A83-DB04-C4B9-3C9D5FD415B1}"/>
    <pc:docChg chg="modSld">
      <pc:chgData name="Schulze, Lori (MDE-Contractor)" userId="S::schulzel@michigan.gov::79e7bc2c-4c63-4cca-9e28-2b4b3314a61f" providerId="AD" clId="Web-{BE219627-9A83-DB04-C4B9-3C9D5FD415B1}" dt="2023-03-09T18:34:57.023" v="6" actId="20577"/>
      <pc:docMkLst>
        <pc:docMk/>
      </pc:docMkLst>
      <pc:sldChg chg="addSp modSp">
        <pc:chgData name="Schulze, Lori (MDE-Contractor)" userId="S::schulzel@michigan.gov::79e7bc2c-4c63-4cca-9e28-2b4b3314a61f" providerId="AD" clId="Web-{BE219627-9A83-DB04-C4B9-3C9D5FD415B1}" dt="2023-03-09T18:34:57.023" v="6" actId="20577"/>
        <pc:sldMkLst>
          <pc:docMk/>
          <pc:sldMk cId="3843619107" sldId="257"/>
        </pc:sldMkLst>
        <pc:spChg chg="add mod">
          <ac:chgData name="Schulze, Lori (MDE-Contractor)" userId="S::schulzel@michigan.gov::79e7bc2c-4c63-4cca-9e28-2b4b3314a61f" providerId="AD" clId="Web-{BE219627-9A83-DB04-C4B9-3C9D5FD415B1}" dt="2023-03-09T18:34:57.023" v="6" actId="20577"/>
          <ac:spMkLst>
            <pc:docMk/>
            <pc:sldMk cId="3843619107" sldId="257"/>
            <ac:spMk id="6" creationId="{04383D97-7979-B65A-01C0-DE569EDF9E53}"/>
          </ac:spMkLst>
        </pc:spChg>
      </pc:sldChg>
    </pc:docChg>
  </pc:docChgLst>
  <pc:docChgLst>
    <pc:chgData name="Darling, Aaron (MDE)" userId="S::darlinga4@michigan.gov::4dcc9bee-fc6a-471e-9977-e9569bd90347" providerId="AD" clId="Web-{437565A6-407B-D651-3D15-098C70BFAA70}"/>
    <pc:docChg chg="modSld">
      <pc:chgData name="Darling, Aaron (MDE)" userId="S::darlinga4@michigan.gov::4dcc9bee-fc6a-471e-9977-e9569bd90347" providerId="AD" clId="Web-{437565A6-407B-D651-3D15-098C70BFAA70}" dt="2024-04-30T13:35:12.457" v="588" actId="20577"/>
      <pc:docMkLst>
        <pc:docMk/>
      </pc:docMkLst>
      <pc:sldChg chg="modSp modCm">
        <pc:chgData name="Darling, Aaron (MDE)" userId="S::darlinga4@michigan.gov::4dcc9bee-fc6a-471e-9977-e9569bd90347" providerId="AD" clId="Web-{437565A6-407B-D651-3D15-098C70BFAA70}" dt="2024-04-30T13:18:42.228" v="130" actId="1076"/>
        <pc:sldMkLst>
          <pc:docMk/>
          <pc:sldMk cId="3798709272" sldId="277"/>
        </pc:sldMkLst>
        <pc:spChg chg="mod">
          <ac:chgData name="Darling, Aaron (MDE)" userId="S::darlinga4@michigan.gov::4dcc9bee-fc6a-471e-9977-e9569bd90347" providerId="AD" clId="Web-{437565A6-407B-D651-3D15-098C70BFAA70}" dt="2024-04-30T13:16:14.448" v="98" actId="20577"/>
          <ac:spMkLst>
            <pc:docMk/>
            <pc:sldMk cId="3798709272" sldId="277"/>
            <ac:spMk id="2" creationId="{8DE38DFD-7080-DE6D-BAFB-5A00475A7CA3}"/>
          </ac:spMkLst>
        </pc:spChg>
        <pc:spChg chg="mod">
          <ac:chgData name="Darling, Aaron (MDE)" userId="S::darlinga4@michigan.gov::4dcc9bee-fc6a-471e-9977-e9569bd90347" providerId="AD" clId="Web-{437565A6-407B-D651-3D15-098C70BFAA70}" dt="2024-04-30T13:18:42.213" v="129" actId="1076"/>
          <ac:spMkLst>
            <pc:docMk/>
            <pc:sldMk cId="3798709272" sldId="277"/>
            <ac:spMk id="3" creationId="{87B87BA6-431E-CFEC-0002-5CB72C70A80A}"/>
          </ac:spMkLst>
        </pc:spChg>
        <pc:spChg chg="mod">
          <ac:chgData name="Darling, Aaron (MDE)" userId="S::darlinga4@michigan.gov::4dcc9bee-fc6a-471e-9977-e9569bd90347" providerId="AD" clId="Web-{437565A6-407B-D651-3D15-098C70BFAA70}" dt="2024-04-30T13:18:42.228" v="130" actId="1076"/>
          <ac:spMkLst>
            <pc:docMk/>
            <pc:sldMk cId="3798709272" sldId="277"/>
            <ac:spMk id="8" creationId="{6EB0D4D2-F01E-8717-839C-69E026FAD051}"/>
          </ac:spMkLst>
        </pc:spChg>
        <pc:extLst>
          <p:ext xmlns:p="http://schemas.openxmlformats.org/presentationml/2006/main" uri="{D6D511B9-2390-475A-947B-AFAB55BFBCF1}">
            <pc226:cmChg xmlns:pc226="http://schemas.microsoft.com/office/powerpoint/2022/06/main/command" chg="mod">
              <pc226:chgData name="Darling, Aaron (MDE)" userId="S::darlinga4@michigan.gov::4dcc9bee-fc6a-471e-9977-e9569bd90347" providerId="AD" clId="Web-{437565A6-407B-D651-3D15-098C70BFAA70}" dt="2024-04-30T13:18:14.088" v="124" actId="20577"/>
              <pc2:cmMkLst xmlns:pc2="http://schemas.microsoft.com/office/powerpoint/2019/9/main/command">
                <pc:docMk/>
                <pc:sldMk cId="3798709272" sldId="277"/>
                <pc2:cmMk id="{140AB618-27E5-429D-A8EF-10E9C3AAD77A}"/>
              </pc2:cmMkLst>
            </pc226:cmChg>
          </p:ext>
        </pc:extLst>
      </pc:sldChg>
      <pc:sldChg chg="modSp modCm">
        <pc:chgData name="Darling, Aaron (MDE)" userId="S::darlinga4@michigan.gov::4dcc9bee-fc6a-471e-9977-e9569bd90347" providerId="AD" clId="Web-{437565A6-407B-D651-3D15-098C70BFAA70}" dt="2024-04-30T12:12:27.965" v="76" actId="20577"/>
        <pc:sldMkLst>
          <pc:docMk/>
          <pc:sldMk cId="1906714859" sldId="278"/>
        </pc:sldMkLst>
        <pc:spChg chg="mod">
          <ac:chgData name="Darling, Aaron (MDE)" userId="S::darlinga4@michigan.gov::4dcc9bee-fc6a-471e-9977-e9569bd90347" providerId="AD" clId="Web-{437565A6-407B-D651-3D15-098C70BFAA70}" dt="2024-04-30T12:12:27.965" v="76" actId="20577"/>
          <ac:spMkLst>
            <pc:docMk/>
            <pc:sldMk cId="1906714859" sldId="278"/>
            <ac:spMk id="3" creationId="{550E5FBD-C72E-81C6-73D2-A913AFB12D87}"/>
          </ac:spMkLst>
        </pc:spChg>
        <pc:extLst>
          <p:ext xmlns:p="http://schemas.openxmlformats.org/presentationml/2006/main" uri="{D6D511B9-2390-475A-947B-AFAB55BFBCF1}">
            <pc226:cmChg xmlns:pc226="http://schemas.microsoft.com/office/powerpoint/2022/06/main/command" chg="mod">
              <pc226:chgData name="Darling, Aaron (MDE)" userId="S::darlinga4@michigan.gov::4dcc9bee-fc6a-471e-9977-e9569bd90347" providerId="AD" clId="Web-{437565A6-407B-D651-3D15-098C70BFAA70}" dt="2024-04-30T12:12:23.277" v="74" actId="20577"/>
              <pc2:cmMkLst xmlns:pc2="http://schemas.microsoft.com/office/powerpoint/2019/9/main/command">
                <pc:docMk/>
                <pc:sldMk cId="1906714859" sldId="278"/>
                <pc2:cmMk id="{14904CA2-7E0D-419E-AE2E-25EAED487BF3}"/>
              </pc2:cmMkLst>
            </pc226:cmChg>
          </p:ext>
        </pc:extLst>
      </pc:sldChg>
      <pc:sldChg chg="modSp modNotes">
        <pc:chgData name="Darling, Aaron (MDE)" userId="S::darlinga4@michigan.gov::4dcc9bee-fc6a-471e-9977-e9569bd90347" providerId="AD" clId="Web-{437565A6-407B-D651-3D15-098C70BFAA70}" dt="2024-04-30T13:24:03.055" v="223" actId="20577"/>
        <pc:sldMkLst>
          <pc:docMk/>
          <pc:sldMk cId="3352625062" sldId="280"/>
        </pc:sldMkLst>
        <pc:spChg chg="mod">
          <ac:chgData name="Darling, Aaron (MDE)" userId="S::darlinga4@michigan.gov::4dcc9bee-fc6a-471e-9977-e9569bd90347" providerId="AD" clId="Web-{437565A6-407B-D651-3D15-098C70BFAA70}" dt="2024-04-30T13:24:03.055" v="223" actId="20577"/>
          <ac:spMkLst>
            <pc:docMk/>
            <pc:sldMk cId="3352625062" sldId="280"/>
            <ac:spMk id="2" creationId="{974780F4-4CF9-2962-0204-5A3F0ED6C6D2}"/>
          </ac:spMkLst>
        </pc:spChg>
      </pc:sldChg>
      <pc:sldChg chg="modNotes">
        <pc:chgData name="Darling, Aaron (MDE)" userId="S::darlinga4@michigan.gov::4dcc9bee-fc6a-471e-9977-e9569bd90347" providerId="AD" clId="Web-{437565A6-407B-D651-3D15-098C70BFAA70}" dt="2024-04-30T13:25:55.398" v="302"/>
        <pc:sldMkLst>
          <pc:docMk/>
          <pc:sldMk cId="1885492997" sldId="281"/>
        </pc:sldMkLst>
      </pc:sldChg>
      <pc:sldChg chg="modNotes">
        <pc:chgData name="Darling, Aaron (MDE)" userId="S::darlinga4@michigan.gov::4dcc9bee-fc6a-471e-9977-e9569bd90347" providerId="AD" clId="Web-{437565A6-407B-D651-3D15-098C70BFAA70}" dt="2024-04-30T13:26:59.897" v="356"/>
        <pc:sldMkLst>
          <pc:docMk/>
          <pc:sldMk cId="2395874609" sldId="282"/>
        </pc:sldMkLst>
      </pc:sldChg>
      <pc:sldChg chg="modNotes">
        <pc:chgData name="Darling, Aaron (MDE)" userId="S::darlinga4@michigan.gov::4dcc9bee-fc6a-471e-9977-e9569bd90347" providerId="AD" clId="Web-{437565A6-407B-D651-3D15-098C70BFAA70}" dt="2024-04-30T13:28:32.772" v="449"/>
        <pc:sldMkLst>
          <pc:docMk/>
          <pc:sldMk cId="2098455531" sldId="283"/>
        </pc:sldMkLst>
      </pc:sldChg>
      <pc:sldChg chg="modSp">
        <pc:chgData name="Darling, Aaron (MDE)" userId="S::darlinga4@michigan.gov::4dcc9bee-fc6a-471e-9977-e9569bd90347" providerId="AD" clId="Web-{437565A6-407B-D651-3D15-098C70BFAA70}" dt="2024-04-30T12:13:44.528" v="89"/>
        <pc:sldMkLst>
          <pc:docMk/>
          <pc:sldMk cId="1493033311" sldId="286"/>
        </pc:sldMkLst>
        <pc:picChg chg="ord">
          <ac:chgData name="Darling, Aaron (MDE)" userId="S::darlinga4@michigan.gov::4dcc9bee-fc6a-471e-9977-e9569bd90347" providerId="AD" clId="Web-{437565A6-407B-D651-3D15-098C70BFAA70}" dt="2024-04-30T12:13:44.528" v="89"/>
          <ac:picMkLst>
            <pc:docMk/>
            <pc:sldMk cId="1493033311" sldId="286"/>
            <ac:picMk id="9" creationId="{26348F65-44B4-ACFE-8572-543D19987074}"/>
          </ac:picMkLst>
        </pc:picChg>
      </pc:sldChg>
      <pc:sldChg chg="modSp modCm">
        <pc:chgData name="Darling, Aaron (MDE)" userId="S::darlinga4@michigan.gov::4dcc9bee-fc6a-471e-9977-e9569bd90347" providerId="AD" clId="Web-{437565A6-407B-D651-3D15-098C70BFAA70}" dt="2024-04-30T13:32:33.864" v="524" actId="20577"/>
        <pc:sldMkLst>
          <pc:docMk/>
          <pc:sldMk cId="139451980" sldId="287"/>
        </pc:sldMkLst>
        <pc:spChg chg="mod">
          <ac:chgData name="Darling, Aaron (MDE)" userId="S::darlinga4@michigan.gov::4dcc9bee-fc6a-471e-9977-e9569bd90347" providerId="AD" clId="Web-{437565A6-407B-D651-3D15-098C70BFAA70}" dt="2024-04-30T13:32:33.864" v="524" actId="20577"/>
          <ac:spMkLst>
            <pc:docMk/>
            <pc:sldMk cId="139451980" sldId="287"/>
            <ac:spMk id="8" creationId="{C9575972-1E77-1CFE-DFB6-37F7118F267B}"/>
          </ac:spMkLst>
        </pc:spChg>
        <pc:extLst>
          <p:ext xmlns:p="http://schemas.openxmlformats.org/presentationml/2006/main" uri="{D6D511B9-2390-475A-947B-AFAB55BFBCF1}">
            <pc226:cmChg xmlns:pc226="http://schemas.microsoft.com/office/powerpoint/2022/06/main/command" chg="mod">
              <pc226:chgData name="Darling, Aaron (MDE)" userId="S::darlinga4@michigan.gov::4dcc9bee-fc6a-471e-9977-e9569bd90347" providerId="AD" clId="Web-{437565A6-407B-D651-3D15-098C70BFAA70}" dt="2024-04-30T13:32:31.973" v="523" actId="20577"/>
              <pc2:cmMkLst xmlns:pc2="http://schemas.microsoft.com/office/powerpoint/2019/9/main/command">
                <pc:docMk/>
                <pc:sldMk cId="139451980" sldId="287"/>
                <pc2:cmMk id="{C06DC967-2E46-480C-99DA-316A625D2426}"/>
              </pc2:cmMkLst>
            </pc226:cmChg>
          </p:ext>
        </pc:extLst>
      </pc:sldChg>
      <pc:sldChg chg="modSp modCm">
        <pc:chgData name="Darling, Aaron (MDE)" userId="S::darlinga4@michigan.gov::4dcc9bee-fc6a-471e-9977-e9569bd90347" providerId="AD" clId="Web-{437565A6-407B-D651-3D15-098C70BFAA70}" dt="2024-04-30T13:31:30.536" v="498" actId="20577"/>
        <pc:sldMkLst>
          <pc:docMk/>
          <pc:sldMk cId="693189082" sldId="292"/>
        </pc:sldMkLst>
        <pc:spChg chg="mod">
          <ac:chgData name="Darling, Aaron (MDE)" userId="S::darlinga4@michigan.gov::4dcc9bee-fc6a-471e-9977-e9569bd90347" providerId="AD" clId="Web-{437565A6-407B-D651-3D15-098C70BFAA70}" dt="2024-04-30T13:31:30.536" v="498" actId="20577"/>
          <ac:spMkLst>
            <pc:docMk/>
            <pc:sldMk cId="693189082" sldId="292"/>
            <ac:spMk id="3" creationId="{488FCDAD-C951-09B4-7B6B-5E43E77DBFC5}"/>
          </ac:spMkLst>
        </pc:spChg>
        <pc:extLst>
          <p:ext xmlns:p="http://schemas.openxmlformats.org/presentationml/2006/main" uri="{D6D511B9-2390-475A-947B-AFAB55BFBCF1}">
            <pc226:cmChg xmlns:pc226="http://schemas.microsoft.com/office/powerpoint/2022/06/main/command" chg="mod">
              <pc226:chgData name="Darling, Aaron (MDE)" userId="S::darlinga4@michigan.gov::4dcc9bee-fc6a-471e-9977-e9569bd90347" providerId="AD" clId="Web-{437565A6-407B-D651-3D15-098C70BFAA70}" dt="2024-04-30T13:31:28.411" v="497" actId="20577"/>
              <pc2:cmMkLst xmlns:pc2="http://schemas.microsoft.com/office/powerpoint/2019/9/main/command">
                <pc:docMk/>
                <pc:sldMk cId="693189082" sldId="292"/>
                <pc2:cmMk id="{A7600B74-EEF2-482D-A94E-4C9D4BAC97F1}"/>
              </pc2:cmMkLst>
            </pc226:cmChg>
          </p:ext>
        </pc:extLst>
      </pc:sldChg>
      <pc:sldChg chg="modSp">
        <pc:chgData name="Darling, Aaron (MDE)" userId="S::darlinga4@michigan.gov::4dcc9bee-fc6a-471e-9977-e9569bd90347" providerId="AD" clId="Web-{437565A6-407B-D651-3D15-098C70BFAA70}" dt="2024-04-30T13:33:30.051" v="540" actId="20577"/>
        <pc:sldMkLst>
          <pc:docMk/>
          <pc:sldMk cId="339545782" sldId="293"/>
        </pc:sldMkLst>
        <pc:spChg chg="mod">
          <ac:chgData name="Darling, Aaron (MDE)" userId="S::darlinga4@michigan.gov::4dcc9bee-fc6a-471e-9977-e9569bd90347" providerId="AD" clId="Web-{437565A6-407B-D651-3D15-098C70BFAA70}" dt="2024-04-30T13:33:30.051" v="540" actId="20577"/>
          <ac:spMkLst>
            <pc:docMk/>
            <pc:sldMk cId="339545782" sldId="293"/>
            <ac:spMk id="3" creationId="{FDAFB608-8A9F-28F0-49AD-107E221A7F7E}"/>
          </ac:spMkLst>
        </pc:spChg>
      </pc:sldChg>
      <pc:sldChg chg="modSp modCm">
        <pc:chgData name="Darling, Aaron (MDE)" userId="S::darlinga4@michigan.gov::4dcc9bee-fc6a-471e-9977-e9569bd90347" providerId="AD" clId="Web-{437565A6-407B-D651-3D15-098C70BFAA70}" dt="2024-04-30T13:35:12.457" v="588" actId="20577"/>
        <pc:sldMkLst>
          <pc:docMk/>
          <pc:sldMk cId="2005169055" sldId="295"/>
        </pc:sldMkLst>
        <pc:spChg chg="mod">
          <ac:chgData name="Darling, Aaron (MDE)" userId="S::darlinga4@michigan.gov::4dcc9bee-fc6a-471e-9977-e9569bd90347" providerId="AD" clId="Web-{437565A6-407B-D651-3D15-098C70BFAA70}" dt="2024-04-30T13:35:12.457" v="588" actId="20577"/>
          <ac:spMkLst>
            <pc:docMk/>
            <pc:sldMk cId="2005169055" sldId="295"/>
            <ac:spMk id="3" creationId="{C17642F9-C9E9-0412-7637-0AD542FEACA9}"/>
          </ac:spMkLst>
        </pc:spChg>
        <pc:extLst>
          <p:ext xmlns:p="http://schemas.openxmlformats.org/presentationml/2006/main" uri="{D6D511B9-2390-475A-947B-AFAB55BFBCF1}">
            <pc226:cmChg xmlns:pc226="http://schemas.microsoft.com/office/powerpoint/2022/06/main/command" chg="mod">
              <pc226:chgData name="Darling, Aaron (MDE)" userId="S::darlinga4@michigan.gov::4dcc9bee-fc6a-471e-9977-e9569bd90347" providerId="AD" clId="Web-{437565A6-407B-D651-3D15-098C70BFAA70}" dt="2024-04-30T13:35:10.519" v="587" actId="20577"/>
              <pc2:cmMkLst xmlns:pc2="http://schemas.microsoft.com/office/powerpoint/2019/9/main/command">
                <pc:docMk/>
                <pc:sldMk cId="2005169055" sldId="295"/>
                <pc2:cmMk id="{D611524F-928D-4799-8A43-350DE09C5237}"/>
              </pc2:cmMkLst>
            </pc226:cmChg>
          </p:ext>
        </pc:extLst>
      </pc:sldChg>
      <pc:sldChg chg="modSp modCm">
        <pc:chgData name="Darling, Aaron (MDE)" userId="S::darlinga4@michigan.gov::4dcc9bee-fc6a-471e-9977-e9569bd90347" providerId="AD" clId="Web-{437565A6-407B-D651-3D15-098C70BFAA70}" dt="2024-04-30T13:29:00.303" v="452" actId="1076"/>
        <pc:sldMkLst>
          <pc:docMk/>
          <pc:sldMk cId="3755645181" sldId="297"/>
        </pc:sldMkLst>
        <pc:spChg chg="mod">
          <ac:chgData name="Darling, Aaron (MDE)" userId="S::darlinga4@michigan.gov::4dcc9bee-fc6a-471e-9977-e9569bd90347" providerId="AD" clId="Web-{437565A6-407B-D651-3D15-098C70BFAA70}" dt="2024-04-30T13:29:00.303" v="452" actId="1076"/>
          <ac:spMkLst>
            <pc:docMk/>
            <pc:sldMk cId="3755645181" sldId="297"/>
            <ac:spMk id="7" creationId="{D92E95B7-8D15-2496-D820-88FB4BBA8854}"/>
          </ac:spMkLst>
        </pc:spChg>
        <pc:extLst>
          <p:ext xmlns:p="http://schemas.openxmlformats.org/presentationml/2006/main" uri="{D6D511B9-2390-475A-947B-AFAB55BFBCF1}">
            <pc226:cmChg xmlns:pc226="http://schemas.microsoft.com/office/powerpoint/2022/06/main/command" chg="mod">
              <pc226:chgData name="Darling, Aaron (MDE)" userId="S::darlinga4@michigan.gov::4dcc9bee-fc6a-471e-9977-e9569bd90347" providerId="AD" clId="Web-{437565A6-407B-D651-3D15-098C70BFAA70}" dt="2024-04-30T12:13:06.059" v="79" actId="20577"/>
              <pc2:cmMkLst xmlns:pc2="http://schemas.microsoft.com/office/powerpoint/2019/9/main/command">
                <pc:docMk/>
                <pc:sldMk cId="3755645181" sldId="297"/>
                <pc2:cmMk id="{C97C3F91-A9C2-40F0-958A-55F149763188}"/>
              </pc2:cmMkLst>
            </pc226:cmChg>
          </p:ext>
        </pc:extLst>
      </pc:sldChg>
      <pc:sldChg chg="modSp">
        <pc:chgData name="Darling, Aaron (MDE)" userId="S::darlinga4@michigan.gov::4dcc9bee-fc6a-471e-9977-e9569bd90347" providerId="AD" clId="Web-{437565A6-407B-D651-3D15-098C70BFAA70}" dt="2024-04-30T13:20:57.071" v="166" actId="20577"/>
        <pc:sldMkLst>
          <pc:docMk/>
          <pc:sldMk cId="3401592738" sldId="298"/>
        </pc:sldMkLst>
        <pc:spChg chg="mod">
          <ac:chgData name="Darling, Aaron (MDE)" userId="S::darlinga4@michigan.gov::4dcc9bee-fc6a-471e-9977-e9569bd90347" providerId="AD" clId="Web-{437565A6-407B-D651-3D15-098C70BFAA70}" dt="2024-04-30T13:18:55.182" v="139" actId="20577"/>
          <ac:spMkLst>
            <pc:docMk/>
            <pc:sldMk cId="3401592738" sldId="298"/>
            <ac:spMk id="2" creationId="{A57AE0C0-47E8-1C80-E935-BE5ACCBFD077}"/>
          </ac:spMkLst>
        </pc:spChg>
        <pc:spChg chg="mod">
          <ac:chgData name="Darling, Aaron (MDE)" userId="S::darlinga4@michigan.gov::4dcc9bee-fc6a-471e-9977-e9569bd90347" providerId="AD" clId="Web-{437565A6-407B-D651-3D15-098C70BFAA70}" dt="2024-04-30T13:20:50.978" v="163" actId="20577"/>
          <ac:spMkLst>
            <pc:docMk/>
            <pc:sldMk cId="3401592738" sldId="298"/>
            <ac:spMk id="6" creationId="{972CCE62-6598-8E5A-B262-1399DB05A32D}"/>
          </ac:spMkLst>
        </pc:spChg>
        <pc:spChg chg="mod">
          <ac:chgData name="Darling, Aaron (MDE)" userId="S::darlinga4@michigan.gov::4dcc9bee-fc6a-471e-9977-e9569bd90347" providerId="AD" clId="Web-{437565A6-407B-D651-3D15-098C70BFAA70}" dt="2024-04-30T13:20:57.071" v="166" actId="20577"/>
          <ac:spMkLst>
            <pc:docMk/>
            <pc:sldMk cId="3401592738" sldId="298"/>
            <ac:spMk id="8" creationId="{A79780F9-21CE-8E3A-9413-B621903AEC18}"/>
          </ac:spMkLst>
        </pc:spChg>
      </pc:sldChg>
      <pc:sldChg chg="modSp">
        <pc:chgData name="Darling, Aaron (MDE)" userId="S::darlinga4@michigan.gov::4dcc9bee-fc6a-471e-9977-e9569bd90347" providerId="AD" clId="Web-{437565A6-407B-D651-3D15-098C70BFAA70}" dt="2024-04-30T12:09:13.902" v="3" actId="1076"/>
        <pc:sldMkLst>
          <pc:docMk/>
          <pc:sldMk cId="2193715683" sldId="300"/>
        </pc:sldMkLst>
        <pc:spChg chg="mod">
          <ac:chgData name="Darling, Aaron (MDE)" userId="S::darlinga4@michigan.gov::4dcc9bee-fc6a-471e-9977-e9569bd90347" providerId="AD" clId="Web-{437565A6-407B-D651-3D15-098C70BFAA70}" dt="2024-04-30T12:09:13.902" v="3" actId="1076"/>
          <ac:spMkLst>
            <pc:docMk/>
            <pc:sldMk cId="2193715683" sldId="300"/>
            <ac:spMk id="9" creationId="{A82CE7EF-872B-31BF-9893-7033168FDC19}"/>
          </ac:spMkLst>
        </pc:spChg>
        <pc:graphicFrameChg chg="mod">
          <ac:chgData name="Darling, Aaron (MDE)" userId="S::darlinga4@michigan.gov::4dcc9bee-fc6a-471e-9977-e9569bd90347" providerId="AD" clId="Web-{437565A6-407B-D651-3D15-098C70BFAA70}" dt="2024-04-30T12:08:44.855" v="0" actId="14100"/>
          <ac:graphicFrameMkLst>
            <pc:docMk/>
            <pc:sldMk cId="2193715683" sldId="300"/>
            <ac:graphicFrameMk id="6" creationId="{E2508273-8704-B437-9B58-07554A1AFD6B}"/>
          </ac:graphicFrameMkLst>
        </pc:graphicFrameChg>
      </pc:sldChg>
    </pc:docChg>
  </pc:docChgLst>
  <pc:docChgLst>
    <pc:chgData name="McLaughlin, Sean  (MDE-Contractor)" userId="S::mclaughlins@michigan.gov::d9494037-c41f-48dd-aad3-69df96f48805" providerId="AD" clId="Web-{B677A780-F0C1-410D-9D1B-6DAFDD2C9DC5}"/>
    <pc:docChg chg="modSld">
      <pc:chgData name="McLaughlin, Sean  (MDE-Contractor)" userId="S::mclaughlins@michigan.gov::d9494037-c41f-48dd-aad3-69df96f48805" providerId="AD" clId="Web-{B677A780-F0C1-410D-9D1B-6DAFDD2C9DC5}" dt="2023-08-02T13:37:28.036" v="48" actId="20577"/>
      <pc:docMkLst>
        <pc:docMk/>
      </pc:docMkLst>
      <pc:sldChg chg="modSp">
        <pc:chgData name="McLaughlin, Sean  (MDE-Contractor)" userId="S::mclaughlins@michigan.gov::d9494037-c41f-48dd-aad3-69df96f48805" providerId="AD" clId="Web-{B677A780-F0C1-410D-9D1B-6DAFDD2C9DC5}" dt="2023-08-02T13:37:28.036" v="48" actId="20577"/>
        <pc:sldMkLst>
          <pc:docMk/>
          <pc:sldMk cId="3766175239" sldId="256"/>
        </pc:sldMkLst>
        <pc:spChg chg="mod">
          <ac:chgData name="McLaughlin, Sean  (MDE-Contractor)" userId="S::mclaughlins@michigan.gov::d9494037-c41f-48dd-aad3-69df96f48805" providerId="AD" clId="Web-{B677A780-F0C1-410D-9D1B-6DAFDD2C9DC5}" dt="2023-08-02T13:37:28.036" v="48" actId="20577"/>
          <ac:spMkLst>
            <pc:docMk/>
            <pc:sldMk cId="3766175239" sldId="256"/>
            <ac:spMk id="2" creationId="{F58375A7-1C44-436A-A61B-063F672A3E3D}"/>
          </ac:spMkLst>
        </pc:spChg>
        <pc:spChg chg="mod">
          <ac:chgData name="McLaughlin, Sean  (MDE-Contractor)" userId="S::mclaughlins@michigan.gov::d9494037-c41f-48dd-aad3-69df96f48805" providerId="AD" clId="Web-{B677A780-F0C1-410D-9D1B-6DAFDD2C9DC5}" dt="2023-08-02T13:36:41.114" v="33" actId="20577"/>
          <ac:spMkLst>
            <pc:docMk/>
            <pc:sldMk cId="3766175239" sldId="256"/>
            <ac:spMk id="3" creationId="{1D66DAED-6826-471F-BC09-48ECD67FD332}"/>
          </ac:spMkLst>
        </pc:spChg>
        <pc:spChg chg="mod">
          <ac:chgData name="McLaughlin, Sean  (MDE-Contractor)" userId="S::mclaughlins@michigan.gov::d9494037-c41f-48dd-aad3-69df96f48805" providerId="AD" clId="Web-{B677A780-F0C1-410D-9D1B-6DAFDD2C9DC5}" dt="2023-08-02T13:36:04.457" v="18" actId="20577"/>
          <ac:spMkLst>
            <pc:docMk/>
            <pc:sldMk cId="3766175239" sldId="256"/>
            <ac:spMk id="5" creationId="{D222BC2F-04E0-4A4A-B186-CC1A211E66AD}"/>
          </ac:spMkLst>
        </pc:spChg>
      </pc:sldChg>
    </pc:docChg>
  </pc:docChgLst>
  <pc:docChgLst>
    <pc:chgData name="Darling, Aaron (MDE)" userId="S::darlinga4@michigan.gov::4dcc9bee-fc6a-471e-9977-e9569bd90347" providerId="AD" clId="Web-{E44A0FAC-B10C-1967-68F5-1C8CB60D9069}"/>
    <pc:docChg chg="modSld">
      <pc:chgData name="Darling, Aaron (MDE)" userId="S::darlinga4@michigan.gov::4dcc9bee-fc6a-471e-9977-e9569bd90347" providerId="AD" clId="Web-{E44A0FAC-B10C-1967-68F5-1C8CB60D9069}" dt="2024-04-30T15:02:43.281" v="6" actId="20577"/>
      <pc:docMkLst>
        <pc:docMk/>
      </pc:docMkLst>
      <pc:sldChg chg="modSp">
        <pc:chgData name="Darling, Aaron (MDE)" userId="S::darlinga4@michigan.gov::4dcc9bee-fc6a-471e-9977-e9569bd90347" providerId="AD" clId="Web-{E44A0FAC-B10C-1967-68F5-1C8CB60D9069}" dt="2024-04-30T15:02:27.453" v="1" actId="20577"/>
        <pc:sldMkLst>
          <pc:docMk/>
          <pc:sldMk cId="3637959126" sldId="288"/>
        </pc:sldMkLst>
        <pc:spChg chg="mod">
          <ac:chgData name="Darling, Aaron (MDE)" userId="S::darlinga4@michigan.gov::4dcc9bee-fc6a-471e-9977-e9569bd90347" providerId="AD" clId="Web-{E44A0FAC-B10C-1967-68F5-1C8CB60D9069}" dt="2024-04-30T15:02:27.453" v="1" actId="20577"/>
          <ac:spMkLst>
            <pc:docMk/>
            <pc:sldMk cId="3637959126" sldId="288"/>
            <ac:spMk id="3" creationId="{2F108598-3AB8-FF99-7031-7EA1B66F644B}"/>
          </ac:spMkLst>
        </pc:spChg>
      </pc:sldChg>
      <pc:sldChg chg="modSp">
        <pc:chgData name="Darling, Aaron (MDE)" userId="S::darlinga4@michigan.gov::4dcc9bee-fc6a-471e-9977-e9569bd90347" providerId="AD" clId="Web-{E44A0FAC-B10C-1967-68F5-1C8CB60D9069}" dt="2024-04-30T15:02:43.281" v="6" actId="20577"/>
        <pc:sldMkLst>
          <pc:docMk/>
          <pc:sldMk cId="2526697482" sldId="290"/>
        </pc:sldMkLst>
        <pc:spChg chg="mod">
          <ac:chgData name="Darling, Aaron (MDE)" userId="S::darlinga4@michigan.gov::4dcc9bee-fc6a-471e-9977-e9569bd90347" providerId="AD" clId="Web-{E44A0FAC-B10C-1967-68F5-1C8CB60D9069}" dt="2024-04-30T15:02:43.281" v="6" actId="20577"/>
          <ac:spMkLst>
            <pc:docMk/>
            <pc:sldMk cId="2526697482" sldId="290"/>
            <ac:spMk id="3" creationId="{B501B1C0-7223-2ACC-90C5-8286FF2DF6C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084645669291332E-2"/>
          <c:y val="5.0736278867108832E-2"/>
          <c:w val="0.89985285433070861"/>
          <c:h val="0.73825518342426288"/>
        </c:manualLayout>
      </c:layout>
      <c:lineChart>
        <c:grouping val="standard"/>
        <c:varyColors val="0"/>
        <c:ser>
          <c:idx val="0"/>
          <c:order val="0"/>
          <c:tx>
            <c:strRef>
              <c:f>Sheet1!$B$1</c:f>
              <c:strCache>
                <c:ptCount val="1"/>
                <c:pt idx="0">
                  <c:v>Overall</c:v>
                </c:pt>
              </c:strCache>
            </c:strRef>
          </c:tx>
          <c:spPr>
            <a:ln w="28575" cap="rnd">
              <a:solidFill>
                <a:schemeClr val="accent1"/>
              </a:solidFill>
              <a:round/>
            </a:ln>
            <a:effectLst/>
          </c:spPr>
          <c:marker>
            <c:symbol val="none"/>
          </c:marker>
          <c:cat>
            <c:numRef>
              <c:f>Sheet1!$A$2:$A$7</c:f>
              <c:numCache>
                <c:formatCode>General</c:formatCode>
                <c:ptCount val="6"/>
                <c:pt idx="0">
                  <c:v>2019</c:v>
                </c:pt>
                <c:pt idx="1">
                  <c:v>2020</c:v>
                </c:pt>
                <c:pt idx="2">
                  <c:v>2021</c:v>
                </c:pt>
                <c:pt idx="3">
                  <c:v>2022</c:v>
                </c:pt>
                <c:pt idx="4">
                  <c:v>2023</c:v>
                </c:pt>
                <c:pt idx="5">
                  <c:v>2024</c:v>
                </c:pt>
              </c:numCache>
            </c:numRef>
          </c:cat>
          <c:val>
            <c:numRef>
              <c:f>Sheet1!$B$2:$B$7</c:f>
              <c:numCache>
                <c:formatCode>General</c:formatCode>
                <c:ptCount val="6"/>
                <c:pt idx="0">
                  <c:v>61.4</c:v>
                </c:pt>
                <c:pt idx="1">
                  <c:v>63.5</c:v>
                </c:pt>
                <c:pt idx="2">
                  <c:v>64.2</c:v>
                </c:pt>
                <c:pt idx="3">
                  <c:v>66.7</c:v>
                </c:pt>
                <c:pt idx="4">
                  <c:v>67.900000000000006</c:v>
                </c:pt>
                <c:pt idx="5">
                  <c:v>66.900000000000006</c:v>
                </c:pt>
              </c:numCache>
            </c:numRef>
          </c:val>
          <c:smooth val="0"/>
          <c:extLst>
            <c:ext xmlns:c16="http://schemas.microsoft.com/office/drawing/2014/chart" uri="{C3380CC4-5D6E-409C-BE32-E72D297353CC}">
              <c16:uniqueId val="{00000000-32D0-4D03-8A66-553A9E9BC3A9}"/>
            </c:ext>
          </c:extLst>
        </c:ser>
        <c:ser>
          <c:idx val="1"/>
          <c:order val="1"/>
          <c:tx>
            <c:strRef>
              <c:f>Sheet1!$C$1</c:f>
              <c:strCache>
                <c:ptCount val="1"/>
                <c:pt idx="0">
                  <c:v>Results</c:v>
                </c:pt>
              </c:strCache>
            </c:strRef>
          </c:tx>
          <c:spPr>
            <a:ln w="28575" cap="rnd">
              <a:solidFill>
                <a:schemeClr val="accent2"/>
              </a:solidFill>
              <a:round/>
            </a:ln>
            <a:effectLst/>
          </c:spPr>
          <c:marker>
            <c:symbol val="none"/>
          </c:marker>
          <c:cat>
            <c:numRef>
              <c:f>Sheet1!$A$2:$A$7</c:f>
              <c:numCache>
                <c:formatCode>General</c:formatCode>
                <c:ptCount val="6"/>
                <c:pt idx="0">
                  <c:v>2019</c:v>
                </c:pt>
                <c:pt idx="1">
                  <c:v>2020</c:v>
                </c:pt>
                <c:pt idx="2">
                  <c:v>2021</c:v>
                </c:pt>
                <c:pt idx="3">
                  <c:v>2022</c:v>
                </c:pt>
                <c:pt idx="4">
                  <c:v>2023</c:v>
                </c:pt>
                <c:pt idx="5">
                  <c:v>2024</c:v>
                </c:pt>
              </c:numCache>
            </c:numRef>
          </c:cat>
          <c:val>
            <c:numRef>
              <c:f>Sheet1!$C$2:$C$7</c:f>
              <c:numCache>
                <c:formatCode>General</c:formatCode>
                <c:ptCount val="6"/>
                <c:pt idx="0">
                  <c:v>45</c:v>
                </c:pt>
                <c:pt idx="1">
                  <c:v>50</c:v>
                </c:pt>
                <c:pt idx="2">
                  <c:v>45</c:v>
                </c:pt>
                <c:pt idx="3">
                  <c:v>50</c:v>
                </c:pt>
                <c:pt idx="4">
                  <c:v>47.5</c:v>
                </c:pt>
                <c:pt idx="5">
                  <c:v>47.5</c:v>
                </c:pt>
              </c:numCache>
            </c:numRef>
          </c:val>
          <c:smooth val="0"/>
          <c:extLst>
            <c:ext xmlns:c16="http://schemas.microsoft.com/office/drawing/2014/chart" uri="{C3380CC4-5D6E-409C-BE32-E72D297353CC}">
              <c16:uniqueId val="{00000001-32D0-4D03-8A66-553A9E9BC3A9}"/>
            </c:ext>
          </c:extLst>
        </c:ser>
        <c:ser>
          <c:idx val="2"/>
          <c:order val="2"/>
          <c:tx>
            <c:strRef>
              <c:f>Sheet1!$D$1</c:f>
              <c:strCache>
                <c:ptCount val="1"/>
                <c:pt idx="0">
                  <c:v>Compliance</c:v>
                </c:pt>
              </c:strCache>
            </c:strRef>
          </c:tx>
          <c:spPr>
            <a:ln w="28575" cap="rnd">
              <a:solidFill>
                <a:schemeClr val="accent3"/>
              </a:solidFill>
              <a:round/>
            </a:ln>
            <a:effectLst/>
          </c:spPr>
          <c:marker>
            <c:symbol val="none"/>
          </c:marker>
          <c:cat>
            <c:numRef>
              <c:f>Sheet1!$A$2:$A$7</c:f>
              <c:numCache>
                <c:formatCode>General</c:formatCode>
                <c:ptCount val="6"/>
                <c:pt idx="0">
                  <c:v>2019</c:v>
                </c:pt>
                <c:pt idx="1">
                  <c:v>2020</c:v>
                </c:pt>
                <c:pt idx="2">
                  <c:v>2021</c:v>
                </c:pt>
                <c:pt idx="3">
                  <c:v>2022</c:v>
                </c:pt>
                <c:pt idx="4">
                  <c:v>2023</c:v>
                </c:pt>
                <c:pt idx="5">
                  <c:v>2024</c:v>
                </c:pt>
              </c:numCache>
            </c:numRef>
          </c:cat>
          <c:val>
            <c:numRef>
              <c:f>Sheet1!$D$2:$D$7</c:f>
              <c:numCache>
                <c:formatCode>General</c:formatCode>
                <c:ptCount val="6"/>
                <c:pt idx="0">
                  <c:v>77.8</c:v>
                </c:pt>
                <c:pt idx="1">
                  <c:v>77</c:v>
                </c:pt>
                <c:pt idx="2">
                  <c:v>83.3</c:v>
                </c:pt>
                <c:pt idx="3">
                  <c:v>83.3</c:v>
                </c:pt>
                <c:pt idx="4">
                  <c:v>88.2</c:v>
                </c:pt>
                <c:pt idx="5">
                  <c:v>86.3</c:v>
                </c:pt>
              </c:numCache>
            </c:numRef>
          </c:val>
          <c:smooth val="0"/>
          <c:extLst>
            <c:ext xmlns:c16="http://schemas.microsoft.com/office/drawing/2014/chart" uri="{C3380CC4-5D6E-409C-BE32-E72D297353CC}">
              <c16:uniqueId val="{00000002-32D0-4D03-8A66-553A9E9BC3A9}"/>
            </c:ext>
          </c:extLst>
        </c:ser>
        <c:ser>
          <c:idx val="3"/>
          <c:order val="3"/>
          <c:tx>
            <c:strRef>
              <c:f>Sheet1!$E$1</c:f>
              <c:strCache>
                <c:ptCount val="1"/>
                <c:pt idx="0">
                  <c:v>Column1</c:v>
                </c:pt>
              </c:strCache>
            </c:strRef>
          </c:tx>
          <c:spPr>
            <a:ln w="28575" cap="rnd">
              <a:solidFill>
                <a:schemeClr val="accent4"/>
              </a:solidFill>
              <a:round/>
            </a:ln>
            <a:effectLst/>
          </c:spPr>
          <c:marker>
            <c:symbol val="none"/>
          </c:marker>
          <c:cat>
            <c:numRef>
              <c:f>Sheet1!$A$2:$A$7</c:f>
              <c:numCache>
                <c:formatCode>General</c:formatCode>
                <c:ptCount val="6"/>
                <c:pt idx="0">
                  <c:v>2019</c:v>
                </c:pt>
                <c:pt idx="1">
                  <c:v>2020</c:v>
                </c:pt>
                <c:pt idx="2">
                  <c:v>2021</c:v>
                </c:pt>
                <c:pt idx="3">
                  <c:v>2022</c:v>
                </c:pt>
                <c:pt idx="4">
                  <c:v>2023</c:v>
                </c:pt>
                <c:pt idx="5">
                  <c:v>2024</c:v>
                </c:pt>
              </c:numCache>
            </c:numRef>
          </c:cat>
          <c:val>
            <c:numRef>
              <c:f>Sheet1!$E$2:$E$7</c:f>
              <c:numCache>
                <c:formatCode>General</c:formatCode>
                <c:ptCount val="6"/>
              </c:numCache>
            </c:numRef>
          </c:val>
          <c:smooth val="0"/>
          <c:extLst>
            <c:ext xmlns:c16="http://schemas.microsoft.com/office/drawing/2014/chart" uri="{C3380CC4-5D6E-409C-BE32-E72D297353CC}">
              <c16:uniqueId val="{00000003-32D0-4D03-8A66-553A9E9BC3A9}"/>
            </c:ext>
          </c:extLst>
        </c:ser>
        <c:dLbls>
          <c:showLegendKey val="0"/>
          <c:showVal val="0"/>
          <c:showCatName val="0"/>
          <c:showSerName val="0"/>
          <c:showPercent val="0"/>
          <c:showBubbleSize val="0"/>
        </c:dLbls>
        <c:smooth val="0"/>
        <c:axId val="1216337103"/>
        <c:axId val="1216351247"/>
      </c:lineChart>
      <c:catAx>
        <c:axId val="1216337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216351247"/>
        <c:crosses val="autoZero"/>
        <c:auto val="1"/>
        <c:lblAlgn val="ctr"/>
        <c:lblOffset val="100"/>
        <c:noMultiLvlLbl val="0"/>
      </c:catAx>
      <c:valAx>
        <c:axId val="12163512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216337103"/>
        <c:crosses val="autoZero"/>
        <c:crossBetween val="between"/>
      </c:valAx>
      <c:spPr>
        <a:noFill/>
        <a:ln w="25400">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928DF0-BB1F-4087-817C-08586C670341}"/>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AE5CBBB1-9E34-4782-A865-97C4DDCF81FD}"/>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A01D40C-D749-41E3-8551-FA3E19E444FF}" type="datetimeFigureOut">
              <a:rPr lang="en-US" smtClean="0"/>
              <a:t>5/14/2024</a:t>
            </a:fld>
            <a:endParaRPr lang="en-US"/>
          </a:p>
        </p:txBody>
      </p:sp>
      <p:sp>
        <p:nvSpPr>
          <p:cNvPr id="4" name="Footer Placeholder 3">
            <a:extLst>
              <a:ext uri="{FF2B5EF4-FFF2-40B4-BE49-F238E27FC236}">
                <a16:creationId xmlns:a16="http://schemas.microsoft.com/office/drawing/2014/main" id="{295195A5-6622-4277-9453-D0B43699657B}"/>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a:t>MDE Office of Special Education</a:t>
            </a:r>
          </a:p>
        </p:txBody>
      </p:sp>
      <p:sp>
        <p:nvSpPr>
          <p:cNvPr id="5" name="Slide Number Placeholder 4">
            <a:extLst>
              <a:ext uri="{FF2B5EF4-FFF2-40B4-BE49-F238E27FC236}">
                <a16:creationId xmlns:a16="http://schemas.microsoft.com/office/drawing/2014/main" id="{81F1250D-D2A4-434A-A377-048E5EF3A3C8}"/>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824374A-4992-47AE-B455-86D258C574E3}" type="slidenum">
              <a:rPr lang="en-US" smtClean="0"/>
              <a:t>‹#›</a:t>
            </a:fld>
            <a:endParaRPr lang="en-US"/>
          </a:p>
        </p:txBody>
      </p:sp>
    </p:spTree>
    <p:extLst>
      <p:ext uri="{BB962C8B-B14F-4D97-AF65-F5344CB8AC3E}">
        <p14:creationId xmlns:p14="http://schemas.microsoft.com/office/powerpoint/2010/main" val="377782904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11C04B0-F314-451F-B3DC-AA99D44A9853}" type="datetimeFigureOut">
              <a:rPr lang="en-US" smtClean="0"/>
              <a:t>5/14/2024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r>
              <a:rPr lang="en-US"/>
              <a:t>MDE Office of Special Education</a:t>
            </a: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726B315-C80B-4218-90F6-E337499C216C}" type="slidenum">
              <a:rPr lang="en-US" smtClean="0"/>
              <a:t>‹#›</a:t>
            </a:fld>
            <a:endParaRPr lang="en-US"/>
          </a:p>
        </p:txBody>
      </p:sp>
    </p:spTree>
    <p:extLst>
      <p:ext uri="{BB962C8B-B14F-4D97-AF65-F5344CB8AC3E}">
        <p14:creationId xmlns:p14="http://schemas.microsoft.com/office/powerpoint/2010/main" val="395660826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cfr.gov/current/title-34/subtitle-B/chapter-III/part-300/subpart-F/subject-group-ECFR76957f34acb3422/section-300.600"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ecfr.gov/current/title-34/subtitle-B/chapter-III/part-300/subpart-F/subject-group-ECFR76957f34acb3422/section-300.603#p-300.603(b)(1)"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will remain on the screen while participants are entering the zoom meeting and while the moderator completes introductions. Jessica-moderator</a:t>
            </a: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1</a:t>
            </a:fld>
            <a:endParaRPr lang="en-US"/>
          </a:p>
        </p:txBody>
      </p:sp>
    </p:spTree>
    <p:extLst>
      <p:ext uri="{BB962C8B-B14F-4D97-AF65-F5344CB8AC3E}">
        <p14:creationId xmlns:p14="http://schemas.microsoft.com/office/powerpoint/2010/main" val="3021860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Differentiated Framework for TA and Monitoring Support is organized as a chart in a quadrant format with four different sections. OSE responds differently to each of the four quadrants in the differentiated framework depending on where the ISD falls and where improvement needs to be made in results, compliance or both results and compliance.</a:t>
            </a: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10</a:t>
            </a:fld>
            <a:endParaRPr lang="en-US"/>
          </a:p>
        </p:txBody>
      </p:sp>
    </p:spTree>
    <p:extLst>
      <p:ext uri="{BB962C8B-B14F-4D97-AF65-F5344CB8AC3E}">
        <p14:creationId xmlns:p14="http://schemas.microsoft.com/office/powerpoint/2010/main" val="2784964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Universal Supports portion of the quadrant is high results and high compliance, and meets requirements and purposes of the IDEA. OSE responds to universal supports by a system review to identify successful procedures and practices to share with others and identify areas of improvement.</a:t>
            </a: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11</a:t>
            </a:fld>
            <a:endParaRPr lang="en-US"/>
          </a:p>
        </p:txBody>
      </p:sp>
    </p:spTree>
    <p:extLst>
      <p:ext uri="{BB962C8B-B14F-4D97-AF65-F5344CB8AC3E}">
        <p14:creationId xmlns:p14="http://schemas.microsoft.com/office/powerpoint/2010/main" val="264828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Directed Supports portion of the quadrant is high results and low compliance, which is needs assistance implementing the requirements of IDEA. OSE responds to directed supports by a system review to create plans for improving compliance and ISDs needing assistance for 2+ years receive targeted technical assistance, TA, other resources and/or the OSE Data Use and Action Process. </a:t>
            </a: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12</a:t>
            </a:fld>
            <a:endParaRPr lang="en-US"/>
          </a:p>
        </p:txBody>
      </p:sp>
    </p:spTree>
    <p:extLst>
      <p:ext uri="{BB962C8B-B14F-4D97-AF65-F5344CB8AC3E}">
        <p14:creationId xmlns:p14="http://schemas.microsoft.com/office/powerpoint/2010/main" val="285664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Targeted Supports portion of the quadrant is low results and high compliance, which is also needs assistance in implementing the requirements of IDEA. OSE responds by providing targeted supports to improve results and a system review to create plans for improving results. ISDs needing assistance for 2+ years receive targeted technical assistance, TA, other resources and/or the OSE Data Use and Action Process. </a:t>
            </a: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13</a:t>
            </a:fld>
            <a:endParaRPr lang="en-US"/>
          </a:p>
        </p:txBody>
      </p:sp>
    </p:spTree>
    <p:extLst>
      <p:ext uri="{BB962C8B-B14F-4D97-AF65-F5344CB8AC3E}">
        <p14:creationId xmlns:p14="http://schemas.microsoft.com/office/powerpoint/2010/main" val="1451173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Intensive Supports portion of the quadrant is low results and low compliance, which is Needs Intervention in implementing the requirements of IDEA. OSE responds through a comprehensive system review to create individualized improvement plans based on local capacity, educator competency, experience and expertise. ISDs needing intervention for 3+ years receive the OSE Data Use and Action Process and/or the directed self-assessment. </a:t>
            </a: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14</a:t>
            </a:fld>
            <a:endParaRPr lang="en-US"/>
          </a:p>
        </p:txBody>
      </p:sp>
    </p:spTree>
    <p:extLst>
      <p:ext uri="{BB962C8B-B14F-4D97-AF65-F5344CB8AC3E}">
        <p14:creationId xmlns:p14="http://schemas.microsoft.com/office/powerpoint/2010/main" val="4234431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section is intended to provide a brief overview of significant disproportionality and the Office of Special Education’s proactive approach and tiered response. </a:t>
            </a: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15</a:t>
            </a:fld>
            <a:endParaRPr lang="en-US"/>
          </a:p>
        </p:txBody>
      </p:sp>
    </p:spTree>
    <p:extLst>
      <p:ext uri="{BB962C8B-B14F-4D97-AF65-F5344CB8AC3E}">
        <p14:creationId xmlns:p14="http://schemas.microsoft.com/office/powerpoint/2010/main" val="261520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IDEA requires States to take steps to determine the existence of and address significant disproportionality in special education. The statute and regulations for IDEA Part B include important provisions for how States must address significant disproportionality, including an examination of significant disproportionality and remedies where findings of significant disproportionality occur.</a:t>
            </a:r>
          </a:p>
          <a:p>
            <a:endParaRPr lang="en-US"/>
          </a:p>
          <a:p>
            <a:r>
              <a:rPr lang="en-US"/>
              <a:t>Under IDEA section 618(d) (20 U.S.C. 1418(d)) and 34 CFR §300.646, States are required to collect and examine data to determine whether significant disproportionality based on race or ethnicity is occurring in the State and the ISDs of the State with respect to the identification of children with disabilities, including identification as children with particular impairments; the placement of children in particular educational settings; and the incidence, duration, and type of disciplinary actions, including suspensions and expulsions. States must make this determination annually.</a:t>
            </a:r>
          </a:p>
          <a:p>
            <a:endParaRPr lang="en-US"/>
          </a:p>
          <a:p>
            <a:endParaRPr lang="en-US"/>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16</a:t>
            </a:fld>
            <a:endParaRPr lang="en-US"/>
          </a:p>
        </p:txBody>
      </p:sp>
    </p:spTree>
    <p:extLst>
      <p:ext uri="{BB962C8B-B14F-4D97-AF65-F5344CB8AC3E}">
        <p14:creationId xmlns:p14="http://schemas.microsoft.com/office/powerpoint/2010/main" val="1598728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1CBA0-68DB-55F7-4763-9CA1B971A1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955027-AAD8-EFB6-3D0E-B94238EFC1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C37152-3068-9D00-B082-B4612EE3303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353535"/>
                </a:solidFill>
                <a:effectLst/>
                <a:latin typeface="Montserrat" panose="00000500000000000000" pitchFamily="2" charset="0"/>
              </a:rPr>
              <a:t>In Michigan, </a:t>
            </a:r>
            <a:r>
              <a:rPr lang="en-US"/>
              <a:t>ISDs receive the IDEA Part B grant sub-award and therefore significant disproportionality is calculated at the ISD level.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b="0" i="0">
                <a:solidFill>
                  <a:srgbClr val="353535"/>
                </a:solidFill>
                <a:effectLst/>
                <a:latin typeface="Montserrat" panose="00000500000000000000" pitchFamily="2" charset="0"/>
              </a:rPr>
              <a:t>The MDE OSE calculates significant disproportionality for ISDs each spring based on data from the previous two school years. </a:t>
            </a:r>
          </a:p>
          <a:p>
            <a:endParaRPr lang="en-US" b="0" i="0">
              <a:solidFill>
                <a:srgbClr val="353535"/>
              </a:solidFill>
              <a:effectLst/>
              <a:latin typeface="Montserrat" panose="00000500000000000000" pitchFamily="2" charset="0"/>
            </a:endParaRPr>
          </a:p>
          <a:p>
            <a:r>
              <a:rPr lang="en-US" b="0" i="0">
                <a:solidFill>
                  <a:srgbClr val="353535"/>
                </a:solidFill>
                <a:effectLst/>
                <a:latin typeface="Montserrat" panose="00000500000000000000" pitchFamily="2" charset="0"/>
              </a:rPr>
              <a:t>Significant disproportionality is based on the aggregate data of the member districts within the ISD.</a:t>
            </a:r>
            <a:endParaRPr lang="en-US"/>
          </a:p>
          <a:p>
            <a:endParaRPr lang="en-US"/>
          </a:p>
        </p:txBody>
      </p:sp>
      <p:sp>
        <p:nvSpPr>
          <p:cNvPr id="4" name="Footer Placeholder 3">
            <a:extLst>
              <a:ext uri="{FF2B5EF4-FFF2-40B4-BE49-F238E27FC236}">
                <a16:creationId xmlns:a16="http://schemas.microsoft.com/office/drawing/2014/main" id="{C31A0892-4AC9-B607-B6BB-B142749038FF}"/>
              </a:ext>
            </a:extLst>
          </p:cNvPr>
          <p:cNvSpPr>
            <a:spLocks noGrp="1"/>
          </p:cNvSpPr>
          <p:nvPr>
            <p:ph type="ftr" sz="quarter" idx="4"/>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FE40B1AE-45A7-3000-A105-BE37A00875B8}"/>
              </a:ext>
            </a:extLst>
          </p:cNvPr>
          <p:cNvSpPr>
            <a:spLocks noGrp="1"/>
          </p:cNvSpPr>
          <p:nvPr>
            <p:ph type="sldNum" sz="quarter" idx="5"/>
          </p:nvPr>
        </p:nvSpPr>
        <p:spPr/>
        <p:txBody>
          <a:bodyPr/>
          <a:lstStyle/>
          <a:p>
            <a:fld id="{B726B315-C80B-4218-90F6-E337499C216C}" type="slidenum">
              <a:rPr lang="en-US" smtClean="0"/>
              <a:t>17</a:t>
            </a:fld>
            <a:endParaRPr lang="en-US"/>
          </a:p>
        </p:txBody>
      </p:sp>
    </p:spTree>
    <p:extLst>
      <p:ext uri="{BB962C8B-B14F-4D97-AF65-F5344CB8AC3E}">
        <p14:creationId xmlns:p14="http://schemas.microsoft.com/office/powerpoint/2010/main" val="2186946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Wayne State University is the entity the OSE utilizes for examining and calculating significant disproportionality in all three areas of significant disproportionality which are identification, educational settings, and discipline.</a:t>
            </a:r>
          </a:p>
          <a:p>
            <a:endParaRPr lang="en-US"/>
          </a:p>
          <a:p>
            <a:r>
              <a:rPr lang="en-US"/>
              <a:t>Each ISD is provided with a notification letter in the May release of Catamaran that includes your WSU username and password. This provides secure access to excel spreadsheets containing ISD aggregate and member district data. The files include additional information on how to interpret and understand the data, but ISDs are free to contact OSE for additional assistance.</a:t>
            </a:r>
          </a:p>
          <a:p>
            <a:endParaRPr lang="en-US"/>
          </a:p>
          <a:p>
            <a:r>
              <a:rPr lang="en-US"/>
              <a:t>ISDs should allocate time to analyze the data and create plans of action to reduce the risk of significant disproportionality throughout the ISD and member districts.</a:t>
            </a: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18</a:t>
            </a:fld>
            <a:endParaRPr lang="en-US"/>
          </a:p>
        </p:txBody>
      </p:sp>
    </p:spTree>
    <p:extLst>
      <p:ext uri="{BB962C8B-B14F-4D97-AF65-F5344CB8AC3E}">
        <p14:creationId xmlns:p14="http://schemas.microsoft.com/office/powerpoint/2010/main" val="1501999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Each year, risk ratios for all three areas are calculated for every member district and aggregated to the ISD level. The WSU data are then provided to each ISD for analysis. Based on the calculated risk ratios, an ISD is placed in a tier as outlined in our methodology document. The OSE takes a proactive approach and provides technical assistance based on the tier in which an ISD falls. Depending on the tier, there may be additional requirements an ISD must fulfill.</a:t>
            </a:r>
          </a:p>
          <a:p>
            <a:endParaRPr lang="en-US"/>
          </a:p>
          <a:p>
            <a:r>
              <a:rPr lang="en-US"/>
              <a:t>To describe and visualize the tiered levels of response, we have a pyramid. The bottom section is the universal tier, or tier 0. Above that is the at-risk tier, or tier 1. Next is the moderately at-risk tier, or tier 2. Lastly, the top of the pyramid is tier 3, being identified with significant disproportionality. </a:t>
            </a: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19</a:t>
            </a:fld>
            <a:endParaRPr lang="en-US"/>
          </a:p>
        </p:txBody>
      </p:sp>
    </p:spTree>
    <p:extLst>
      <p:ext uri="{BB962C8B-B14F-4D97-AF65-F5344CB8AC3E}">
        <p14:creationId xmlns:p14="http://schemas.microsoft.com/office/powerpoint/2010/main" val="3641428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to the Michigan Department of Education Office of Special Education's monthly technical assistance call for May 2024 where we will feature information about determinations and significant disproportionality. </a:t>
            </a: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2</a:t>
            </a:fld>
            <a:endParaRPr lang="en-US"/>
          </a:p>
        </p:txBody>
      </p:sp>
    </p:spTree>
    <p:extLst>
      <p:ext uri="{BB962C8B-B14F-4D97-AF65-F5344CB8AC3E}">
        <p14:creationId xmlns:p14="http://schemas.microsoft.com/office/powerpoint/2010/main" val="1935584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look briefly at each tier and the associated activities. </a:t>
            </a:r>
          </a:p>
          <a:p>
            <a:endParaRPr lang="en-US"/>
          </a:p>
          <a:p>
            <a:r>
              <a:rPr lang="en-US"/>
              <a:t>ISDs in the </a:t>
            </a:r>
            <a:r>
              <a:rPr lang="en-US" b="1"/>
              <a:t>Universal Tier</a:t>
            </a:r>
            <a:r>
              <a:rPr lang="en-US">
                <a:solidFill>
                  <a:schemeClr val="tx1"/>
                </a:solidFill>
              </a:rPr>
              <a:t> will examine data and proactively support member districts and/or ISD operated programs. </a:t>
            </a:r>
          </a:p>
          <a:p>
            <a:r>
              <a:rPr lang="en-US">
                <a:solidFill>
                  <a:schemeClr val="tx1"/>
                </a:solidFill>
              </a:rPr>
              <a:t>ISDs in </a:t>
            </a:r>
            <a:r>
              <a:rPr lang="en-US" b="1">
                <a:solidFill>
                  <a:schemeClr val="tx1"/>
                </a:solidFill>
              </a:rPr>
              <a:t>Tier I (At-Risk)</a:t>
            </a:r>
            <a:r>
              <a:rPr lang="en-US">
                <a:solidFill>
                  <a:schemeClr val="tx1"/>
                </a:solidFill>
              </a:rPr>
              <a:t> will examine data and proactively support member districts and/or ISD operated programs.</a:t>
            </a:r>
          </a:p>
          <a:p>
            <a:r>
              <a:rPr lang="en-US">
                <a:solidFill>
                  <a:schemeClr val="tx1"/>
                </a:solidFill>
              </a:rPr>
              <a:t>ISDs in </a:t>
            </a:r>
            <a:r>
              <a:rPr lang="en-US" b="1">
                <a:solidFill>
                  <a:schemeClr val="tx1"/>
                </a:solidFill>
              </a:rPr>
              <a:t>Tier II (Moderately At-Risk)</a:t>
            </a:r>
            <a:r>
              <a:rPr lang="en-US">
                <a:solidFill>
                  <a:schemeClr val="tx1"/>
                </a:solidFill>
              </a:rPr>
              <a:t> are </a:t>
            </a:r>
            <a:r>
              <a:rPr lang="en-US" b="1">
                <a:solidFill>
                  <a:schemeClr val="tx1"/>
                </a:solidFill>
              </a:rPr>
              <a:t>required</a:t>
            </a:r>
            <a:r>
              <a:rPr lang="en-US">
                <a:solidFill>
                  <a:schemeClr val="tx1"/>
                </a:solidFill>
              </a:rPr>
              <a:t> to complete a Response Plan for ISDs Moderately At-Risk for being identified with Significant Disproportionality. </a:t>
            </a:r>
          </a:p>
          <a:p>
            <a:r>
              <a:rPr lang="en-US">
                <a:solidFill>
                  <a:schemeClr val="tx1"/>
                </a:solidFill>
              </a:rPr>
              <a:t>ISDs in </a:t>
            </a:r>
            <a:r>
              <a:rPr lang="en-US" b="1">
                <a:solidFill>
                  <a:schemeClr val="tx1"/>
                </a:solidFill>
              </a:rPr>
              <a:t>Tier III (Identified) </a:t>
            </a:r>
            <a:r>
              <a:rPr lang="en-US">
                <a:solidFill>
                  <a:schemeClr val="tx1"/>
                </a:solidFill>
              </a:rPr>
              <a:t>must allocate 15% for CCEIS.</a:t>
            </a:r>
            <a:endParaRPr lang="en-US"/>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20</a:t>
            </a:fld>
            <a:endParaRPr lang="en-US"/>
          </a:p>
        </p:txBody>
      </p:sp>
    </p:spTree>
    <p:extLst>
      <p:ext uri="{BB962C8B-B14F-4D97-AF65-F5344CB8AC3E}">
        <p14:creationId xmlns:p14="http://schemas.microsoft.com/office/powerpoint/2010/main" val="259538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ISDs in the </a:t>
            </a:r>
            <a:r>
              <a:rPr lang="en-US" b="1"/>
              <a:t>Universal Tier</a:t>
            </a:r>
            <a:r>
              <a:rPr lang="en-US">
                <a:solidFill>
                  <a:schemeClr val="tx1"/>
                </a:solidFill>
              </a:rPr>
              <a:t> will receive a letter to access the WSU data and should analyze it to proactively support member districts and/or ISD operated programs.</a:t>
            </a:r>
          </a:p>
          <a:p>
            <a:endParaRPr lang="en-US">
              <a:solidFill>
                <a:schemeClr val="tx1"/>
              </a:solidFill>
            </a:endParaRPr>
          </a:p>
          <a:p>
            <a:r>
              <a:rPr lang="en-US"/>
              <a:t>Although tier 0 receives universal TA from the OSE, ISDs may still have member districts approaching or over the threshold. As a best practice, ISDs should plan to work with member districts over the threshold in each of the areas to identify root causes and reduce the risk of significant disproportionality.</a:t>
            </a: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21</a:t>
            </a:fld>
            <a:endParaRPr lang="en-US"/>
          </a:p>
        </p:txBody>
      </p:sp>
    </p:spTree>
    <p:extLst>
      <p:ext uri="{BB962C8B-B14F-4D97-AF65-F5344CB8AC3E}">
        <p14:creationId xmlns:p14="http://schemas.microsoft.com/office/powerpoint/2010/main" val="10832713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ISDs in </a:t>
            </a:r>
            <a:r>
              <a:rPr lang="en-US" b="1"/>
              <a:t>Tier</a:t>
            </a:r>
            <a:r>
              <a:rPr lang="en-US">
                <a:solidFill>
                  <a:schemeClr val="tx1"/>
                </a:solidFill>
              </a:rPr>
              <a:t> </a:t>
            </a:r>
            <a:r>
              <a:rPr lang="en-US" b="1">
                <a:solidFill>
                  <a:schemeClr val="tx1"/>
                </a:solidFill>
              </a:rPr>
              <a:t>1</a:t>
            </a:r>
            <a:r>
              <a:rPr lang="en-US">
                <a:solidFill>
                  <a:schemeClr val="tx1"/>
                </a:solidFill>
              </a:rPr>
              <a:t> also receive a letter to access the WSU data and should analyze it to proactively support member districts and/or ISD operated programs.</a:t>
            </a:r>
          </a:p>
          <a:p>
            <a:endParaRPr lang="en-US">
              <a:solidFill>
                <a:schemeClr val="tx1"/>
              </a:solidFill>
            </a:endParaRPr>
          </a:p>
          <a:p>
            <a:r>
              <a:rPr lang="en-US"/>
              <a:t>ISDs in Tier 1 have exceeded the 3.0 threshold for 2 consecutive years. In the notification letter, OSE provides a list of member districts exceeding the 3.0 risk ratio who are contributing to the ISD aggregate data. </a:t>
            </a:r>
          </a:p>
          <a:p>
            <a:endParaRPr lang="en-US"/>
          </a:p>
          <a:p>
            <a:r>
              <a:rPr lang="en-US"/>
              <a:t>As a best practice, ISDs should plan to work with member districts over the threshold in each of the areas to identify root causes and reduce the risk of significant disproportionality.</a:t>
            </a:r>
          </a:p>
          <a:p>
            <a:pPr lvl="1"/>
            <a:endParaRPr lang="en-US"/>
          </a:p>
          <a:p>
            <a:endParaRPr lang="en-US"/>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22</a:t>
            </a:fld>
            <a:endParaRPr lang="en-US"/>
          </a:p>
        </p:txBody>
      </p:sp>
    </p:spTree>
    <p:extLst>
      <p:ext uri="{BB962C8B-B14F-4D97-AF65-F5344CB8AC3E}">
        <p14:creationId xmlns:p14="http://schemas.microsoft.com/office/powerpoint/2010/main" val="10284646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07000"/>
              </a:lnSpc>
              <a:spcBef>
                <a:spcPts val="0"/>
              </a:spcBef>
              <a:spcAft>
                <a:spcPts val="1200"/>
              </a:spcAft>
              <a:buNone/>
            </a:pPr>
            <a:r>
              <a:rPr lang="en-US" sz="1800">
                <a:effectLst/>
                <a:latin typeface="Calibri" panose="020F0502020204030204" pitchFamily="34" charset="0"/>
                <a:ea typeface="Calibri" panose="020F0502020204030204" pitchFamily="34" charset="0"/>
                <a:cs typeface="Times New Roman" panose="02020603050405020304" pitchFamily="18" charset="0"/>
              </a:rPr>
              <a:t>ISDs in </a:t>
            </a:r>
            <a:r>
              <a:rPr lang="en-US" sz="1800" b="1">
                <a:effectLst/>
                <a:latin typeface="Calibri" panose="020F0502020204030204" pitchFamily="34" charset="0"/>
                <a:ea typeface="Calibri" panose="020F0502020204030204" pitchFamily="34" charset="0"/>
                <a:cs typeface="Times New Roman" panose="02020603050405020304" pitchFamily="18" charset="0"/>
              </a:rPr>
              <a:t>Tier II </a:t>
            </a:r>
            <a:r>
              <a:rPr lang="en-US" sz="1800">
                <a:effectLst/>
                <a:latin typeface="Calibri" panose="020F0502020204030204" pitchFamily="34" charset="0"/>
                <a:ea typeface="Calibri" panose="020F0502020204030204" pitchFamily="34" charset="0"/>
                <a:cs typeface="Times New Roman" panose="02020603050405020304" pitchFamily="18" charset="0"/>
              </a:rPr>
              <a:t>are considered “Moderately At Risk” but are </a:t>
            </a:r>
            <a:r>
              <a:rPr lang="en-US" sz="1800" b="1">
                <a:effectLst/>
                <a:latin typeface="Calibri" panose="020F0502020204030204" pitchFamily="34" charset="0"/>
                <a:ea typeface="Calibri" panose="020F0502020204030204" pitchFamily="34" charset="0"/>
                <a:cs typeface="Times New Roman" panose="02020603050405020304" pitchFamily="18" charset="0"/>
              </a:rPr>
              <a:t>not</a:t>
            </a:r>
            <a:r>
              <a:rPr lang="en-US" sz="1800">
                <a:effectLst/>
                <a:latin typeface="Calibri" panose="020F0502020204030204" pitchFamily="34" charset="0"/>
                <a:ea typeface="Calibri" panose="020F0502020204030204" pitchFamily="34" charset="0"/>
                <a:cs typeface="Times New Roman" panose="02020603050405020304" pitchFamily="18" charset="0"/>
              </a:rPr>
              <a:t> identified at the ISD level for significant disproportionality.</a:t>
            </a:r>
          </a:p>
          <a:p>
            <a:pPr marL="0" marR="0" indent="0">
              <a:lnSpc>
                <a:spcPct val="107000"/>
              </a:lnSpc>
              <a:spcBef>
                <a:spcPts val="0"/>
              </a:spcBef>
              <a:spcAft>
                <a:spcPts val="1200"/>
              </a:spcAft>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a:effectLst/>
                <a:latin typeface="Calibri" panose="020F0502020204030204" pitchFamily="34" charset="0"/>
                <a:ea typeface="Calibri" panose="020F0502020204030204" pitchFamily="34" charset="0"/>
                <a:cs typeface="Calibri" panose="020F0502020204030204" pitchFamily="34" charset="0"/>
              </a:rPr>
              <a:t>Tier II means an ISD has a risk ratio greater than 3.0 AND more than zero but 1/3 or less member districts within the ISD have risk ratios greater than 3.0.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b="1"/>
          </a:p>
          <a:p>
            <a:pPr marL="0" indent="0">
              <a:buNone/>
            </a:pPr>
            <a:r>
              <a:rPr lang="en-US" sz="1800"/>
              <a:t>ISDs in Tier II must complete and submit a Response Plan in Catamaran. The Response Plan must be completed and approved in Catamaran by the OSE prior to program implementation. Some of the areas and activities of a Response Plan include: </a:t>
            </a:r>
          </a:p>
          <a:p>
            <a:pPr marL="0" indent="0">
              <a:buNone/>
            </a:pPr>
            <a:endParaRPr lang="en-US" sz="1800"/>
          </a:p>
          <a:p>
            <a:pPr marL="0" indent="0">
              <a:buNone/>
            </a:pPr>
            <a:r>
              <a:rPr lang="en-US" sz="1800"/>
              <a:t>Forming a Response Plan Team;</a:t>
            </a:r>
          </a:p>
          <a:p>
            <a:pPr marL="0" indent="0">
              <a:buNone/>
            </a:pPr>
            <a:r>
              <a:rPr lang="en-US" sz="1800"/>
              <a:t>Completing a Response Plan Design with specific activities;</a:t>
            </a:r>
          </a:p>
          <a:p>
            <a:pPr marL="0" indent="0">
              <a:buNone/>
            </a:pPr>
            <a:r>
              <a:rPr lang="en-US" sz="1800"/>
              <a:t>Completing a root cause analysis;</a:t>
            </a:r>
          </a:p>
          <a:p>
            <a:pPr marL="0" indent="0">
              <a:buNone/>
            </a:pPr>
            <a:r>
              <a:rPr lang="en-US" sz="1800"/>
              <a:t>Identifying areas for improvement including specific student populations;</a:t>
            </a:r>
          </a:p>
          <a:p>
            <a:pPr marL="0" indent="0">
              <a:buNone/>
            </a:pPr>
            <a:r>
              <a:rPr lang="en-US" sz="1800"/>
              <a:t>Targeted activities in the areas of race/ethnicity, disability, and/or specific member district(s));</a:t>
            </a:r>
          </a:p>
          <a:p>
            <a:pPr marL="0" indent="0">
              <a:buNone/>
            </a:pPr>
            <a:r>
              <a:rPr lang="en-US" sz="1800"/>
              <a:t>Providing member districts with Technical Assistance and Professional Development;</a:t>
            </a:r>
          </a:p>
          <a:p>
            <a:pPr marL="0" indent="0">
              <a:buNone/>
            </a:pPr>
            <a:r>
              <a:rPr lang="en-US" sz="1800"/>
              <a:t>And receiving MDE comments and support.</a:t>
            </a:r>
          </a:p>
          <a:p>
            <a:pPr marL="0" indent="0">
              <a:buNone/>
            </a:pPr>
            <a:endParaRPr lang="en-US" sz="1800"/>
          </a:p>
          <a:p>
            <a:pPr marL="0" indent="0">
              <a:buNone/>
            </a:pPr>
            <a:endParaRPr lang="en-US" sz="1200" b="1"/>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23</a:t>
            </a:fld>
            <a:endParaRPr lang="en-US"/>
          </a:p>
        </p:txBody>
      </p:sp>
    </p:spTree>
    <p:extLst>
      <p:ext uri="{BB962C8B-B14F-4D97-AF65-F5344CB8AC3E}">
        <p14:creationId xmlns:p14="http://schemas.microsoft.com/office/powerpoint/2010/main" val="41292158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1"/>
                </a:solidFill>
              </a:rPr>
              <a:t>ISDs in </a:t>
            </a:r>
            <a:r>
              <a:rPr lang="en-US" b="1">
                <a:solidFill>
                  <a:schemeClr val="tx1"/>
                </a:solidFill>
              </a:rPr>
              <a:t>Tier III (Identified with significant disproportionality) </a:t>
            </a:r>
            <a:r>
              <a:rPr lang="en-US">
                <a:solidFill>
                  <a:schemeClr val="tx1"/>
                </a:solidFill>
              </a:rPr>
              <a:t>must allocate 15% of the total ISD allocation for CCEIS.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1"/>
                </a:solidFill>
              </a:rPr>
              <a:t>This requires actives such as: </a:t>
            </a:r>
          </a:p>
          <a:p>
            <a:pPr lvl="0">
              <a:buFont typeface="Arial" panose="020B0604020202020204" pitchFamily="34" charset="0"/>
              <a:buNone/>
            </a:pPr>
            <a:r>
              <a:rPr lang="en-US" sz="1200"/>
              <a:t>Gathering a CCEIS Team;</a:t>
            </a:r>
          </a:p>
          <a:p>
            <a:pPr lvl="0">
              <a:buFont typeface="Arial" panose="020B0604020202020204" pitchFamily="34" charset="0"/>
              <a:buNone/>
            </a:pPr>
            <a:r>
              <a:rPr lang="en-US" sz="1200"/>
              <a:t>Completing a Program Design in Catamaran with specific activities;</a:t>
            </a:r>
          </a:p>
          <a:p>
            <a:pPr lvl="0"/>
            <a:r>
              <a:rPr lang="en-US" sz="1200"/>
              <a:t>Performing a root cause analysis;</a:t>
            </a:r>
          </a:p>
          <a:p>
            <a:pPr lvl="0"/>
            <a:r>
              <a:rPr lang="en-US" sz="1200"/>
              <a:t>Identified areas for improvement including specific student populations;</a:t>
            </a:r>
          </a:p>
          <a:p>
            <a:pPr lvl="0"/>
            <a:r>
              <a:rPr lang="en-US" sz="1200"/>
              <a:t>Targeted area activities (race/ethnicity, disability area, member district(s));</a:t>
            </a:r>
          </a:p>
          <a:p>
            <a:pPr lvl="0"/>
            <a:r>
              <a:rPr lang="en-US" sz="1200"/>
              <a:t>Technical Assistance and Professional Development;</a:t>
            </a:r>
          </a:p>
          <a:p>
            <a:pPr lvl="0"/>
            <a:r>
              <a:rPr lang="en-US" sz="1200"/>
              <a:t>Publicly report on revisions of policies, practices and procedures;</a:t>
            </a:r>
          </a:p>
          <a:p>
            <a:pPr lvl="0"/>
            <a:r>
              <a:rPr lang="en-US" sz="1200"/>
              <a:t>and receive MDE comments and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chemeClr val="tx1"/>
              </a:solidFill>
            </a:endParaRP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24</a:t>
            </a:fld>
            <a:endParaRPr lang="en-US"/>
          </a:p>
        </p:txBody>
      </p:sp>
    </p:spTree>
    <p:extLst>
      <p:ext uri="{BB962C8B-B14F-4D97-AF65-F5344CB8AC3E}">
        <p14:creationId xmlns:p14="http://schemas.microsoft.com/office/powerpoint/2010/main" val="4240356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know that no ISD wants to be required to allocate 15% of their IDEA funds toward CCEIS. That means over the summer OSE expects that ISDs will proactively work with specific member districts and/or ISD operated programs in order to reduce the risk of being identified with significant disproportionality. </a:t>
            </a:r>
          </a:p>
          <a:p>
            <a:endParaRPr lang="en-US"/>
          </a:p>
          <a:p>
            <a:r>
              <a:rPr lang="en-US"/>
              <a:t>To do so, the ISD should complete some monitoring activities to help determine what level of technical assistance to provide to the identified member districts and/or ISD operated programs to improve noncompliance and reduce the risk of being identified with significant disproportionality. </a:t>
            </a: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25</a:t>
            </a:fld>
            <a:endParaRPr lang="en-US"/>
          </a:p>
        </p:txBody>
      </p:sp>
    </p:spTree>
    <p:extLst>
      <p:ext uri="{BB962C8B-B14F-4D97-AF65-F5344CB8AC3E}">
        <p14:creationId xmlns:p14="http://schemas.microsoft.com/office/powerpoint/2010/main" val="19172397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expected outcome of completing a comprehensive data dive with the WSU data is for ISDs to develop proactive activities with member districts and/or ISD operated programs that are approaching or over the threshold in order to increase student outcomes as we reduce the risk of being identified with significant disproportionality.</a:t>
            </a: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26</a:t>
            </a:fld>
            <a:endParaRPr lang="en-US"/>
          </a:p>
        </p:txBody>
      </p:sp>
    </p:spTree>
    <p:extLst>
      <p:ext uri="{BB962C8B-B14F-4D97-AF65-F5344CB8AC3E}">
        <p14:creationId xmlns:p14="http://schemas.microsoft.com/office/powerpoint/2010/main" val="5475995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Again, letters will be available in the May release of Catamaran with WSU login information. TA from OSE is available through a variety of resources. Please visit: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MDE website at michigan.gov/</a:t>
            </a:r>
            <a:r>
              <a:rPr lang="en-US" err="1"/>
              <a:t>mde</a:t>
            </a:r>
            <a:r>
              <a:rPr lang="en-US"/>
              <a:t> &amp; search for significant disproportionality to find links to our methodology document and the procedures for calculating each of the 3 areas;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new Data Center for addressing significant disproportionality at dcasd.org;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IDEA Data Center Success Gaps Toolkit at ideadata.org;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Discipline Toolkit at </a:t>
            </a:r>
            <a:r>
              <a:rPr lang="en-US" err="1"/>
              <a:t>training.catamaran.partners</a:t>
            </a:r>
            <a:r>
              <a:rPr lang="en-US"/>
              <a:t>/discipline-how-</a:t>
            </a:r>
            <a:r>
              <a:rPr lang="en-US" err="1"/>
              <a:t>tos</a:t>
            </a:r>
            <a:r>
              <a:rPr lang="en-US"/>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And by requesting additional TA from the OSE by emailing bradyj@michigan.gov. </a:t>
            </a:r>
          </a:p>
          <a:p>
            <a:endParaRPr lang="en-US"/>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27</a:t>
            </a:fld>
            <a:endParaRPr lang="en-US"/>
          </a:p>
        </p:txBody>
      </p:sp>
    </p:spTree>
    <p:extLst>
      <p:ext uri="{BB962C8B-B14F-4D97-AF65-F5344CB8AC3E}">
        <p14:creationId xmlns:p14="http://schemas.microsoft.com/office/powerpoint/2010/main" val="30075590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Jessica-spell out the entire email address. </a:t>
            </a:r>
            <a:endParaRPr lang="en-US"/>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28</a:t>
            </a:fld>
            <a:endParaRPr lang="en-US"/>
          </a:p>
        </p:txBody>
      </p:sp>
    </p:spTree>
    <p:extLst>
      <p:ext uri="{BB962C8B-B14F-4D97-AF65-F5344CB8AC3E}">
        <p14:creationId xmlns:p14="http://schemas.microsoft.com/office/powerpoint/2010/main" val="1786630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Let's briefly review some relevant terms that may be used in the presentation. </a:t>
            </a:r>
          </a:p>
          <a:p>
            <a:pPr marL="457200" indent="-457200">
              <a:lnSpc>
                <a:spcPct val="108000"/>
              </a:lnSpc>
              <a:spcBef>
                <a:spcPts val="1000"/>
              </a:spcBef>
              <a:buFont typeface="Arial"/>
              <a:buChar char="•"/>
            </a:pPr>
            <a:r>
              <a:rPr lang="en-US"/>
              <a:t>Free Appropriate Public Education (FAPE)</a:t>
            </a:r>
            <a:endParaRPr lang="en-US">
              <a:cs typeface="Calibri"/>
            </a:endParaRPr>
          </a:p>
          <a:p>
            <a:pPr marL="457200" indent="-457200">
              <a:lnSpc>
                <a:spcPct val="108000"/>
              </a:lnSpc>
              <a:spcBef>
                <a:spcPts val="1000"/>
              </a:spcBef>
              <a:buFont typeface="Arial"/>
              <a:buChar char="•"/>
            </a:pPr>
            <a:r>
              <a:rPr lang="en-US"/>
              <a:t>Individualized Education Program (IEP)</a:t>
            </a:r>
            <a:endParaRPr lang="en-US">
              <a:cs typeface="Calibri"/>
            </a:endParaRPr>
          </a:p>
          <a:p>
            <a:pPr marL="457200" indent="-457200">
              <a:lnSpc>
                <a:spcPct val="108000"/>
              </a:lnSpc>
              <a:spcBef>
                <a:spcPts val="1000"/>
              </a:spcBef>
              <a:buFont typeface="Arial"/>
              <a:buChar char="•"/>
            </a:pPr>
            <a:r>
              <a:rPr lang="en-US"/>
              <a:t>Individuals with Disabilities Education Act (IDEA)</a:t>
            </a:r>
            <a:endParaRPr lang="en-US">
              <a:cs typeface="Calibri"/>
            </a:endParaRPr>
          </a:p>
          <a:p>
            <a:pPr marL="457200" indent="-457200">
              <a:lnSpc>
                <a:spcPct val="108000"/>
              </a:lnSpc>
              <a:spcBef>
                <a:spcPts val="1000"/>
              </a:spcBef>
              <a:buFont typeface="Arial"/>
              <a:buChar char="•"/>
            </a:pPr>
            <a:r>
              <a:rPr lang="en-US"/>
              <a:t>Intermediate School District (ISD)</a:t>
            </a:r>
          </a:p>
          <a:p>
            <a:pPr marL="457200" indent="-457200">
              <a:lnSpc>
                <a:spcPct val="108000"/>
              </a:lnSpc>
              <a:spcBef>
                <a:spcPts val="1000"/>
              </a:spcBef>
              <a:buFont typeface="Arial"/>
              <a:buChar char="•"/>
            </a:pPr>
            <a:r>
              <a:rPr lang="en-US"/>
              <a:t>Least Restrictive Environment (LRE)</a:t>
            </a:r>
          </a:p>
          <a:p>
            <a:pPr marL="457200" indent="-457200">
              <a:lnSpc>
                <a:spcPct val="108000"/>
              </a:lnSpc>
              <a:spcBef>
                <a:spcPts val="1000"/>
              </a:spcBef>
              <a:buFont typeface="Arial"/>
              <a:buChar char="•"/>
            </a:pPr>
            <a:r>
              <a:rPr lang="en-US"/>
              <a:t>Michigan Administrative Rules for Special Education (MARSE)</a:t>
            </a:r>
          </a:p>
          <a:p>
            <a:pPr marL="457200" indent="-457200">
              <a:lnSpc>
                <a:spcPct val="108000"/>
              </a:lnSpc>
              <a:spcBef>
                <a:spcPts val="1000"/>
              </a:spcBef>
              <a:buFont typeface="Arial"/>
              <a:buChar char="•"/>
            </a:pPr>
            <a:r>
              <a:rPr lang="en-US"/>
              <a:t>Michigan Department of Education Office of Special Education (MDE OSE)</a:t>
            </a:r>
          </a:p>
          <a:p>
            <a:pPr marL="457200" indent="-457200">
              <a:lnSpc>
                <a:spcPct val="108000"/>
              </a:lnSpc>
              <a:spcBef>
                <a:spcPts val="1000"/>
              </a:spcBef>
              <a:buFont typeface="Arial"/>
              <a:buChar char="•"/>
            </a:pPr>
            <a:r>
              <a:rPr lang="en-US"/>
              <a:t>Office of Special Education Programs (OSEP)</a:t>
            </a:r>
          </a:p>
          <a:p>
            <a:pPr marL="457200" indent="-457200">
              <a:lnSpc>
                <a:spcPct val="108000"/>
              </a:lnSpc>
              <a:spcBef>
                <a:spcPts val="1000"/>
              </a:spcBef>
              <a:buFont typeface="Arial"/>
              <a:buChar char="•"/>
            </a:pPr>
            <a:r>
              <a:rPr lang="en-US"/>
              <a:t>State Performance Plan/Annual Performance Report (SPP/APR)</a:t>
            </a:r>
          </a:p>
          <a:p>
            <a:pPr marL="457200" indent="-457200">
              <a:lnSpc>
                <a:spcPct val="108000"/>
              </a:lnSpc>
              <a:spcBef>
                <a:spcPts val="1000"/>
              </a:spcBef>
              <a:buFont typeface="Arial"/>
              <a:buChar char="•"/>
            </a:pPr>
            <a:r>
              <a:rPr lang="en-US"/>
              <a:t>Student with a Disability (SWD)</a:t>
            </a:r>
          </a:p>
          <a:p>
            <a:pPr marL="457200" indent="-457200">
              <a:lnSpc>
                <a:spcPct val="108000"/>
              </a:lnSpc>
              <a:spcBef>
                <a:spcPts val="1000"/>
              </a:spcBef>
              <a:buFont typeface="Arial"/>
              <a:buChar char="•"/>
            </a:pPr>
            <a:r>
              <a:rPr lang="en-US"/>
              <a:t>Technical Assistance (TA)</a:t>
            </a: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3</a:t>
            </a:fld>
            <a:endParaRPr lang="en-US"/>
          </a:p>
        </p:txBody>
      </p:sp>
    </p:spTree>
    <p:extLst>
      <p:ext uri="{BB962C8B-B14F-4D97-AF65-F5344CB8AC3E}">
        <p14:creationId xmlns:p14="http://schemas.microsoft.com/office/powerpoint/2010/main" val="103535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Michigan's approach to determinations is to align the process as closely as possible to OSEP. </a:t>
            </a:r>
            <a:endParaRPr lang="en-US"/>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4</a:t>
            </a:fld>
            <a:endParaRPr lang="en-US"/>
          </a:p>
        </p:txBody>
      </p:sp>
    </p:spTree>
    <p:extLst>
      <p:ext uri="{BB962C8B-B14F-4D97-AF65-F5344CB8AC3E}">
        <p14:creationId xmlns:p14="http://schemas.microsoft.com/office/powerpoint/2010/main" val="1008859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 why does Michigan have to issue determinations? </a:t>
            </a:r>
          </a:p>
          <a:p>
            <a:pPr marL="171450" indent="-171450">
              <a:lnSpc>
                <a:spcPct val="108000"/>
              </a:lnSpc>
              <a:spcBef>
                <a:spcPts val="1000"/>
              </a:spcBef>
              <a:buFont typeface="Arial"/>
              <a:buChar char="•"/>
            </a:pPr>
            <a:r>
              <a:rPr lang="en-US">
                <a:hlinkClick r:id="rId3"/>
              </a:rPr>
              <a:t>34 CFR § 300.600</a:t>
            </a:r>
            <a:r>
              <a:rPr lang="en-US"/>
              <a:t> </a:t>
            </a:r>
            <a:endParaRPr lang="en-US">
              <a:cs typeface="Calibri"/>
            </a:endParaRPr>
          </a:p>
          <a:p>
            <a:pPr marL="171450" indent="-171450">
              <a:lnSpc>
                <a:spcPct val="108000"/>
              </a:lnSpc>
              <a:spcBef>
                <a:spcPts val="1000"/>
              </a:spcBef>
              <a:buFont typeface="Arial"/>
              <a:buChar char="•"/>
            </a:pPr>
            <a:r>
              <a:rPr lang="en-US">
                <a:hlinkClick r:id="rId4"/>
              </a:rPr>
              <a:t>34 CFR § 300.603(b)(1)</a:t>
            </a:r>
            <a:endParaRPr lang="en-US"/>
          </a:p>
          <a:p>
            <a:pPr marL="171450" indent="-171450">
              <a:lnSpc>
                <a:spcPct val="108000"/>
              </a:lnSpc>
              <a:spcBef>
                <a:spcPts val="1000"/>
              </a:spcBef>
              <a:buFont typeface="Arial"/>
              <a:buChar char="•"/>
            </a:pPr>
            <a:endParaRPr lang="en-US"/>
          </a:p>
          <a:p>
            <a:pPr>
              <a:lnSpc>
                <a:spcPct val="108000"/>
              </a:lnSpc>
              <a:spcBef>
                <a:spcPts val="1000"/>
              </a:spcBef>
            </a:pPr>
            <a:r>
              <a:rPr lang="en-US">
                <a:cs typeface="Calibri" panose="020F0502020204030204"/>
              </a:rPr>
              <a:t>Michigan uses the required four areas for determinations:</a:t>
            </a:r>
          </a:p>
          <a:p>
            <a:pPr marL="171450" indent="-171450">
              <a:lnSpc>
                <a:spcPct val="108000"/>
              </a:lnSpc>
              <a:spcBef>
                <a:spcPts val="1000"/>
              </a:spcBef>
              <a:buFont typeface="Arial"/>
              <a:buChar char="•"/>
            </a:pPr>
            <a:r>
              <a:rPr lang="en-US"/>
              <a:t>Meets the requirements and purposes of IDEA;</a:t>
            </a:r>
            <a:endParaRPr lang="en-US">
              <a:cs typeface="Calibri" panose="020F0502020204030204"/>
            </a:endParaRPr>
          </a:p>
          <a:p>
            <a:pPr marL="171450" indent="-171450">
              <a:lnSpc>
                <a:spcPct val="108000"/>
              </a:lnSpc>
              <a:spcBef>
                <a:spcPts val="1000"/>
              </a:spcBef>
              <a:buFont typeface="Arial"/>
              <a:buChar char="•"/>
            </a:pPr>
            <a:r>
              <a:rPr lang="en-US"/>
              <a:t>Needs assistance in implementing the requirements of IDEA;</a:t>
            </a:r>
            <a:endParaRPr lang="en-US">
              <a:cs typeface="Calibri" panose="020F0502020204030204"/>
            </a:endParaRPr>
          </a:p>
          <a:p>
            <a:pPr marL="171450" indent="-171450">
              <a:lnSpc>
                <a:spcPct val="108000"/>
              </a:lnSpc>
              <a:spcBef>
                <a:spcPts val="1000"/>
              </a:spcBef>
              <a:buFont typeface="Arial"/>
              <a:buChar char="•"/>
            </a:pPr>
            <a:r>
              <a:rPr lang="en-US"/>
              <a:t>Needs intervention in implementing the requirements of IDEA; or</a:t>
            </a:r>
            <a:endParaRPr lang="en-US">
              <a:cs typeface="Calibri" panose="020F0502020204030204"/>
            </a:endParaRPr>
          </a:p>
          <a:p>
            <a:pPr marL="171450" indent="-171450">
              <a:lnSpc>
                <a:spcPct val="108000"/>
              </a:lnSpc>
              <a:spcBef>
                <a:spcPts val="1000"/>
              </a:spcBef>
              <a:buFont typeface="Arial"/>
              <a:buChar char="•"/>
            </a:pPr>
            <a:r>
              <a:rPr lang="en-US"/>
              <a:t>Needs substantial intervention in implementing the requirements of IDEA.</a:t>
            </a:r>
            <a:endParaRPr lang="en-US">
              <a:cs typeface="Calibri" panose="020F0502020204030204"/>
            </a:endParaRPr>
          </a:p>
          <a:p>
            <a:pPr marL="171450" indent="-171450">
              <a:lnSpc>
                <a:spcPct val="108000"/>
              </a:lnSpc>
              <a:spcBef>
                <a:spcPts val="1000"/>
              </a:spcBef>
              <a:buFont typeface="Arial"/>
              <a:buChar char="•"/>
            </a:pPr>
            <a:r>
              <a:rPr lang="en-US"/>
              <a:t>Michigan does not use Needs substantial intervention in implementing the requirements of IDEA</a:t>
            </a:r>
            <a:endParaRPr lang="en-US">
              <a:cs typeface="Calibri" panose="020F0502020204030204"/>
            </a:endParaRP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5</a:t>
            </a:fld>
            <a:endParaRPr lang="en-US"/>
          </a:p>
        </p:txBody>
      </p:sp>
    </p:spTree>
    <p:extLst>
      <p:ext uri="{BB962C8B-B14F-4D97-AF65-F5344CB8AC3E}">
        <p14:creationId xmlns:p14="http://schemas.microsoft.com/office/powerpoint/2010/main" val="2805464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Michigan uses 20 indicators/elements in making determinations for ISDs. 10 in the area of Results and 10 in the area of Compliance.</a:t>
            </a:r>
          </a:p>
          <a:p>
            <a:pPr>
              <a:lnSpc>
                <a:spcPct val="108000"/>
              </a:lnSpc>
              <a:spcBef>
                <a:spcPts val="1000"/>
              </a:spcBef>
            </a:pPr>
            <a:endParaRPr lang="en-US" b="1" i="1">
              <a:cs typeface="Calibri"/>
            </a:endParaRPr>
          </a:p>
          <a:p>
            <a:pPr>
              <a:lnSpc>
                <a:spcPct val="108000"/>
              </a:lnSpc>
              <a:spcBef>
                <a:spcPts val="1000"/>
              </a:spcBef>
            </a:pPr>
            <a:r>
              <a:rPr lang="en-US" b="1" i="1"/>
              <a:t>The Results Indicators used for determinations are as follows: </a:t>
            </a:r>
            <a:endParaRPr lang="en-US">
              <a:cs typeface="Calibri"/>
            </a:endParaRPr>
          </a:p>
          <a:p>
            <a:pPr marL="285750" indent="-285750">
              <a:lnSpc>
                <a:spcPct val="108000"/>
              </a:lnSpc>
              <a:spcBef>
                <a:spcPts val="1000"/>
              </a:spcBef>
              <a:buFont typeface="Arial"/>
              <a:buChar char="•"/>
            </a:pPr>
            <a:r>
              <a:rPr lang="en-US"/>
              <a:t>Participation in the Regular Statewide Assessment (618 data, Assessments)</a:t>
            </a:r>
            <a:endParaRPr lang="en-US">
              <a:cs typeface="Calibri" panose="020F0502020204030204"/>
            </a:endParaRPr>
          </a:p>
          <a:p>
            <a:pPr marL="285750" indent="-285750">
              <a:lnSpc>
                <a:spcPct val="108000"/>
              </a:lnSpc>
              <a:spcBef>
                <a:spcPts val="1000"/>
              </a:spcBef>
              <a:buFont typeface="Arial"/>
              <a:buChar char="•"/>
            </a:pPr>
            <a:r>
              <a:rPr lang="en-US"/>
              <a:t>Participation at 4th grade English Language Arts (ELA)</a:t>
            </a:r>
            <a:endParaRPr lang="en-US">
              <a:cs typeface="Calibri" panose="020F0502020204030204"/>
            </a:endParaRPr>
          </a:p>
          <a:p>
            <a:pPr marL="285750" indent="-285750">
              <a:lnSpc>
                <a:spcPct val="108000"/>
              </a:lnSpc>
              <a:spcBef>
                <a:spcPts val="1000"/>
              </a:spcBef>
              <a:buFont typeface="Arial"/>
              <a:buChar char="•"/>
            </a:pPr>
            <a:r>
              <a:rPr lang="en-US"/>
              <a:t>Participation at 8th grade ELA</a:t>
            </a:r>
            <a:endParaRPr lang="en-US">
              <a:cs typeface="Calibri" panose="020F0502020204030204"/>
            </a:endParaRPr>
          </a:p>
          <a:p>
            <a:pPr marL="285750" indent="-285750">
              <a:lnSpc>
                <a:spcPct val="108000"/>
              </a:lnSpc>
              <a:spcBef>
                <a:spcPts val="1000"/>
              </a:spcBef>
              <a:buFont typeface="Arial"/>
              <a:buChar char="•"/>
            </a:pPr>
            <a:r>
              <a:rPr lang="en-US"/>
              <a:t>Participation at 4th grade Math</a:t>
            </a:r>
            <a:endParaRPr lang="en-US">
              <a:cs typeface="Calibri" panose="020F0502020204030204"/>
            </a:endParaRPr>
          </a:p>
          <a:p>
            <a:pPr marL="285750" indent="-285750">
              <a:lnSpc>
                <a:spcPct val="108000"/>
              </a:lnSpc>
              <a:spcBef>
                <a:spcPts val="1000"/>
              </a:spcBef>
              <a:buFont typeface="Arial"/>
              <a:buChar char="•"/>
            </a:pPr>
            <a:r>
              <a:rPr lang="en-US"/>
              <a:t>Participation at 8th grade Math</a:t>
            </a:r>
            <a:endParaRPr lang="en-US">
              <a:cs typeface="Calibri"/>
            </a:endParaRPr>
          </a:p>
          <a:p>
            <a:pPr marL="285750" indent="-285750">
              <a:lnSpc>
                <a:spcPct val="108000"/>
              </a:lnSpc>
              <a:spcBef>
                <a:spcPts val="1000"/>
              </a:spcBef>
              <a:buFont typeface="Arial"/>
              <a:buChar char="•"/>
            </a:pPr>
            <a:r>
              <a:rPr lang="en-US"/>
              <a:t>Proficiency in Any Statewide Assessment (618 data, Assessments)</a:t>
            </a:r>
            <a:endParaRPr lang="en-US">
              <a:cs typeface="Calibri"/>
            </a:endParaRPr>
          </a:p>
          <a:p>
            <a:pPr marL="285750" indent="-285750">
              <a:lnSpc>
                <a:spcPct val="108000"/>
              </a:lnSpc>
              <a:spcBef>
                <a:spcPts val="1000"/>
              </a:spcBef>
              <a:buFont typeface="Arial"/>
              <a:buChar char="•"/>
            </a:pPr>
            <a:r>
              <a:rPr lang="en-US"/>
              <a:t>Proficiency at 4th grade ELA</a:t>
            </a:r>
            <a:endParaRPr lang="en-US">
              <a:cs typeface="Calibri"/>
            </a:endParaRPr>
          </a:p>
          <a:p>
            <a:pPr marL="285750" indent="-285750">
              <a:lnSpc>
                <a:spcPct val="108000"/>
              </a:lnSpc>
              <a:spcBef>
                <a:spcPts val="1000"/>
              </a:spcBef>
              <a:buFont typeface="Arial"/>
              <a:buChar char="•"/>
            </a:pPr>
            <a:r>
              <a:rPr lang="en-US"/>
              <a:t>Proficiency at 8th grade ELA</a:t>
            </a:r>
            <a:endParaRPr lang="en-US">
              <a:cs typeface="Calibri"/>
            </a:endParaRPr>
          </a:p>
          <a:p>
            <a:pPr marL="285750" indent="-285750">
              <a:lnSpc>
                <a:spcPct val="108000"/>
              </a:lnSpc>
              <a:spcBef>
                <a:spcPts val="1000"/>
              </a:spcBef>
              <a:buFont typeface="Arial"/>
              <a:buChar char="•"/>
            </a:pPr>
            <a:r>
              <a:rPr lang="en-US"/>
              <a:t>Proficiency at 4th grade Math</a:t>
            </a:r>
            <a:endParaRPr lang="en-US">
              <a:cs typeface="Calibri"/>
            </a:endParaRPr>
          </a:p>
          <a:p>
            <a:pPr marL="285750" indent="-285750">
              <a:lnSpc>
                <a:spcPct val="108000"/>
              </a:lnSpc>
              <a:spcBef>
                <a:spcPts val="1000"/>
              </a:spcBef>
              <a:buFont typeface="Arial"/>
              <a:buChar char="•"/>
            </a:pPr>
            <a:r>
              <a:rPr lang="en-US"/>
              <a:t>Proficiency at 8th grade Math</a:t>
            </a:r>
            <a:endParaRPr lang="en-US">
              <a:cs typeface="Calibri"/>
            </a:endParaRPr>
          </a:p>
          <a:p>
            <a:pPr marL="285750" indent="-285750">
              <a:lnSpc>
                <a:spcPct val="108000"/>
              </a:lnSpc>
              <a:spcBef>
                <a:spcPts val="1000"/>
              </a:spcBef>
              <a:buFont typeface="Arial"/>
              <a:buChar char="•"/>
            </a:pPr>
            <a:r>
              <a:rPr lang="en-US"/>
              <a:t>Graduation (618, Exiting)</a:t>
            </a:r>
            <a:endParaRPr lang="en-US">
              <a:cs typeface="Calibri"/>
            </a:endParaRPr>
          </a:p>
          <a:p>
            <a:pPr marL="285750" indent="-285750">
              <a:lnSpc>
                <a:spcPct val="108000"/>
              </a:lnSpc>
              <a:spcBef>
                <a:spcPts val="1000"/>
              </a:spcBef>
              <a:buFont typeface="Arial"/>
              <a:buChar char="•"/>
            </a:pPr>
            <a:r>
              <a:rPr lang="en-US"/>
              <a:t>Dropout (618, Exiting)</a:t>
            </a:r>
            <a:endParaRPr lang="en-US">
              <a:cs typeface="Calibri" panose="020F0502020204030204"/>
            </a:endParaRP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6</a:t>
            </a:fld>
            <a:endParaRPr lang="en-US"/>
          </a:p>
        </p:txBody>
      </p:sp>
    </p:spTree>
    <p:extLst>
      <p:ext uri="{BB962C8B-B14F-4D97-AF65-F5344CB8AC3E}">
        <p14:creationId xmlns:p14="http://schemas.microsoft.com/office/powerpoint/2010/main" val="3839723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8000"/>
              </a:lnSpc>
              <a:spcBef>
                <a:spcPts val="1000"/>
              </a:spcBef>
            </a:pPr>
            <a:r>
              <a:rPr lang="en-US" b="1"/>
              <a:t>The Compliance Indicators for determinations are as follows: </a:t>
            </a:r>
            <a:endParaRPr lang="en-US"/>
          </a:p>
          <a:p>
            <a:pPr marL="171450" indent="-171450">
              <a:lnSpc>
                <a:spcPct val="108000"/>
              </a:lnSpc>
              <a:spcBef>
                <a:spcPts val="1000"/>
              </a:spcBef>
              <a:buFont typeface="Arial"/>
              <a:buChar char="•"/>
            </a:pPr>
            <a:r>
              <a:rPr lang="en-US"/>
              <a:t>SPP/APR Indicator 4B: Suspension/Expulsion by Race/Ethnicity</a:t>
            </a:r>
          </a:p>
          <a:p>
            <a:pPr marL="171450" indent="-171450">
              <a:lnSpc>
                <a:spcPct val="108000"/>
              </a:lnSpc>
              <a:spcBef>
                <a:spcPts val="1000"/>
              </a:spcBef>
              <a:buFont typeface="Arial"/>
              <a:buChar char="•"/>
            </a:pPr>
            <a:r>
              <a:rPr lang="en-US"/>
              <a:t>SPP/APR Indicator 9: Disproportionate Representation - Child with a Disability - due to Inappropriate Identification</a:t>
            </a:r>
          </a:p>
          <a:p>
            <a:pPr marL="171450" indent="-171450">
              <a:lnSpc>
                <a:spcPct val="108000"/>
              </a:lnSpc>
              <a:spcBef>
                <a:spcPts val="1000"/>
              </a:spcBef>
              <a:buFont typeface="Arial"/>
              <a:buChar char="•"/>
            </a:pPr>
            <a:r>
              <a:rPr lang="en-US"/>
              <a:t>SPP/APR Indicator 10: Disproportionate Representation - Six Disability Categories – due to Inappropriate Identification</a:t>
            </a:r>
          </a:p>
          <a:p>
            <a:pPr marL="171450" indent="-171450">
              <a:lnSpc>
                <a:spcPct val="108000"/>
              </a:lnSpc>
              <a:spcBef>
                <a:spcPts val="1000"/>
              </a:spcBef>
              <a:buFont typeface="Arial"/>
              <a:buChar char="•"/>
            </a:pPr>
            <a:r>
              <a:rPr lang="en-US"/>
              <a:t>SPP/APR Indicator 11: Child Find (Timely Initial Evaluations)</a:t>
            </a:r>
          </a:p>
          <a:p>
            <a:pPr marL="171450" indent="-171450">
              <a:lnSpc>
                <a:spcPct val="108000"/>
              </a:lnSpc>
              <a:spcBef>
                <a:spcPts val="1000"/>
              </a:spcBef>
              <a:buFont typeface="Arial"/>
              <a:buChar char="•"/>
            </a:pPr>
            <a:r>
              <a:rPr lang="en-US"/>
              <a:t>SPP/APR Indicator 12: Early Childhood Transition</a:t>
            </a:r>
          </a:p>
          <a:p>
            <a:pPr marL="171450" indent="-171450">
              <a:lnSpc>
                <a:spcPct val="108000"/>
              </a:lnSpc>
              <a:spcBef>
                <a:spcPts val="1000"/>
              </a:spcBef>
              <a:buFont typeface="Arial"/>
              <a:buChar char="•"/>
            </a:pPr>
            <a:r>
              <a:rPr lang="en-US"/>
              <a:t>SPP/APR Indicator 13: Secondary Transition</a:t>
            </a:r>
          </a:p>
          <a:p>
            <a:pPr marL="171450" indent="-171450">
              <a:lnSpc>
                <a:spcPct val="108000"/>
              </a:lnSpc>
              <a:spcBef>
                <a:spcPts val="1000"/>
              </a:spcBef>
              <a:buFont typeface="Arial"/>
              <a:buChar char="•"/>
            </a:pPr>
            <a:r>
              <a:rPr lang="en-US"/>
              <a:t>Submission of Timely &amp; Accurate Data</a:t>
            </a:r>
          </a:p>
          <a:p>
            <a:pPr marL="171450" indent="-171450">
              <a:lnSpc>
                <a:spcPct val="108000"/>
              </a:lnSpc>
              <a:spcBef>
                <a:spcPts val="1000"/>
              </a:spcBef>
              <a:buFont typeface="Arial"/>
              <a:buChar char="•"/>
            </a:pPr>
            <a:r>
              <a:rPr lang="en-US"/>
              <a:t>Special Education Audit Findings (Finance)</a:t>
            </a:r>
            <a:endParaRPr lang="en-US">
              <a:cs typeface="Calibri"/>
            </a:endParaRPr>
          </a:p>
          <a:p>
            <a:pPr marL="171450" indent="-171450">
              <a:lnSpc>
                <a:spcPct val="108000"/>
              </a:lnSpc>
              <a:spcBef>
                <a:spcPts val="1000"/>
              </a:spcBef>
              <a:buFont typeface="Arial"/>
              <a:buChar char="•"/>
            </a:pPr>
            <a:r>
              <a:rPr lang="en-US"/>
              <a:t>Timely Correction of Noncompliance</a:t>
            </a:r>
            <a:endParaRPr lang="en-US">
              <a:cs typeface="Calibri"/>
            </a:endParaRPr>
          </a:p>
          <a:p>
            <a:pPr marL="171450" indent="-171450">
              <a:lnSpc>
                <a:spcPct val="108000"/>
              </a:lnSpc>
              <a:spcBef>
                <a:spcPts val="1000"/>
              </a:spcBef>
              <a:buFont typeface="Arial"/>
              <a:buChar char="•"/>
            </a:pPr>
            <a:r>
              <a:rPr lang="en-US"/>
              <a:t>Secondary Transition</a:t>
            </a:r>
            <a:endParaRPr lang="en-US">
              <a:cs typeface="Calibri"/>
            </a:endParaRPr>
          </a:p>
          <a:p>
            <a:pPr marL="171450" indent="-171450">
              <a:lnSpc>
                <a:spcPct val="108000"/>
              </a:lnSpc>
              <a:spcBef>
                <a:spcPts val="1000"/>
              </a:spcBef>
              <a:buFont typeface="Arial"/>
              <a:buChar char="•"/>
            </a:pPr>
            <a:endParaRPr lang="en-US">
              <a:cs typeface="Calibri"/>
            </a:endParaRPr>
          </a:p>
          <a:p>
            <a:endParaRPr lang="en-US">
              <a:cs typeface="Calibri"/>
            </a:endParaRP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7</a:t>
            </a:fld>
            <a:endParaRPr lang="en-US"/>
          </a:p>
        </p:txBody>
      </p:sp>
    </p:spTree>
    <p:extLst>
      <p:ext uri="{BB962C8B-B14F-4D97-AF65-F5344CB8AC3E}">
        <p14:creationId xmlns:p14="http://schemas.microsoft.com/office/powerpoint/2010/main" val="4247996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Overall determinations are calculated determined on the median of the results and the compliance scores.</a:t>
            </a:r>
          </a:p>
          <a:p>
            <a:pPr>
              <a:lnSpc>
                <a:spcPct val="108000"/>
              </a:lnSpc>
              <a:spcBef>
                <a:spcPts val="1000"/>
              </a:spcBef>
            </a:pPr>
            <a:endParaRPr lang="en-US">
              <a:cs typeface="Calibri"/>
            </a:endParaRPr>
          </a:p>
          <a:p>
            <a:pPr>
              <a:lnSpc>
                <a:spcPct val="108000"/>
              </a:lnSpc>
              <a:spcBef>
                <a:spcPts val="1000"/>
              </a:spcBef>
            </a:pPr>
            <a:r>
              <a:rPr lang="en-US"/>
              <a:t>An ISD’s 2024 RDA Determination level is determined by the Median Scores of both the Results and Compliance Indicators.  2024 Median Result Indicator Scores were 47.5% and Median Compliance Indicator Scores were 86.3%. </a:t>
            </a:r>
            <a:endParaRPr lang="en-US">
              <a:cs typeface="Calibri"/>
            </a:endParaRPr>
          </a:p>
          <a:p>
            <a:pPr marL="631825" indent="-457200">
              <a:lnSpc>
                <a:spcPct val="108000"/>
              </a:lnSpc>
              <a:spcBef>
                <a:spcPts val="1000"/>
              </a:spcBef>
              <a:buFont typeface="Arial"/>
              <a:buChar char="•"/>
            </a:pPr>
            <a:r>
              <a:rPr lang="en-US"/>
              <a:t>Meets Requirements- Results and Compliance Indicators Above the Median</a:t>
            </a:r>
            <a:endParaRPr lang="en-US">
              <a:cs typeface="Calibri"/>
            </a:endParaRPr>
          </a:p>
          <a:p>
            <a:pPr marL="631825" indent="-457200">
              <a:lnSpc>
                <a:spcPct val="108000"/>
              </a:lnSpc>
              <a:spcBef>
                <a:spcPts val="1000"/>
              </a:spcBef>
              <a:buFont typeface="Arial"/>
              <a:buChar char="•"/>
            </a:pPr>
            <a:r>
              <a:rPr lang="en-US"/>
              <a:t>Needs Assistance- Either the Results or Compliance Indicators Below the Median</a:t>
            </a:r>
            <a:endParaRPr lang="en-US">
              <a:cs typeface="Calibri"/>
            </a:endParaRPr>
          </a:p>
          <a:p>
            <a:pPr marL="631825" indent="-457200">
              <a:lnSpc>
                <a:spcPct val="108000"/>
              </a:lnSpc>
              <a:spcBef>
                <a:spcPts val="1000"/>
              </a:spcBef>
              <a:buFont typeface="Arial"/>
              <a:buChar char="•"/>
            </a:pPr>
            <a:r>
              <a:rPr lang="en-US"/>
              <a:t>Needs Intervention- Results and Compliance Indicators Below the Median</a:t>
            </a:r>
            <a:endParaRPr lang="en-US">
              <a:cs typeface="Calibri" panose="020F0502020204030204"/>
            </a:endParaRP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8</a:t>
            </a:fld>
            <a:endParaRPr lang="en-US"/>
          </a:p>
        </p:txBody>
      </p:sp>
    </p:spTree>
    <p:extLst>
      <p:ext uri="{BB962C8B-B14F-4D97-AF65-F5344CB8AC3E}">
        <p14:creationId xmlns:p14="http://schemas.microsoft.com/office/powerpoint/2010/main" val="695528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9</a:t>
            </a:fld>
            <a:endParaRPr lang="en-US"/>
          </a:p>
        </p:txBody>
      </p:sp>
    </p:spTree>
    <p:extLst>
      <p:ext uri="{BB962C8B-B14F-4D97-AF65-F5344CB8AC3E}">
        <p14:creationId xmlns:p14="http://schemas.microsoft.com/office/powerpoint/2010/main" val="25229597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313417-028A-499F-83DA-A2EA8D12E4CE}"/>
              </a:ext>
              <a:ext uri="{C183D7F6-B498-43B3-948B-1728B52AA6E4}">
                <adec:decorative xmlns:adec="http://schemas.microsoft.com/office/drawing/2017/decorative" val="1"/>
              </a:ext>
            </a:extLst>
          </p:cNvPr>
          <p:cNvSpPr/>
          <p:nvPr userDrawn="1"/>
        </p:nvSpPr>
        <p:spPr>
          <a:xfrm>
            <a:off x="0" y="2948158"/>
            <a:ext cx="12192000" cy="1110382"/>
          </a:xfrm>
          <a:prstGeom prst="rect">
            <a:avLst/>
          </a:prstGeom>
          <a:solidFill>
            <a:srgbClr val="25846E"/>
          </a:solidFill>
          <a:ln>
            <a:solidFill>
              <a:srgbClr val="25846E"/>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9E44D42-8732-4FBC-9B00-DA5102A39548}"/>
              </a:ext>
            </a:extLst>
          </p:cNvPr>
          <p:cNvSpPr>
            <a:spLocks noGrp="1"/>
          </p:cNvSpPr>
          <p:nvPr>
            <p:ph type="ctrTitle"/>
          </p:nvPr>
        </p:nvSpPr>
        <p:spPr>
          <a:xfrm>
            <a:off x="933450" y="722100"/>
            <a:ext cx="10287000" cy="1897275"/>
          </a:xfrm>
        </p:spPr>
        <p:txBody>
          <a:bodyPr anchor="b">
            <a:normAutofit/>
          </a:bodyPr>
          <a:lstStyle>
            <a:lvl1pPr algn="ctr">
              <a:defRPr sz="4400"/>
            </a:lvl1pPr>
          </a:lstStyle>
          <a:p>
            <a:r>
              <a:rPr lang="en-US"/>
              <a:t>Click to edit Master title style</a:t>
            </a:r>
          </a:p>
        </p:txBody>
      </p:sp>
      <p:sp>
        <p:nvSpPr>
          <p:cNvPr id="3" name="Subtitle 2">
            <a:extLst>
              <a:ext uri="{FF2B5EF4-FFF2-40B4-BE49-F238E27FC236}">
                <a16:creationId xmlns:a16="http://schemas.microsoft.com/office/drawing/2014/main" id="{D03A7AF0-C8F4-4D67-B92A-80029DF80B87}"/>
              </a:ext>
            </a:extLst>
          </p:cNvPr>
          <p:cNvSpPr>
            <a:spLocks noGrp="1"/>
          </p:cNvSpPr>
          <p:nvPr>
            <p:ph type="subTitle" idx="1" hasCustomPrompt="1"/>
          </p:nvPr>
        </p:nvSpPr>
        <p:spPr>
          <a:xfrm>
            <a:off x="933450" y="3069771"/>
            <a:ext cx="10287000" cy="876244"/>
          </a:xfrm>
        </p:spPr>
        <p:txBody>
          <a:bodyPr>
            <a:normAutofit/>
          </a:bodyPr>
          <a:lstStyle>
            <a:lvl1pPr marL="0" indent="0" algn="ctr">
              <a:buNone/>
              <a:defRPr sz="3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 and date</a:t>
            </a:r>
          </a:p>
        </p:txBody>
      </p:sp>
      <p:sp>
        <p:nvSpPr>
          <p:cNvPr id="5" name="Text Placeholder 4">
            <a:extLst>
              <a:ext uri="{FF2B5EF4-FFF2-40B4-BE49-F238E27FC236}">
                <a16:creationId xmlns:a16="http://schemas.microsoft.com/office/drawing/2014/main" id="{A7B08AC5-25EF-42E0-BD04-850408921AC4}"/>
              </a:ext>
            </a:extLst>
          </p:cNvPr>
          <p:cNvSpPr>
            <a:spLocks noGrp="1"/>
          </p:cNvSpPr>
          <p:nvPr>
            <p:ph type="body" sz="quarter" idx="10" hasCustomPrompt="1"/>
          </p:nvPr>
        </p:nvSpPr>
        <p:spPr>
          <a:xfrm>
            <a:off x="933450" y="4291860"/>
            <a:ext cx="10287000" cy="532071"/>
          </a:xfrm>
        </p:spPr>
        <p:txBody>
          <a:bodyPr>
            <a:normAutofit/>
          </a:bodyPr>
          <a:lstStyle>
            <a:lvl1pPr marL="0" indent="0" algn="ctr">
              <a:buNone/>
              <a:defRPr sz="2400"/>
            </a:lvl1pPr>
          </a:lstStyle>
          <a:p>
            <a:pPr lvl="0"/>
            <a:r>
              <a:rPr lang="en-US"/>
              <a:t>Click to add agency and office name</a:t>
            </a:r>
          </a:p>
        </p:txBody>
      </p:sp>
      <p:pic>
        <p:nvPicPr>
          <p:cNvPr id="8" name="Picture 7">
            <a:extLst>
              <a:ext uri="{FF2B5EF4-FFF2-40B4-BE49-F238E27FC236}">
                <a16:creationId xmlns:a16="http://schemas.microsoft.com/office/drawing/2014/main" id="{D1314141-2A46-4FE4-8B78-61DDE377CD0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24400" y="5169777"/>
            <a:ext cx="2743200" cy="1055077"/>
          </a:xfrm>
          <a:prstGeom prst="rect">
            <a:avLst/>
          </a:prstGeom>
        </p:spPr>
      </p:pic>
    </p:spTree>
    <p:extLst>
      <p:ext uri="{BB962C8B-B14F-4D97-AF65-F5344CB8AC3E}">
        <p14:creationId xmlns:p14="http://schemas.microsoft.com/office/powerpoint/2010/main" val="4058867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6703D-060A-4602-BA50-0409A3DCA863}"/>
              </a:ext>
            </a:extLst>
          </p:cNvPr>
          <p:cNvSpPr>
            <a:spLocks noGrp="1"/>
          </p:cNvSpPr>
          <p:nvPr>
            <p:ph type="title"/>
          </p:nvPr>
        </p:nvSpPr>
        <p:spPr>
          <a:xfrm>
            <a:off x="839788" y="457200"/>
            <a:ext cx="3932237" cy="1600200"/>
          </a:xfrm>
          <a:solidFill>
            <a:srgbClr val="25846E"/>
          </a:solidFill>
          <a:ln>
            <a:solidFill>
              <a:srgbClr val="25846E"/>
            </a:solidFill>
          </a:ln>
        </p:spPr>
        <p:txBody>
          <a:bodyPr lIns="137160" tIns="91440" bIns="137160" anchor="ctr" anchorCtr="0">
            <a:normAutofit/>
          </a:bodyPr>
          <a:lstStyle>
            <a:lvl1pPr>
              <a:defRPr sz="30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F5875E57-9CD7-431A-9D7D-A17D29CE553D}"/>
              </a:ext>
            </a:extLst>
          </p:cNvPr>
          <p:cNvSpPr>
            <a:spLocks noGrp="1"/>
          </p:cNvSpPr>
          <p:nvPr>
            <p:ph type="body" sz="half" idx="2"/>
          </p:nvPr>
        </p:nvSpPr>
        <p:spPr>
          <a:xfrm>
            <a:off x="839788" y="2224215"/>
            <a:ext cx="3932237" cy="4150706"/>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083EBB25-D0C8-4954-9B36-D4E628F5B413}"/>
              </a:ext>
            </a:extLst>
          </p:cNvPr>
          <p:cNvSpPr>
            <a:spLocks noGrp="1"/>
          </p:cNvSpPr>
          <p:nvPr>
            <p:ph type="pic" idx="1"/>
          </p:nvPr>
        </p:nvSpPr>
        <p:spPr>
          <a:xfrm>
            <a:off x="5183188" y="457200"/>
            <a:ext cx="6172200" cy="59177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Footer Placeholder 3">
            <a:extLst>
              <a:ext uri="{FF2B5EF4-FFF2-40B4-BE49-F238E27FC236}">
                <a16:creationId xmlns:a16="http://schemas.microsoft.com/office/drawing/2014/main" id="{8A977368-5D03-4D6D-94E7-5DDB5FFEE8B8}"/>
              </a:ext>
            </a:extLst>
          </p:cNvPr>
          <p:cNvSpPr>
            <a:spLocks noGrp="1"/>
          </p:cNvSpPr>
          <p:nvPr>
            <p:ph type="ftr" sz="quarter" idx="3"/>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a:t>MDE Office of Special Education</a:t>
            </a:r>
          </a:p>
        </p:txBody>
      </p:sp>
      <p:sp>
        <p:nvSpPr>
          <p:cNvPr id="8" name="Slide Number Placeholder 8">
            <a:extLst>
              <a:ext uri="{FF2B5EF4-FFF2-40B4-BE49-F238E27FC236}">
                <a16:creationId xmlns:a16="http://schemas.microsoft.com/office/drawing/2014/main" id="{35D6BDBD-A7C3-4CFE-A969-02520E42DE2D}"/>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a:p>
        </p:txBody>
      </p:sp>
    </p:spTree>
    <p:extLst>
      <p:ext uri="{BB962C8B-B14F-4D97-AF65-F5344CB8AC3E}">
        <p14:creationId xmlns:p14="http://schemas.microsoft.com/office/powerpoint/2010/main" val="214269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6818B8-2539-418A-B8F9-24121A76E26A}"/>
              </a:ext>
              <a:ext uri="{C183D7F6-B498-43B3-948B-1728B52AA6E4}">
                <adec:decorative xmlns:adec="http://schemas.microsoft.com/office/drawing/2017/decorative" val="1"/>
              </a:ext>
            </a:extLst>
          </p:cNvPr>
          <p:cNvSpPr/>
          <p:nvPr userDrawn="1"/>
        </p:nvSpPr>
        <p:spPr>
          <a:xfrm>
            <a:off x="0" y="4859"/>
            <a:ext cx="12192000" cy="1110382"/>
          </a:xfrm>
          <a:prstGeom prst="rect">
            <a:avLst/>
          </a:prstGeom>
          <a:solidFill>
            <a:srgbClr val="25846E"/>
          </a:solidFill>
          <a:ln>
            <a:solidFill>
              <a:srgbClr val="25846E"/>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D2FC3B1-FC31-4268-AE04-4326CF8914FD}"/>
              </a:ext>
            </a:extLst>
          </p:cNvPr>
          <p:cNvSpPr>
            <a:spLocks noGrp="1"/>
          </p:cNvSpPr>
          <p:nvPr>
            <p:ph type="title"/>
          </p:nvPr>
        </p:nvSpPr>
        <p:spPr>
          <a:xfrm>
            <a:off x="838200" y="365126"/>
            <a:ext cx="10515600" cy="750116"/>
          </a:xfrm>
        </p:spPr>
        <p:txBody>
          <a:bodyPr/>
          <a:lstStyle>
            <a:lvl1pPr>
              <a:defRPr>
                <a:solidFill>
                  <a:schemeClr val="bg1"/>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2D6B86A8-B5C2-4C14-93DF-A71981AD0109}"/>
              </a:ext>
            </a:extLst>
          </p:cNvPr>
          <p:cNvSpPr>
            <a:spLocks noGrp="1"/>
          </p:cNvSpPr>
          <p:nvPr>
            <p:ph type="body" orient="vert" idx="1" hasCustomPrompt="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p:txBody>
      </p:sp>
      <p:sp>
        <p:nvSpPr>
          <p:cNvPr id="9" name="Footer Placeholder 3">
            <a:extLst>
              <a:ext uri="{FF2B5EF4-FFF2-40B4-BE49-F238E27FC236}">
                <a16:creationId xmlns:a16="http://schemas.microsoft.com/office/drawing/2014/main" id="{F11D5644-954F-46B3-BBFD-850A947647C4}"/>
              </a:ext>
            </a:extLst>
          </p:cNvPr>
          <p:cNvSpPr>
            <a:spLocks noGrp="1"/>
          </p:cNvSpPr>
          <p:nvPr>
            <p:ph type="ftr" sz="quarter" idx="3"/>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a:t>MDE Office of Special Education</a:t>
            </a:r>
          </a:p>
        </p:txBody>
      </p:sp>
      <p:sp>
        <p:nvSpPr>
          <p:cNvPr id="10" name="Slide Number Placeholder 8">
            <a:extLst>
              <a:ext uri="{FF2B5EF4-FFF2-40B4-BE49-F238E27FC236}">
                <a16:creationId xmlns:a16="http://schemas.microsoft.com/office/drawing/2014/main" id="{24AC4758-9EBA-427F-BE2C-BF8A346500AB}"/>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a:p>
        </p:txBody>
      </p:sp>
    </p:spTree>
    <p:extLst>
      <p:ext uri="{BB962C8B-B14F-4D97-AF65-F5344CB8AC3E}">
        <p14:creationId xmlns:p14="http://schemas.microsoft.com/office/powerpoint/2010/main" val="2199754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C633D3-D539-4AE7-BFBF-130ABCEAD0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385B27-0B87-4799-B538-EA4789C8AD7D}"/>
              </a:ext>
            </a:extLst>
          </p:cNvPr>
          <p:cNvSpPr>
            <a:spLocks noGrp="1"/>
          </p:cNvSpPr>
          <p:nvPr>
            <p:ph type="body" orient="vert" idx="1" hasCustomPrompt="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p:txBody>
      </p:sp>
      <p:sp>
        <p:nvSpPr>
          <p:cNvPr id="6" name="Footer Placeholder 3">
            <a:extLst>
              <a:ext uri="{FF2B5EF4-FFF2-40B4-BE49-F238E27FC236}">
                <a16:creationId xmlns:a16="http://schemas.microsoft.com/office/drawing/2014/main" id="{5EE6DBE1-1414-4398-9EDF-3B9AFB99B1EB}"/>
              </a:ext>
            </a:extLst>
          </p:cNvPr>
          <p:cNvSpPr>
            <a:spLocks noGrp="1"/>
          </p:cNvSpPr>
          <p:nvPr>
            <p:ph type="ftr" sz="quarter" idx="3"/>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a:t>MDE Office of Special Education</a:t>
            </a:r>
          </a:p>
        </p:txBody>
      </p:sp>
      <p:sp>
        <p:nvSpPr>
          <p:cNvPr id="7" name="Slide Number Placeholder 8">
            <a:extLst>
              <a:ext uri="{FF2B5EF4-FFF2-40B4-BE49-F238E27FC236}">
                <a16:creationId xmlns:a16="http://schemas.microsoft.com/office/drawing/2014/main" id="{C271E5B8-F9BB-477E-A5E1-3AC5211F3323}"/>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a:p>
        </p:txBody>
      </p:sp>
    </p:spTree>
    <p:extLst>
      <p:ext uri="{BB962C8B-B14F-4D97-AF65-F5344CB8AC3E}">
        <p14:creationId xmlns:p14="http://schemas.microsoft.com/office/powerpoint/2010/main" val="4434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A24BBB-FB12-42FD-9708-CDFD58955403}"/>
              </a:ext>
              <a:ext uri="{C183D7F6-B498-43B3-948B-1728B52AA6E4}">
                <adec:decorative xmlns:adec="http://schemas.microsoft.com/office/drawing/2017/decorative" val="1"/>
              </a:ext>
            </a:extLst>
          </p:cNvPr>
          <p:cNvSpPr/>
          <p:nvPr userDrawn="1"/>
        </p:nvSpPr>
        <p:spPr>
          <a:xfrm>
            <a:off x="0" y="4859"/>
            <a:ext cx="12192000" cy="1110382"/>
          </a:xfrm>
          <a:prstGeom prst="rect">
            <a:avLst/>
          </a:prstGeom>
          <a:solidFill>
            <a:srgbClr val="25846E"/>
          </a:solidFill>
          <a:ln>
            <a:solidFill>
              <a:srgbClr val="25846E"/>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Title 1">
            <a:extLst>
              <a:ext uri="{FF2B5EF4-FFF2-40B4-BE49-F238E27FC236}">
                <a16:creationId xmlns:a16="http://schemas.microsoft.com/office/drawing/2014/main" id="{00B5CA01-D7C5-45C1-825C-123C031D2872}"/>
              </a:ext>
            </a:extLst>
          </p:cNvPr>
          <p:cNvSpPr>
            <a:spLocks noGrp="1"/>
          </p:cNvSpPr>
          <p:nvPr>
            <p:ph type="title" hasCustomPrompt="1"/>
          </p:nvPr>
        </p:nvSpPr>
        <p:spPr>
          <a:xfrm>
            <a:off x="391885" y="282000"/>
            <a:ext cx="11355355" cy="833241"/>
          </a:xfrm>
        </p:spPr>
        <p:txBody>
          <a:bodyPr>
            <a:normAutofit/>
          </a:bodyPr>
          <a:lstStyle>
            <a:lvl1pPr>
              <a:defRPr sz="4000">
                <a:solidFill>
                  <a:schemeClr val="bg1"/>
                </a:solidFill>
              </a:defRPr>
            </a:lvl1pPr>
          </a:lstStyle>
          <a:p>
            <a:r>
              <a:rPr lang="en-US"/>
              <a:t>Click to add title</a:t>
            </a:r>
          </a:p>
        </p:txBody>
      </p:sp>
      <p:sp>
        <p:nvSpPr>
          <p:cNvPr id="3" name="Content Placeholder 2">
            <a:extLst>
              <a:ext uri="{FF2B5EF4-FFF2-40B4-BE49-F238E27FC236}">
                <a16:creationId xmlns:a16="http://schemas.microsoft.com/office/drawing/2014/main" id="{EB6778A3-8946-449C-AB7D-F67D2B71FD9D}"/>
              </a:ext>
            </a:extLst>
          </p:cNvPr>
          <p:cNvSpPr>
            <a:spLocks noGrp="1"/>
          </p:cNvSpPr>
          <p:nvPr>
            <p:ph idx="1" hasCustomPrompt="1"/>
          </p:nvPr>
        </p:nvSpPr>
        <p:spPr>
          <a:xfrm>
            <a:off x="838200" y="1242204"/>
            <a:ext cx="10515600" cy="5115464"/>
          </a:xfrm>
        </p:spPr>
        <p:txBody>
          <a:bodyPr/>
          <a:lstStyle>
            <a:lvl1pPr>
              <a:defRPr sz="3200"/>
            </a:lvl1pPr>
            <a:lvl2pPr marL="625475" indent="-280988">
              <a:defRPr sz="3000"/>
            </a:lvl2pPr>
            <a:lvl3pPr marL="969963" indent="-223838">
              <a:defRPr sz="2800"/>
            </a:lvl3pPr>
            <a:lvl4pPr marL="1258888" indent="-231775">
              <a:defRPr sz="2600"/>
            </a:lvl4pPr>
            <a:lvl5pPr>
              <a:defRPr>
                <a:highlight>
                  <a:srgbClr val="FFFF00"/>
                </a:highlight>
              </a:defRPr>
            </a:lvl5pPr>
          </a:lstStyle>
          <a:p>
            <a:pPr lvl="0"/>
            <a:r>
              <a:rPr lang="en-US"/>
              <a:t>Click to add text</a:t>
            </a:r>
          </a:p>
          <a:p>
            <a:pPr lvl="1"/>
            <a:r>
              <a:rPr lang="en-US"/>
              <a:t>Second level</a:t>
            </a:r>
          </a:p>
          <a:p>
            <a:pPr lvl="2"/>
            <a:r>
              <a:rPr lang="en-US"/>
              <a:t>Third level</a:t>
            </a:r>
          </a:p>
          <a:p>
            <a:pPr lvl="3"/>
            <a:r>
              <a:rPr lang="en-US"/>
              <a:t>Fourth level</a:t>
            </a:r>
          </a:p>
        </p:txBody>
      </p:sp>
      <p:sp>
        <p:nvSpPr>
          <p:cNvPr id="17" name="Footer Placeholder 3">
            <a:extLst>
              <a:ext uri="{FF2B5EF4-FFF2-40B4-BE49-F238E27FC236}">
                <a16:creationId xmlns:a16="http://schemas.microsoft.com/office/drawing/2014/main" id="{71423C5F-FF68-4CC3-AF88-E25C2583C00D}"/>
              </a:ext>
            </a:extLst>
          </p:cNvPr>
          <p:cNvSpPr>
            <a:spLocks noGrp="1"/>
          </p:cNvSpPr>
          <p:nvPr>
            <p:ph type="ftr" sz="quarter" idx="3"/>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a:t>MDE Office of Special Education</a:t>
            </a:r>
          </a:p>
        </p:txBody>
      </p:sp>
      <p:sp>
        <p:nvSpPr>
          <p:cNvPr id="18" name="Slide Number Placeholder 8">
            <a:extLst>
              <a:ext uri="{FF2B5EF4-FFF2-40B4-BE49-F238E27FC236}">
                <a16:creationId xmlns:a16="http://schemas.microsoft.com/office/drawing/2014/main" id="{55830F5E-ADD5-412F-8748-F6A099D3507B}"/>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a:p>
        </p:txBody>
      </p:sp>
    </p:spTree>
    <p:extLst>
      <p:ext uri="{BB962C8B-B14F-4D97-AF65-F5344CB8AC3E}">
        <p14:creationId xmlns:p14="http://schemas.microsoft.com/office/powerpoint/2010/main" val="3809668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C3FF02D-5A41-464C-993E-9C6A2ABE84B1}"/>
              </a:ext>
              <a:ext uri="{C183D7F6-B498-43B3-948B-1728B52AA6E4}">
                <adec:decorative xmlns:adec="http://schemas.microsoft.com/office/drawing/2017/decorative" val="1"/>
              </a:ext>
            </a:extLst>
          </p:cNvPr>
          <p:cNvSpPr/>
          <p:nvPr userDrawn="1"/>
        </p:nvSpPr>
        <p:spPr>
          <a:xfrm>
            <a:off x="0" y="2948158"/>
            <a:ext cx="12192000" cy="1110382"/>
          </a:xfrm>
          <a:prstGeom prst="rect">
            <a:avLst/>
          </a:prstGeom>
          <a:solidFill>
            <a:srgbClr val="25846E"/>
          </a:solidFill>
          <a:ln>
            <a:solidFill>
              <a:srgbClr val="25846E"/>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CE04310-1E7C-478F-B7CB-A4446DFEA731}"/>
              </a:ext>
            </a:extLst>
          </p:cNvPr>
          <p:cNvSpPr>
            <a:spLocks noGrp="1"/>
          </p:cNvSpPr>
          <p:nvPr>
            <p:ph type="title"/>
          </p:nvPr>
        </p:nvSpPr>
        <p:spPr>
          <a:xfrm>
            <a:off x="345233" y="3041779"/>
            <a:ext cx="11002217" cy="908597"/>
          </a:xfrm>
        </p:spPr>
        <p:txBody>
          <a:bodyPr anchor="b">
            <a:normAutofit/>
          </a:bodyPr>
          <a:lstStyle>
            <a:lvl1pPr algn="ctr">
              <a:defRPr sz="44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E29316B-CB8D-4D61-A3FF-949AFBA39DB3}"/>
              </a:ext>
            </a:extLst>
          </p:cNvPr>
          <p:cNvSpPr>
            <a:spLocks noGrp="1"/>
          </p:cNvSpPr>
          <p:nvPr>
            <p:ph type="body" idx="1"/>
          </p:nvPr>
        </p:nvSpPr>
        <p:spPr>
          <a:xfrm>
            <a:off x="345233" y="4272216"/>
            <a:ext cx="11002217" cy="1110382"/>
          </a:xfrm>
        </p:spPr>
        <p:txBody>
          <a:bodyPr>
            <a:normAutofit/>
          </a:bodyPr>
          <a:lstStyle>
            <a:lvl1pPr marL="0" indent="0" algn="ctr">
              <a:buNone/>
              <a:defRPr sz="3600">
                <a:solidFill>
                  <a:srgbClr val="25866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Footer Placeholder 3">
            <a:extLst>
              <a:ext uri="{FF2B5EF4-FFF2-40B4-BE49-F238E27FC236}">
                <a16:creationId xmlns:a16="http://schemas.microsoft.com/office/drawing/2014/main" id="{F567E2F2-8840-4D63-94A7-BE924DB0044F}"/>
              </a:ext>
            </a:extLst>
          </p:cNvPr>
          <p:cNvSpPr>
            <a:spLocks noGrp="1"/>
          </p:cNvSpPr>
          <p:nvPr>
            <p:ph type="ftr" sz="quarter" idx="3"/>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a:t>MDE Office of Special Education</a:t>
            </a:r>
          </a:p>
        </p:txBody>
      </p:sp>
      <p:sp>
        <p:nvSpPr>
          <p:cNvPr id="8" name="Slide Number Placeholder 8">
            <a:extLst>
              <a:ext uri="{FF2B5EF4-FFF2-40B4-BE49-F238E27FC236}">
                <a16:creationId xmlns:a16="http://schemas.microsoft.com/office/drawing/2014/main" id="{B4AE004E-0F23-4DC7-8626-842611D7A5CD}"/>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a:p>
        </p:txBody>
      </p:sp>
    </p:spTree>
    <p:extLst>
      <p:ext uri="{BB962C8B-B14F-4D97-AF65-F5344CB8AC3E}">
        <p14:creationId xmlns:p14="http://schemas.microsoft.com/office/powerpoint/2010/main" val="1210059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C56789-759B-455D-80A1-3B326AF8A0D8}"/>
              </a:ext>
              <a:ext uri="{C183D7F6-B498-43B3-948B-1728B52AA6E4}">
                <adec:decorative xmlns:adec="http://schemas.microsoft.com/office/drawing/2017/decorative" val="1"/>
              </a:ext>
            </a:extLst>
          </p:cNvPr>
          <p:cNvSpPr/>
          <p:nvPr userDrawn="1"/>
        </p:nvSpPr>
        <p:spPr>
          <a:xfrm>
            <a:off x="0" y="4859"/>
            <a:ext cx="12192000" cy="1110382"/>
          </a:xfrm>
          <a:prstGeom prst="rect">
            <a:avLst/>
          </a:prstGeom>
          <a:solidFill>
            <a:srgbClr val="25846E"/>
          </a:solidFill>
          <a:ln>
            <a:solidFill>
              <a:srgbClr val="25846E"/>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Title 1">
            <a:extLst>
              <a:ext uri="{FF2B5EF4-FFF2-40B4-BE49-F238E27FC236}">
                <a16:creationId xmlns:a16="http://schemas.microsoft.com/office/drawing/2014/main" id="{A223E564-AF8D-47A4-BC3C-82C882542F31}"/>
              </a:ext>
            </a:extLst>
          </p:cNvPr>
          <p:cNvSpPr>
            <a:spLocks noGrp="1"/>
          </p:cNvSpPr>
          <p:nvPr>
            <p:ph type="title" hasCustomPrompt="1"/>
          </p:nvPr>
        </p:nvSpPr>
        <p:spPr>
          <a:xfrm>
            <a:off x="391885" y="282000"/>
            <a:ext cx="11355355" cy="833241"/>
          </a:xfrm>
        </p:spPr>
        <p:txBody>
          <a:bodyPr>
            <a:normAutofit/>
          </a:bodyPr>
          <a:lstStyle>
            <a:lvl1pPr>
              <a:defRPr sz="4000">
                <a:solidFill>
                  <a:schemeClr val="bg1"/>
                </a:solidFill>
              </a:defRPr>
            </a:lvl1pPr>
          </a:lstStyle>
          <a:p>
            <a:r>
              <a:rPr lang="en-US"/>
              <a:t>Click to add title</a:t>
            </a:r>
          </a:p>
        </p:txBody>
      </p:sp>
      <p:sp>
        <p:nvSpPr>
          <p:cNvPr id="3" name="Content Placeholder 2">
            <a:extLst>
              <a:ext uri="{FF2B5EF4-FFF2-40B4-BE49-F238E27FC236}">
                <a16:creationId xmlns:a16="http://schemas.microsoft.com/office/drawing/2014/main" id="{9F6C0DAE-4A5F-4A83-98E9-6B7FEFC6D7D4}"/>
              </a:ext>
            </a:extLst>
          </p:cNvPr>
          <p:cNvSpPr>
            <a:spLocks noGrp="1"/>
          </p:cNvSpPr>
          <p:nvPr>
            <p:ph sz="half" idx="1" hasCustomPrompt="1"/>
          </p:nvPr>
        </p:nvSpPr>
        <p:spPr>
          <a:xfrm>
            <a:off x="838200" y="1233577"/>
            <a:ext cx="5181600" cy="5106838"/>
          </a:xfrm>
        </p:spPr>
        <p:txBody>
          <a:bodyPr/>
          <a:lstStyle>
            <a:lvl1pPr>
              <a:defRPr/>
            </a:lvl1pPr>
            <a:lvl4pPr>
              <a:defRPr/>
            </a:lvl4pPr>
          </a:lstStyle>
          <a:p>
            <a:pPr lvl="0"/>
            <a:r>
              <a:rPr lang="en-US"/>
              <a:t>Click to add text</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E4C1E057-BA67-434A-A8BB-D76A5DE4706D}"/>
              </a:ext>
            </a:extLst>
          </p:cNvPr>
          <p:cNvSpPr>
            <a:spLocks noGrp="1"/>
          </p:cNvSpPr>
          <p:nvPr>
            <p:ph sz="half" idx="2" hasCustomPrompt="1"/>
          </p:nvPr>
        </p:nvSpPr>
        <p:spPr>
          <a:xfrm>
            <a:off x="6172200" y="1233576"/>
            <a:ext cx="5181600" cy="5106837"/>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p:txBody>
      </p:sp>
      <p:sp>
        <p:nvSpPr>
          <p:cNvPr id="8" name="Footer Placeholder 3">
            <a:extLst>
              <a:ext uri="{FF2B5EF4-FFF2-40B4-BE49-F238E27FC236}">
                <a16:creationId xmlns:a16="http://schemas.microsoft.com/office/drawing/2014/main" id="{4D64ACF8-AA84-4A71-BF99-6978C459C34D}"/>
              </a:ext>
            </a:extLst>
          </p:cNvPr>
          <p:cNvSpPr>
            <a:spLocks noGrp="1"/>
          </p:cNvSpPr>
          <p:nvPr>
            <p:ph type="ftr" sz="quarter" idx="3"/>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a:t>MDE Office of Special Education</a:t>
            </a:r>
          </a:p>
        </p:txBody>
      </p:sp>
      <p:sp>
        <p:nvSpPr>
          <p:cNvPr id="9" name="Slide Number Placeholder 8">
            <a:extLst>
              <a:ext uri="{FF2B5EF4-FFF2-40B4-BE49-F238E27FC236}">
                <a16:creationId xmlns:a16="http://schemas.microsoft.com/office/drawing/2014/main" id="{56D3BFAD-E18D-4F3C-8421-D2FE3E41C9EB}"/>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a:p>
        </p:txBody>
      </p:sp>
    </p:spTree>
    <p:extLst>
      <p:ext uri="{BB962C8B-B14F-4D97-AF65-F5344CB8AC3E}">
        <p14:creationId xmlns:p14="http://schemas.microsoft.com/office/powerpoint/2010/main" val="3729627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C56789-759B-455D-80A1-3B326AF8A0D8}"/>
              </a:ext>
              <a:ext uri="{C183D7F6-B498-43B3-948B-1728B52AA6E4}">
                <adec:decorative xmlns:adec="http://schemas.microsoft.com/office/drawing/2017/decorative" val="1"/>
              </a:ext>
            </a:extLst>
          </p:cNvPr>
          <p:cNvSpPr/>
          <p:nvPr userDrawn="1"/>
        </p:nvSpPr>
        <p:spPr>
          <a:xfrm>
            <a:off x="0" y="4859"/>
            <a:ext cx="12192000" cy="1110382"/>
          </a:xfrm>
          <a:prstGeom prst="rect">
            <a:avLst/>
          </a:prstGeom>
          <a:solidFill>
            <a:srgbClr val="25846E"/>
          </a:solidFill>
          <a:ln>
            <a:solidFill>
              <a:srgbClr val="25846E"/>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Title 1">
            <a:extLst>
              <a:ext uri="{FF2B5EF4-FFF2-40B4-BE49-F238E27FC236}">
                <a16:creationId xmlns:a16="http://schemas.microsoft.com/office/drawing/2014/main" id="{A223E564-AF8D-47A4-BC3C-82C882542F31}"/>
              </a:ext>
            </a:extLst>
          </p:cNvPr>
          <p:cNvSpPr>
            <a:spLocks noGrp="1"/>
          </p:cNvSpPr>
          <p:nvPr>
            <p:ph type="title" hasCustomPrompt="1"/>
          </p:nvPr>
        </p:nvSpPr>
        <p:spPr>
          <a:xfrm>
            <a:off x="391885" y="282000"/>
            <a:ext cx="11355355" cy="833241"/>
          </a:xfrm>
        </p:spPr>
        <p:txBody>
          <a:bodyPr>
            <a:normAutofit/>
          </a:bodyPr>
          <a:lstStyle>
            <a:lvl1pPr>
              <a:defRPr sz="4000">
                <a:solidFill>
                  <a:schemeClr val="bg1"/>
                </a:solidFill>
              </a:defRPr>
            </a:lvl1pPr>
          </a:lstStyle>
          <a:p>
            <a:r>
              <a:rPr lang="en-US"/>
              <a:t>Click to add title</a:t>
            </a:r>
          </a:p>
        </p:txBody>
      </p:sp>
      <p:sp>
        <p:nvSpPr>
          <p:cNvPr id="3" name="Content Placeholder 2">
            <a:extLst>
              <a:ext uri="{FF2B5EF4-FFF2-40B4-BE49-F238E27FC236}">
                <a16:creationId xmlns:a16="http://schemas.microsoft.com/office/drawing/2014/main" id="{9F6C0DAE-4A5F-4A83-98E9-6B7FEFC6D7D4}"/>
              </a:ext>
            </a:extLst>
          </p:cNvPr>
          <p:cNvSpPr>
            <a:spLocks noGrp="1"/>
          </p:cNvSpPr>
          <p:nvPr>
            <p:ph sz="half" idx="1" hasCustomPrompt="1"/>
          </p:nvPr>
        </p:nvSpPr>
        <p:spPr>
          <a:xfrm>
            <a:off x="838200" y="1233577"/>
            <a:ext cx="5181600" cy="3697652"/>
          </a:xfrm>
        </p:spPr>
        <p:txBody>
          <a:bodyPr/>
          <a:lstStyle>
            <a:lvl1pPr>
              <a:defRPr/>
            </a:lvl1pPr>
            <a:lvl4pPr>
              <a:defRPr/>
            </a:lvl4pPr>
          </a:lstStyle>
          <a:p>
            <a:pPr lvl="0"/>
            <a:r>
              <a:rPr lang="en-US"/>
              <a:t>Click to add text</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E4C1E057-BA67-434A-A8BB-D76A5DE4706D}"/>
              </a:ext>
            </a:extLst>
          </p:cNvPr>
          <p:cNvSpPr>
            <a:spLocks noGrp="1"/>
          </p:cNvSpPr>
          <p:nvPr>
            <p:ph sz="half" idx="2" hasCustomPrompt="1"/>
          </p:nvPr>
        </p:nvSpPr>
        <p:spPr>
          <a:xfrm>
            <a:off x="6172200" y="1233577"/>
            <a:ext cx="5181600" cy="3697652"/>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p:txBody>
      </p:sp>
      <p:sp>
        <p:nvSpPr>
          <p:cNvPr id="5" name="Content Placeholder 4">
            <a:extLst>
              <a:ext uri="{FF2B5EF4-FFF2-40B4-BE49-F238E27FC236}">
                <a16:creationId xmlns:a16="http://schemas.microsoft.com/office/drawing/2014/main" id="{BB2C24CE-1109-4CBD-8C3B-CF42F54E875F}"/>
              </a:ext>
            </a:extLst>
          </p:cNvPr>
          <p:cNvSpPr>
            <a:spLocks noGrp="1"/>
          </p:cNvSpPr>
          <p:nvPr>
            <p:ph sz="quarter" idx="10" hasCustomPrompt="1"/>
          </p:nvPr>
        </p:nvSpPr>
        <p:spPr>
          <a:xfrm>
            <a:off x="838200" y="5218829"/>
            <a:ext cx="10515600" cy="833242"/>
          </a:xfrm>
        </p:spPr>
        <p:txBody>
          <a:bodyPr/>
          <a:lstStyle>
            <a:lvl1pPr>
              <a:defRPr/>
            </a:lvl1pPr>
          </a:lstStyle>
          <a:p>
            <a:pPr lvl="0"/>
            <a:r>
              <a:rPr lang="en-US"/>
              <a:t>Click to add text</a:t>
            </a:r>
          </a:p>
        </p:txBody>
      </p:sp>
      <p:sp>
        <p:nvSpPr>
          <p:cNvPr id="8" name="Footer Placeholder 3">
            <a:extLst>
              <a:ext uri="{FF2B5EF4-FFF2-40B4-BE49-F238E27FC236}">
                <a16:creationId xmlns:a16="http://schemas.microsoft.com/office/drawing/2014/main" id="{4D64ACF8-AA84-4A71-BF99-6978C459C34D}"/>
              </a:ext>
            </a:extLst>
          </p:cNvPr>
          <p:cNvSpPr>
            <a:spLocks noGrp="1"/>
          </p:cNvSpPr>
          <p:nvPr>
            <p:ph type="ftr" sz="quarter" idx="3"/>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a:t>MDE Office of Special Education</a:t>
            </a:r>
          </a:p>
        </p:txBody>
      </p:sp>
      <p:sp>
        <p:nvSpPr>
          <p:cNvPr id="9" name="Slide Number Placeholder 8">
            <a:extLst>
              <a:ext uri="{FF2B5EF4-FFF2-40B4-BE49-F238E27FC236}">
                <a16:creationId xmlns:a16="http://schemas.microsoft.com/office/drawing/2014/main" id="{56D3BFAD-E18D-4F3C-8421-D2FE3E41C9EB}"/>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a:p>
        </p:txBody>
      </p:sp>
    </p:spTree>
    <p:extLst>
      <p:ext uri="{BB962C8B-B14F-4D97-AF65-F5344CB8AC3E}">
        <p14:creationId xmlns:p14="http://schemas.microsoft.com/office/powerpoint/2010/main" val="3698478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386E68F-C960-41F2-A397-28E5F5AB7C2A}"/>
              </a:ext>
              <a:ext uri="{C183D7F6-B498-43B3-948B-1728B52AA6E4}">
                <adec:decorative xmlns:adec="http://schemas.microsoft.com/office/drawing/2017/decorative" val="1"/>
              </a:ext>
            </a:extLst>
          </p:cNvPr>
          <p:cNvSpPr/>
          <p:nvPr userDrawn="1"/>
        </p:nvSpPr>
        <p:spPr>
          <a:xfrm>
            <a:off x="0" y="4859"/>
            <a:ext cx="12192000" cy="1110382"/>
          </a:xfrm>
          <a:prstGeom prst="rect">
            <a:avLst/>
          </a:prstGeom>
          <a:solidFill>
            <a:srgbClr val="25846E"/>
          </a:solidFill>
          <a:ln>
            <a:solidFill>
              <a:srgbClr val="25846E"/>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Title 1">
            <a:extLst>
              <a:ext uri="{FF2B5EF4-FFF2-40B4-BE49-F238E27FC236}">
                <a16:creationId xmlns:a16="http://schemas.microsoft.com/office/drawing/2014/main" id="{3688ACAD-3DA3-4FF9-9DA5-CE848AD35908}"/>
              </a:ext>
            </a:extLst>
          </p:cNvPr>
          <p:cNvSpPr>
            <a:spLocks noGrp="1"/>
          </p:cNvSpPr>
          <p:nvPr>
            <p:ph type="title" hasCustomPrompt="1"/>
          </p:nvPr>
        </p:nvSpPr>
        <p:spPr>
          <a:xfrm>
            <a:off x="391885" y="282000"/>
            <a:ext cx="11355355" cy="833241"/>
          </a:xfrm>
        </p:spPr>
        <p:txBody>
          <a:bodyPr>
            <a:normAutofit/>
          </a:bodyPr>
          <a:lstStyle>
            <a:lvl1pPr>
              <a:defRPr sz="4000">
                <a:solidFill>
                  <a:schemeClr val="bg1"/>
                </a:solidFill>
              </a:defRPr>
            </a:lvl1pPr>
          </a:lstStyle>
          <a:p>
            <a:r>
              <a:rPr lang="en-US"/>
              <a:t>Click to add title</a:t>
            </a:r>
          </a:p>
        </p:txBody>
      </p:sp>
      <p:sp>
        <p:nvSpPr>
          <p:cNvPr id="3" name="Text Placeholder 2">
            <a:extLst>
              <a:ext uri="{FF2B5EF4-FFF2-40B4-BE49-F238E27FC236}">
                <a16:creationId xmlns:a16="http://schemas.microsoft.com/office/drawing/2014/main" id="{4079874E-56F1-4BFA-8CEC-BE93F6275B12}"/>
              </a:ext>
            </a:extLst>
          </p:cNvPr>
          <p:cNvSpPr>
            <a:spLocks noGrp="1"/>
          </p:cNvSpPr>
          <p:nvPr>
            <p:ph type="body" idx="1" hasCustomPrompt="1"/>
          </p:nvPr>
        </p:nvSpPr>
        <p:spPr>
          <a:xfrm>
            <a:off x="603314" y="1224951"/>
            <a:ext cx="5391086" cy="681051"/>
          </a:xfrm>
          <a:solidFill>
            <a:srgbClr val="E4F4F0"/>
          </a:solidFill>
        </p:spPr>
        <p:txBody>
          <a:bodyPr anchor="ctr" anchorCtr="0">
            <a:normAutofit/>
          </a:bodyPr>
          <a:lstStyle>
            <a:lvl1pPr marL="0" indent="0" algn="ctr">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subheading</a:t>
            </a:r>
          </a:p>
        </p:txBody>
      </p:sp>
      <p:sp>
        <p:nvSpPr>
          <p:cNvPr id="4" name="Content Placeholder 3">
            <a:extLst>
              <a:ext uri="{FF2B5EF4-FFF2-40B4-BE49-F238E27FC236}">
                <a16:creationId xmlns:a16="http://schemas.microsoft.com/office/drawing/2014/main" id="{432461AD-4870-4723-A67E-50288C395C20}"/>
              </a:ext>
            </a:extLst>
          </p:cNvPr>
          <p:cNvSpPr>
            <a:spLocks noGrp="1"/>
          </p:cNvSpPr>
          <p:nvPr>
            <p:ph sz="half" idx="2" hasCustomPrompt="1"/>
          </p:nvPr>
        </p:nvSpPr>
        <p:spPr>
          <a:xfrm>
            <a:off x="606490" y="2049835"/>
            <a:ext cx="5391085" cy="4299207"/>
          </a:xfrm>
        </p:spPr>
        <p:txBody>
          <a:bodyPr>
            <a:normAutofit/>
          </a:bodyPr>
          <a:lstStyle>
            <a:lvl1pPr>
              <a:defRPr sz="2600"/>
            </a:lvl1pPr>
            <a:lvl2pPr>
              <a:defRPr sz="2400"/>
            </a:lvl2pPr>
            <a:lvl3pPr>
              <a:defRPr sz="2200"/>
            </a:lvl3pPr>
            <a:lvl4pPr>
              <a:defRPr sz="1800"/>
            </a:lvl4pPr>
            <a:lvl5pPr>
              <a:defRPr sz="1600"/>
            </a:lvl5pPr>
          </a:lstStyle>
          <a:p>
            <a:pPr lvl="0"/>
            <a:r>
              <a:rPr lang="en-US"/>
              <a:t>Click to add text</a:t>
            </a:r>
          </a:p>
          <a:p>
            <a:pPr lvl="1"/>
            <a:r>
              <a:rPr lang="en-US"/>
              <a:t>Second level</a:t>
            </a:r>
          </a:p>
        </p:txBody>
      </p:sp>
      <p:sp>
        <p:nvSpPr>
          <p:cNvPr id="5" name="Text Placeholder 4">
            <a:extLst>
              <a:ext uri="{FF2B5EF4-FFF2-40B4-BE49-F238E27FC236}">
                <a16:creationId xmlns:a16="http://schemas.microsoft.com/office/drawing/2014/main" id="{AFB89305-A827-44E7-B34F-FB5D2333E69F}"/>
              </a:ext>
            </a:extLst>
          </p:cNvPr>
          <p:cNvSpPr>
            <a:spLocks noGrp="1"/>
          </p:cNvSpPr>
          <p:nvPr>
            <p:ph type="body" sz="quarter" idx="3" hasCustomPrompt="1"/>
          </p:nvPr>
        </p:nvSpPr>
        <p:spPr>
          <a:xfrm>
            <a:off x="6096000" y="1224951"/>
            <a:ext cx="5486334" cy="681051"/>
          </a:xfrm>
          <a:solidFill>
            <a:srgbClr val="E4F4F0"/>
          </a:solidFill>
        </p:spPr>
        <p:txBody>
          <a:bodyPr anchor="ctr" anchorCtr="0">
            <a:noAutofit/>
          </a:bodyPr>
          <a:lstStyle>
            <a:lvl1pPr marL="0" indent="0" algn="ctr">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subheading</a:t>
            </a:r>
          </a:p>
        </p:txBody>
      </p:sp>
      <p:sp>
        <p:nvSpPr>
          <p:cNvPr id="6" name="Content Placeholder 5">
            <a:extLst>
              <a:ext uri="{FF2B5EF4-FFF2-40B4-BE49-F238E27FC236}">
                <a16:creationId xmlns:a16="http://schemas.microsoft.com/office/drawing/2014/main" id="{546F5B73-BD04-4D54-9A52-3712C32C9779}"/>
              </a:ext>
            </a:extLst>
          </p:cNvPr>
          <p:cNvSpPr>
            <a:spLocks noGrp="1"/>
          </p:cNvSpPr>
          <p:nvPr>
            <p:ph sz="quarter" idx="4" hasCustomPrompt="1"/>
          </p:nvPr>
        </p:nvSpPr>
        <p:spPr>
          <a:xfrm>
            <a:off x="6099176" y="2049835"/>
            <a:ext cx="5486334" cy="4299207"/>
          </a:xfrm>
        </p:spPr>
        <p:txBody>
          <a:bodyPr>
            <a:normAutofit/>
          </a:bodyPr>
          <a:lstStyle>
            <a:lvl1pPr>
              <a:defRPr sz="2600"/>
            </a:lvl1pPr>
            <a:lvl2pPr>
              <a:defRPr sz="2400"/>
            </a:lvl2pPr>
            <a:lvl3pPr>
              <a:defRPr sz="2200"/>
            </a:lvl3pPr>
            <a:lvl4pPr>
              <a:defRPr sz="1800"/>
            </a:lvl4pPr>
            <a:lvl5pPr>
              <a:defRPr sz="1600"/>
            </a:lvl5pPr>
          </a:lstStyle>
          <a:p>
            <a:pPr lvl="0"/>
            <a:r>
              <a:rPr lang="en-US"/>
              <a:t>Click to add text</a:t>
            </a:r>
          </a:p>
          <a:p>
            <a:pPr lvl="1"/>
            <a:r>
              <a:rPr lang="en-US"/>
              <a:t>Second level</a:t>
            </a:r>
          </a:p>
        </p:txBody>
      </p:sp>
      <p:sp>
        <p:nvSpPr>
          <p:cNvPr id="10" name="Footer Placeholder 3">
            <a:extLst>
              <a:ext uri="{FF2B5EF4-FFF2-40B4-BE49-F238E27FC236}">
                <a16:creationId xmlns:a16="http://schemas.microsoft.com/office/drawing/2014/main" id="{0C22C361-FC01-44D9-8AC9-00F8856CA5A4}"/>
              </a:ext>
            </a:extLst>
          </p:cNvPr>
          <p:cNvSpPr>
            <a:spLocks noGrp="1"/>
          </p:cNvSpPr>
          <p:nvPr>
            <p:ph type="ftr" sz="quarter" idx="10"/>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a:t>MDE Office of Special Education</a:t>
            </a:r>
          </a:p>
        </p:txBody>
      </p:sp>
      <p:sp>
        <p:nvSpPr>
          <p:cNvPr id="11" name="Slide Number Placeholder 8">
            <a:extLst>
              <a:ext uri="{FF2B5EF4-FFF2-40B4-BE49-F238E27FC236}">
                <a16:creationId xmlns:a16="http://schemas.microsoft.com/office/drawing/2014/main" id="{DE743414-5A82-4DD2-8CC5-065329ADB034}"/>
              </a:ext>
            </a:extLst>
          </p:cNvPr>
          <p:cNvSpPr>
            <a:spLocks noGrp="1"/>
          </p:cNvSpPr>
          <p:nvPr>
            <p:ph type="sldNum" sz="quarter" idx="11"/>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a:p>
        </p:txBody>
      </p:sp>
    </p:spTree>
    <p:extLst>
      <p:ext uri="{BB962C8B-B14F-4D97-AF65-F5344CB8AC3E}">
        <p14:creationId xmlns:p14="http://schemas.microsoft.com/office/powerpoint/2010/main" val="34529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0B9E86-5103-45DA-BB40-B33F7CDBB01D}"/>
              </a:ext>
              <a:ext uri="{C183D7F6-B498-43B3-948B-1728B52AA6E4}">
                <adec:decorative xmlns:adec="http://schemas.microsoft.com/office/drawing/2017/decorative" val="1"/>
              </a:ext>
            </a:extLst>
          </p:cNvPr>
          <p:cNvSpPr/>
          <p:nvPr userDrawn="1"/>
        </p:nvSpPr>
        <p:spPr>
          <a:xfrm>
            <a:off x="0" y="4859"/>
            <a:ext cx="12192000" cy="1110382"/>
          </a:xfrm>
          <a:prstGeom prst="rect">
            <a:avLst/>
          </a:prstGeom>
          <a:solidFill>
            <a:srgbClr val="25846E"/>
          </a:solidFill>
          <a:ln>
            <a:solidFill>
              <a:srgbClr val="25846E"/>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Title 1">
            <a:extLst>
              <a:ext uri="{FF2B5EF4-FFF2-40B4-BE49-F238E27FC236}">
                <a16:creationId xmlns:a16="http://schemas.microsoft.com/office/drawing/2014/main" id="{256988C8-9AAE-49B2-AD32-2129D0CD8F7B}"/>
              </a:ext>
            </a:extLst>
          </p:cNvPr>
          <p:cNvSpPr>
            <a:spLocks noGrp="1"/>
          </p:cNvSpPr>
          <p:nvPr>
            <p:ph type="title" hasCustomPrompt="1"/>
          </p:nvPr>
        </p:nvSpPr>
        <p:spPr>
          <a:xfrm>
            <a:off x="391885" y="282000"/>
            <a:ext cx="11355355" cy="833241"/>
          </a:xfrm>
        </p:spPr>
        <p:txBody>
          <a:bodyPr>
            <a:normAutofit/>
          </a:bodyPr>
          <a:lstStyle>
            <a:lvl1pPr>
              <a:defRPr sz="4000">
                <a:solidFill>
                  <a:schemeClr val="bg1"/>
                </a:solidFill>
              </a:defRPr>
            </a:lvl1pPr>
          </a:lstStyle>
          <a:p>
            <a:r>
              <a:rPr lang="en-US"/>
              <a:t>Click to add title</a:t>
            </a:r>
          </a:p>
        </p:txBody>
      </p:sp>
      <p:sp>
        <p:nvSpPr>
          <p:cNvPr id="6" name="Footer Placeholder 3">
            <a:extLst>
              <a:ext uri="{FF2B5EF4-FFF2-40B4-BE49-F238E27FC236}">
                <a16:creationId xmlns:a16="http://schemas.microsoft.com/office/drawing/2014/main" id="{F0ADACA4-80D4-4A8E-A367-3732ACF2EDE8}"/>
              </a:ext>
            </a:extLst>
          </p:cNvPr>
          <p:cNvSpPr>
            <a:spLocks noGrp="1"/>
          </p:cNvSpPr>
          <p:nvPr>
            <p:ph type="ftr" sz="quarter" idx="3"/>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a:t>MDE Office of Special Education</a:t>
            </a:r>
          </a:p>
        </p:txBody>
      </p:sp>
      <p:sp>
        <p:nvSpPr>
          <p:cNvPr id="7" name="Slide Number Placeholder 8">
            <a:extLst>
              <a:ext uri="{FF2B5EF4-FFF2-40B4-BE49-F238E27FC236}">
                <a16:creationId xmlns:a16="http://schemas.microsoft.com/office/drawing/2014/main" id="{1B7A9EBA-D1DB-46CB-92F2-DC04833CF9B9}"/>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a:p>
        </p:txBody>
      </p:sp>
    </p:spTree>
    <p:extLst>
      <p:ext uri="{BB962C8B-B14F-4D97-AF65-F5344CB8AC3E}">
        <p14:creationId xmlns:p14="http://schemas.microsoft.com/office/powerpoint/2010/main" val="1742711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FFD87-11B0-47CF-8C2A-DED050A60615}"/>
              </a:ext>
            </a:extLst>
          </p:cNvPr>
          <p:cNvSpPr>
            <a:spLocks noGrp="1"/>
          </p:cNvSpPr>
          <p:nvPr>
            <p:ph type="title" hasCustomPrompt="1"/>
          </p:nvPr>
        </p:nvSpPr>
        <p:spPr/>
        <p:txBody>
          <a:bodyPr/>
          <a:lstStyle>
            <a:lvl1pPr>
              <a:defRPr/>
            </a:lvl1pPr>
          </a:lstStyle>
          <a:p>
            <a:r>
              <a:rPr lang="en-US"/>
              <a:t>Input title and change font color to white</a:t>
            </a:r>
          </a:p>
        </p:txBody>
      </p:sp>
      <p:sp>
        <p:nvSpPr>
          <p:cNvPr id="4" name="Footer Placeholder 3">
            <a:extLst>
              <a:ext uri="{FF2B5EF4-FFF2-40B4-BE49-F238E27FC236}">
                <a16:creationId xmlns:a16="http://schemas.microsoft.com/office/drawing/2014/main" id="{37B35DBC-9A67-47A7-9BAB-540EE9038B9D}"/>
              </a:ext>
            </a:extLst>
          </p:cNvPr>
          <p:cNvSpPr>
            <a:spLocks noGrp="1"/>
          </p:cNvSpPr>
          <p:nvPr>
            <p:ph type="ftr" sz="quarter" idx="3"/>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a:t>MDE Office of Special Education</a:t>
            </a:r>
          </a:p>
        </p:txBody>
      </p:sp>
      <p:sp>
        <p:nvSpPr>
          <p:cNvPr id="5" name="Slide Number Placeholder 8">
            <a:extLst>
              <a:ext uri="{FF2B5EF4-FFF2-40B4-BE49-F238E27FC236}">
                <a16:creationId xmlns:a16="http://schemas.microsoft.com/office/drawing/2014/main" id="{969B9CAF-7601-43C4-AC01-43EE16C5A689}"/>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a:p>
        </p:txBody>
      </p:sp>
    </p:spTree>
    <p:extLst>
      <p:ext uri="{BB962C8B-B14F-4D97-AF65-F5344CB8AC3E}">
        <p14:creationId xmlns:p14="http://schemas.microsoft.com/office/powerpoint/2010/main" val="1374949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AAE4757-7EB7-4EB1-8FBD-00F7F997A2FF}"/>
              </a:ext>
            </a:extLst>
          </p:cNvPr>
          <p:cNvSpPr>
            <a:spLocks noGrp="1"/>
          </p:cNvSpPr>
          <p:nvPr>
            <p:ph type="title"/>
          </p:nvPr>
        </p:nvSpPr>
        <p:spPr>
          <a:xfrm>
            <a:off x="839788" y="457200"/>
            <a:ext cx="3932237" cy="1600200"/>
          </a:xfrm>
          <a:solidFill>
            <a:srgbClr val="25846E"/>
          </a:solidFill>
          <a:ln>
            <a:solidFill>
              <a:srgbClr val="25846E"/>
            </a:solidFill>
          </a:ln>
        </p:spPr>
        <p:txBody>
          <a:bodyPr lIns="137160" tIns="91440" rIns="91440" bIns="137160" anchor="ctr" anchorCtr="0">
            <a:normAutofit/>
          </a:bodyPr>
          <a:lstStyle>
            <a:lvl1pPr>
              <a:defRPr sz="30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40468808-0645-4824-847B-7D4E53D83782}"/>
              </a:ext>
            </a:extLst>
          </p:cNvPr>
          <p:cNvSpPr>
            <a:spLocks noGrp="1"/>
          </p:cNvSpPr>
          <p:nvPr>
            <p:ph type="body" sz="half" idx="2"/>
          </p:nvPr>
        </p:nvSpPr>
        <p:spPr>
          <a:xfrm>
            <a:off x="839788" y="2233246"/>
            <a:ext cx="3932237" cy="4089916"/>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48853D1B-D62B-40CA-922B-495E8BB2F539}"/>
              </a:ext>
            </a:extLst>
          </p:cNvPr>
          <p:cNvSpPr>
            <a:spLocks noGrp="1"/>
          </p:cNvSpPr>
          <p:nvPr>
            <p:ph idx="1" hasCustomPrompt="1"/>
          </p:nvPr>
        </p:nvSpPr>
        <p:spPr>
          <a:xfrm>
            <a:off x="5183188" y="457200"/>
            <a:ext cx="6172200" cy="5865962"/>
          </a:xfrm>
        </p:spPr>
        <p:txBody>
          <a:bodyPr/>
          <a:lstStyle>
            <a:lvl1pPr>
              <a:defRPr sz="3200"/>
            </a:lvl1pPr>
            <a:lvl2pPr>
              <a:defRPr sz="3000"/>
            </a:lvl2pPr>
            <a:lvl3pPr>
              <a:defRPr sz="2800"/>
            </a:lvl3pPr>
            <a:lvl4pPr>
              <a:defRPr sz="2600"/>
            </a:lvl4pPr>
            <a:lvl5pPr marL="1604963" indent="-233363">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p:txBody>
      </p:sp>
      <p:sp>
        <p:nvSpPr>
          <p:cNvPr id="7" name="Footer Placeholder 3">
            <a:extLst>
              <a:ext uri="{FF2B5EF4-FFF2-40B4-BE49-F238E27FC236}">
                <a16:creationId xmlns:a16="http://schemas.microsoft.com/office/drawing/2014/main" id="{04EBD286-055C-41DF-A987-AAE4DBD45AF8}"/>
              </a:ext>
            </a:extLst>
          </p:cNvPr>
          <p:cNvSpPr>
            <a:spLocks noGrp="1"/>
          </p:cNvSpPr>
          <p:nvPr>
            <p:ph type="ftr" sz="quarter" idx="3"/>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a:t>MDE Office of Special Education</a:t>
            </a:r>
          </a:p>
        </p:txBody>
      </p:sp>
      <p:sp>
        <p:nvSpPr>
          <p:cNvPr id="8" name="Slide Number Placeholder 8">
            <a:extLst>
              <a:ext uri="{FF2B5EF4-FFF2-40B4-BE49-F238E27FC236}">
                <a16:creationId xmlns:a16="http://schemas.microsoft.com/office/drawing/2014/main" id="{5B729C5D-45ED-4C65-B203-7589F117119C}"/>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a:p>
        </p:txBody>
      </p:sp>
    </p:spTree>
    <p:extLst>
      <p:ext uri="{BB962C8B-B14F-4D97-AF65-F5344CB8AC3E}">
        <p14:creationId xmlns:p14="http://schemas.microsoft.com/office/powerpoint/2010/main" val="1504803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AAF1B9-C994-4088-83F6-0FBEC3AD97C4}"/>
              </a:ext>
            </a:extLst>
          </p:cNvPr>
          <p:cNvSpPr>
            <a:spLocks noGrp="1"/>
          </p:cNvSpPr>
          <p:nvPr>
            <p:ph type="title"/>
          </p:nvPr>
        </p:nvSpPr>
        <p:spPr>
          <a:xfrm>
            <a:off x="513183" y="365125"/>
            <a:ext cx="11150081" cy="771591"/>
          </a:xfrm>
          <a:prstGeom prst="rect">
            <a:avLst/>
          </a:prstGeom>
        </p:spPr>
        <p:txBody>
          <a:bodyPr vert="horz" lIns="91440" tIns="45720" rIns="91440" bIns="45720" rtlCol="0" anchor="ctr">
            <a:normAutofit/>
          </a:bodyPr>
          <a:lstStyle/>
          <a:p>
            <a:r>
              <a:rPr lang="en-US"/>
              <a:t>Click to add title</a:t>
            </a:r>
          </a:p>
        </p:txBody>
      </p:sp>
      <p:sp>
        <p:nvSpPr>
          <p:cNvPr id="3" name="Text Placeholder 2">
            <a:extLst>
              <a:ext uri="{FF2B5EF4-FFF2-40B4-BE49-F238E27FC236}">
                <a16:creationId xmlns:a16="http://schemas.microsoft.com/office/drawing/2014/main" id="{A036162D-30D3-43AB-AAE0-18E7EEC3B329}"/>
              </a:ext>
            </a:extLst>
          </p:cNvPr>
          <p:cNvSpPr>
            <a:spLocks noGrp="1"/>
          </p:cNvSpPr>
          <p:nvPr>
            <p:ph type="body" idx="1"/>
          </p:nvPr>
        </p:nvSpPr>
        <p:spPr>
          <a:xfrm>
            <a:off x="838200" y="1311214"/>
            <a:ext cx="10515600" cy="5011947"/>
          </a:xfrm>
          <a:prstGeom prst="rect">
            <a:avLst/>
          </a:prstGeom>
        </p:spPr>
        <p:txBody>
          <a:bodyPr vert="horz" lIns="91440" tIns="45720" rIns="91440" bIns="45720" rtlCol="0">
            <a:normAutofit/>
          </a:bodyPr>
          <a:lstStyle/>
          <a:p>
            <a:pPr lvl="0"/>
            <a:r>
              <a:rPr lang="en-US"/>
              <a:t>Click to add text</a:t>
            </a:r>
          </a:p>
          <a:p>
            <a:pPr lvl="1"/>
            <a:r>
              <a:rPr lang="en-US"/>
              <a:t>Second level</a:t>
            </a:r>
          </a:p>
          <a:p>
            <a:pPr lvl="2"/>
            <a:r>
              <a:rPr lang="en-US"/>
              <a:t>Third level</a:t>
            </a:r>
          </a:p>
          <a:p>
            <a:pPr lvl="3"/>
            <a:r>
              <a:rPr lang="en-US"/>
              <a:t>Fourth level</a:t>
            </a:r>
          </a:p>
        </p:txBody>
      </p:sp>
      <p:pic>
        <p:nvPicPr>
          <p:cNvPr id="8" name="Picture 7">
            <a:extLst>
              <a:ext uri="{FF2B5EF4-FFF2-40B4-BE49-F238E27FC236}">
                <a16:creationId xmlns:a16="http://schemas.microsoft.com/office/drawing/2014/main" id="{C141500D-1553-4DCC-9702-6B6F0DC6A556}"/>
              </a:ext>
            </a:extLst>
          </p:cNvPr>
          <p:cNvPicPr>
            <a:picLocks noChangeAspect="1"/>
          </p:cNvPicPr>
          <p:nvPr userDrawn="1"/>
        </p:nvPicPr>
        <p:blipFill>
          <a:blip r:embed="rId14"/>
          <a:stretch>
            <a:fillRect/>
          </a:stretch>
        </p:blipFill>
        <p:spPr>
          <a:xfrm>
            <a:off x="0" y="6400857"/>
            <a:ext cx="12192000" cy="457143"/>
          </a:xfrm>
          <a:prstGeom prst="rect">
            <a:avLst/>
          </a:prstGeom>
        </p:spPr>
      </p:pic>
    </p:spTree>
    <p:extLst>
      <p:ext uri="{BB962C8B-B14F-4D97-AF65-F5344CB8AC3E}">
        <p14:creationId xmlns:p14="http://schemas.microsoft.com/office/powerpoint/2010/main" val="1766200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hf hdr="0" dt="0"/>
  <p:txStyles>
    <p:titleStyle>
      <a:lvl1pPr algn="l" defTabSz="914400" rtl="0" eaLnBrk="1" latinLnBrk="0" hangingPunct="1">
        <a:lnSpc>
          <a:spcPct val="90000"/>
        </a:lnSpc>
        <a:spcBef>
          <a:spcPct val="0"/>
        </a:spcBef>
        <a:buNone/>
        <a:defRPr sz="4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08000"/>
        </a:lnSpc>
        <a:spcBef>
          <a:spcPts val="1000"/>
        </a:spcBef>
        <a:spcAft>
          <a:spcPts val="0"/>
        </a:spcAft>
        <a:buClr>
          <a:srgbClr val="25866E"/>
        </a:buClr>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69913" indent="-225425" algn="l" defTabSz="914400" rtl="0" eaLnBrk="1" latinLnBrk="0" hangingPunct="1">
        <a:lnSpc>
          <a:spcPct val="108000"/>
        </a:lnSpc>
        <a:spcBef>
          <a:spcPts val="500"/>
        </a:spcBef>
        <a:spcAft>
          <a:spcPts val="0"/>
        </a:spcAft>
        <a:buClr>
          <a:srgbClr val="25866E"/>
        </a:buClr>
        <a:buFont typeface="Courier New" panose="02070309020205020404" pitchFamily="49" charset="0"/>
        <a:buChar char="o"/>
        <a:defRPr sz="2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223838" algn="l" defTabSz="914400" rtl="0" eaLnBrk="1" latinLnBrk="0" hangingPunct="1">
        <a:lnSpc>
          <a:spcPct val="108000"/>
        </a:lnSpc>
        <a:spcBef>
          <a:spcPts val="500"/>
        </a:spcBef>
        <a:spcAft>
          <a:spcPts val="0"/>
        </a:spcAft>
        <a:buClr>
          <a:srgbClr val="25866E"/>
        </a:buClr>
        <a:buFont typeface="Wingdings" panose="05000000000000000000" pitchFamily="2" charset="2"/>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58888" indent="-231775" algn="l" defTabSz="914400" rtl="0" eaLnBrk="1" latinLnBrk="0" hangingPunct="1">
        <a:lnSpc>
          <a:spcPct val="108000"/>
        </a:lnSpc>
        <a:spcBef>
          <a:spcPts val="500"/>
        </a:spcBef>
        <a:spcAft>
          <a:spcPts val="0"/>
        </a:spcAft>
        <a:buFont typeface="Arial" panose="020B0604020202020204"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320040" algn="l" defTabSz="914400" rtl="0" eaLnBrk="1" latinLnBrk="0" hangingPunct="1">
        <a:lnSpc>
          <a:spcPct val="108000"/>
        </a:lnSpc>
        <a:spcBef>
          <a:spcPts val="500"/>
        </a:spcBef>
        <a:spcAft>
          <a:spcPts val="0"/>
        </a:spcAft>
        <a:buFont typeface="Courier New" panose="02070309020205020404" pitchFamily="49" charset="0"/>
        <a:buChar char="o"/>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raining.catamaran.partners/past-event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https://training.catamaran.partners/determinations/"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training.catamaran.partners/determinations/"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s://training.catamaran.partners/determinations/"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training.catamaran.partners/determinations/"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us.wayne.edu/ecd"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mailto:bradyj@michigan.gov" TargetMode="External"/><Relationship Id="rId3" Type="http://schemas.openxmlformats.org/officeDocument/2006/relationships/hyperlink" Target="https://www.michigan.gov/mde/services/special-education/data-and-reporting/significant-disproportionality" TargetMode="External"/><Relationship Id="rId7" Type="http://schemas.openxmlformats.org/officeDocument/2006/relationships/hyperlink" Target="mailto:bradyj@michigan.gov?subject=Request%20for%20TA%20with%20Significant%20Disproportionality"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training.catamaran.partners/discipline-how-tos/" TargetMode="External"/><Relationship Id="rId5" Type="http://schemas.openxmlformats.org/officeDocument/2006/relationships/hyperlink" Target="http://ideadata.org/" TargetMode="External"/><Relationship Id="rId4" Type="http://schemas.openxmlformats.org/officeDocument/2006/relationships/hyperlink" Target="https://www.dcasd.org/"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mde-ose@michigan.gov"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ecfr.gov/current/title-34/subtitle-B/chapter-III/part-300/subpart-F/subject-group-ECFR76957f34acb3422/section-300.6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ecfr.gov/current/title-34/subtitle-B/chapter-III/part-300/subpart-F/subject-group-ECFR76957f34acb3422/section-300.603#p-300.603(b)(1)"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E80B4-ABE6-4165-84F8-F1E0225C8820}"/>
              </a:ext>
            </a:extLst>
          </p:cNvPr>
          <p:cNvSpPr>
            <a:spLocks noGrp="1"/>
          </p:cNvSpPr>
          <p:nvPr>
            <p:ph type="title"/>
          </p:nvPr>
        </p:nvSpPr>
        <p:spPr/>
        <p:txBody>
          <a:bodyPr/>
          <a:lstStyle/>
          <a:p>
            <a:r>
              <a:rPr lang="en-US"/>
              <a:t>Welcome!</a:t>
            </a:r>
          </a:p>
        </p:txBody>
      </p:sp>
      <p:sp>
        <p:nvSpPr>
          <p:cNvPr id="3" name="Content Placeholder 2">
            <a:extLst>
              <a:ext uri="{FF2B5EF4-FFF2-40B4-BE49-F238E27FC236}">
                <a16:creationId xmlns:a16="http://schemas.microsoft.com/office/drawing/2014/main" id="{BA2A63F9-1463-4F67-85F3-5C301B832120}"/>
              </a:ext>
            </a:extLst>
          </p:cNvPr>
          <p:cNvSpPr>
            <a:spLocks noGrp="1"/>
          </p:cNvSpPr>
          <p:nvPr>
            <p:ph idx="1"/>
          </p:nvPr>
        </p:nvSpPr>
        <p:spPr/>
        <p:txBody>
          <a:bodyPr>
            <a:normAutofit fontScale="92500" lnSpcReduction="20000"/>
          </a:bodyPr>
          <a:lstStyle/>
          <a:p>
            <a:pPr algn="l" rtl="0" fontAlgn="base">
              <a:buFont typeface="Arial" panose="020B0604020202020204" pitchFamily="34" charset="0"/>
              <a:buChar char="•"/>
            </a:pPr>
            <a:r>
              <a:rPr lang="en-US" b="0" i="0" u="none" strike="noStrike">
                <a:solidFill>
                  <a:srgbClr val="3A3A3A"/>
                </a:solidFill>
                <a:effectLst/>
              </a:rPr>
              <a:t>The </a:t>
            </a:r>
            <a:r>
              <a:rPr lang="en-US" b="1" i="0" u="none" strike="noStrike">
                <a:solidFill>
                  <a:srgbClr val="3A3A3A"/>
                </a:solidFill>
                <a:effectLst/>
              </a:rPr>
              <a:t>May 2024 Office of Special Education Technical Assistance </a:t>
            </a:r>
            <a:r>
              <a:rPr lang="en-US" b="0" i="0" u="none" strike="noStrike">
                <a:solidFill>
                  <a:srgbClr val="3A3A3A"/>
                </a:solidFill>
                <a:effectLst/>
              </a:rPr>
              <a:t>webinar will begin in a few moments.</a:t>
            </a:r>
            <a:r>
              <a:rPr lang="en-US" b="0" i="0">
                <a:solidFill>
                  <a:srgbClr val="3A3A3A"/>
                </a:solidFill>
                <a:effectLst/>
              </a:rPr>
              <a:t>​</a:t>
            </a:r>
          </a:p>
          <a:p>
            <a:pPr algn="l" rtl="0" fontAlgn="base">
              <a:buFont typeface="Arial" panose="020B0604020202020204" pitchFamily="34" charset="0"/>
              <a:buChar char="•"/>
            </a:pPr>
            <a:r>
              <a:rPr lang="en-US" b="0" i="0" u="none" strike="noStrike">
                <a:solidFill>
                  <a:srgbClr val="3A3A3A"/>
                </a:solidFill>
                <a:effectLst/>
              </a:rPr>
              <a:t>The webinar recording and presentation materials will be posted on the Catamaran Technical Assistance Website under </a:t>
            </a:r>
            <a:r>
              <a:rPr lang="en-US" b="1" i="0" u="sng" strike="noStrike">
                <a:solidFill>
                  <a:srgbClr val="0563C1"/>
                </a:solidFill>
                <a:effectLst/>
                <a:hlinkClick r:id="rId3"/>
              </a:rPr>
              <a:t>Past Events</a:t>
            </a:r>
            <a:r>
              <a:rPr lang="en-US" b="1" i="0" u="none" strike="noStrike">
                <a:solidFill>
                  <a:srgbClr val="3A3A3A"/>
                </a:solidFill>
                <a:effectLst/>
              </a:rPr>
              <a:t> </a:t>
            </a:r>
            <a:r>
              <a:rPr lang="en-US" b="0" i="0" u="none" strike="noStrike">
                <a:solidFill>
                  <a:srgbClr val="3A3A3A"/>
                </a:solidFill>
                <a:effectLst/>
              </a:rPr>
              <a:t>(https://training.catamaran.partners/past-events/).</a:t>
            </a:r>
            <a:r>
              <a:rPr lang="en-US" b="0" i="0">
                <a:solidFill>
                  <a:srgbClr val="3A3A3A"/>
                </a:solidFill>
                <a:effectLst/>
              </a:rPr>
              <a:t>​</a:t>
            </a:r>
          </a:p>
          <a:p>
            <a:pPr algn="l" rtl="0" fontAlgn="base">
              <a:buFont typeface="Arial" panose="020B0604020202020204" pitchFamily="34" charset="0"/>
              <a:buChar char="•"/>
            </a:pPr>
            <a:r>
              <a:rPr lang="en-US" b="0" i="0" u="none" strike="noStrike">
                <a:solidFill>
                  <a:srgbClr val="3A3A3A"/>
                </a:solidFill>
                <a:effectLst/>
              </a:rPr>
              <a:t>Closed captioning is available for this webinar. To select this option, choose the closed caption icon in the Zoom webinar player.</a:t>
            </a:r>
            <a:endParaRPr lang="en-US" b="0" i="0">
              <a:solidFill>
                <a:srgbClr val="3A3A3A"/>
              </a:solidFill>
              <a:effectLst/>
            </a:endParaRPr>
          </a:p>
          <a:p>
            <a:endParaRPr lang="en-US"/>
          </a:p>
        </p:txBody>
      </p:sp>
      <p:sp>
        <p:nvSpPr>
          <p:cNvPr id="4" name="Footer Placeholder 3">
            <a:extLst>
              <a:ext uri="{FF2B5EF4-FFF2-40B4-BE49-F238E27FC236}">
                <a16:creationId xmlns:a16="http://schemas.microsoft.com/office/drawing/2014/main" id="{46E6EA0C-7568-48AB-90D6-EB48653A6404}"/>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17168D84-8A32-4333-AF8D-978CA9B1B44E}"/>
              </a:ext>
            </a:extLst>
          </p:cNvPr>
          <p:cNvSpPr>
            <a:spLocks noGrp="1"/>
          </p:cNvSpPr>
          <p:nvPr>
            <p:ph type="sldNum" sz="quarter" idx="4"/>
          </p:nvPr>
        </p:nvSpPr>
        <p:spPr/>
        <p:txBody>
          <a:bodyPr/>
          <a:lstStyle/>
          <a:p>
            <a:fld id="{C948956C-181A-4CF4-99F7-163F512CFDFE}" type="slidenum">
              <a:rPr lang="en-US" smtClean="0"/>
              <a:pPr/>
              <a:t>1</a:t>
            </a:fld>
            <a:endParaRPr lang="en-US"/>
          </a:p>
        </p:txBody>
      </p:sp>
    </p:spTree>
    <p:extLst>
      <p:ext uri="{BB962C8B-B14F-4D97-AF65-F5344CB8AC3E}">
        <p14:creationId xmlns:p14="http://schemas.microsoft.com/office/powerpoint/2010/main" val="502365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B1B59-4B89-BC79-3BAC-B704A9FAB17F}"/>
              </a:ext>
            </a:extLst>
          </p:cNvPr>
          <p:cNvSpPr>
            <a:spLocks noGrp="1"/>
          </p:cNvSpPr>
          <p:nvPr>
            <p:ph type="title"/>
          </p:nvPr>
        </p:nvSpPr>
        <p:spPr>
          <a:xfrm>
            <a:off x="321547" y="164769"/>
            <a:ext cx="11355355" cy="833241"/>
          </a:xfrm>
        </p:spPr>
        <p:txBody>
          <a:bodyPr>
            <a:normAutofit fontScale="90000"/>
          </a:bodyPr>
          <a:lstStyle/>
          <a:p>
            <a:r>
              <a:rPr lang="en-US">
                <a:latin typeface="Verdana"/>
                <a:ea typeface="Verdana"/>
              </a:rPr>
              <a:t>Differentiated Framework for TA and Monitoring</a:t>
            </a:r>
          </a:p>
        </p:txBody>
      </p:sp>
      <p:pic>
        <p:nvPicPr>
          <p:cNvPr id="5" name="Picture 4" descr="Differentiated Framework for Technical Assistance and Monitoring Support chart">
            <a:extLst>
              <a:ext uri="{FF2B5EF4-FFF2-40B4-BE49-F238E27FC236}">
                <a16:creationId xmlns:a16="http://schemas.microsoft.com/office/drawing/2014/main" id="{69F41187-3391-E516-AAB1-719708AB5249}"/>
              </a:ext>
            </a:extLst>
          </p:cNvPr>
          <p:cNvPicPr>
            <a:picLocks noChangeAspect="1"/>
          </p:cNvPicPr>
          <p:nvPr/>
        </p:nvPicPr>
        <p:blipFill>
          <a:blip r:embed="rId3"/>
          <a:stretch>
            <a:fillRect/>
          </a:stretch>
        </p:blipFill>
        <p:spPr>
          <a:xfrm>
            <a:off x="255277" y="161125"/>
            <a:ext cx="11681449" cy="6230948"/>
          </a:xfrm>
          <a:prstGeom prst="rect">
            <a:avLst/>
          </a:prstGeom>
        </p:spPr>
      </p:pic>
      <p:sp>
        <p:nvSpPr>
          <p:cNvPr id="6" name="Content Placeholder 5">
            <a:extLst>
              <a:ext uri="{FF2B5EF4-FFF2-40B4-BE49-F238E27FC236}">
                <a16:creationId xmlns:a16="http://schemas.microsoft.com/office/drawing/2014/main" id="{C2A8D865-094C-1CF5-588F-1B966E5D27D4}"/>
              </a:ext>
              <a:ext uri="{C183D7F6-B498-43B3-948B-1728B52AA6E4}">
                <adec:decorative xmlns:adec="http://schemas.microsoft.com/office/drawing/2017/decorative" val="1"/>
              </a:ext>
            </a:extLst>
          </p:cNvPr>
          <p:cNvSpPr>
            <a:spLocks noGrp="1"/>
          </p:cNvSpPr>
          <p:nvPr>
            <p:ph idx="1"/>
          </p:nvPr>
        </p:nvSpPr>
        <p:spPr/>
        <p:txBody>
          <a:bodyPr vert="horz" lIns="91440" tIns="45720" rIns="91440" bIns="45720" rtlCol="0" anchor="t">
            <a:normAutofit fontScale="62500" lnSpcReduction="20000"/>
          </a:bodyPr>
          <a:lstStyle/>
          <a:p>
            <a:pPr marL="0" indent="0">
              <a:buNone/>
            </a:pPr>
            <a:r>
              <a:rPr lang="en-US">
                <a:solidFill>
                  <a:schemeClr val="bg1"/>
                </a:solidFill>
                <a:latin typeface="Verdana"/>
                <a:ea typeface="Verdana"/>
              </a:rPr>
              <a:t>The Differentiated Framework for TA and Monitoring Support is organized as a chart in a quadrant format with four different sections. Along the horizontal axis is compliance with low on the left and high on the right. Along the vertical axis is results with low on the bottom and high on the top. The first section of the quadrant is low results and low compliance, which is labeled Intensive Supports. OSE responds to intensive supports through a comprehensive system review to create individualized improvement plans based on local capacity, educator competency, experience and expertise. The second section of the quadrant is low results and high compliance, which is labeled Targeted Supports. OSE responds to targeted supports by providing targeted supports to improve results and a system review to create plans for improving results. The third section of the quadrant is high results and low compliance, which is labeled Directed Supports. OSE responds to directed supports by providing directed supports to improve compliance and a system review to create plans for improving compliance. The fourth section of the quadrant is high results and high compliance, labeled universal supports. OSE responds to universal supports by a system review to identify successful procedures and practices to share with others and identify areas of improvement.</a:t>
            </a:r>
          </a:p>
        </p:txBody>
      </p:sp>
      <p:sp>
        <p:nvSpPr>
          <p:cNvPr id="3" name="Footer Placeholder 2">
            <a:extLst>
              <a:ext uri="{FF2B5EF4-FFF2-40B4-BE49-F238E27FC236}">
                <a16:creationId xmlns:a16="http://schemas.microsoft.com/office/drawing/2014/main" id="{DD8E89C3-C74B-698F-AB07-6B0AC7491DE0}"/>
              </a:ext>
            </a:extLst>
          </p:cNvPr>
          <p:cNvSpPr>
            <a:spLocks noGrp="1"/>
          </p:cNvSpPr>
          <p:nvPr>
            <p:ph type="ftr" sz="quarter" idx="3"/>
          </p:nvPr>
        </p:nvSpPr>
        <p:spPr/>
        <p:txBody>
          <a:bodyPr/>
          <a:lstStyle/>
          <a:p>
            <a:r>
              <a:rPr lang="en-US"/>
              <a:t>MDE Office of Special Education</a:t>
            </a:r>
          </a:p>
        </p:txBody>
      </p:sp>
      <p:sp>
        <p:nvSpPr>
          <p:cNvPr id="4" name="Slide Number Placeholder 3">
            <a:extLst>
              <a:ext uri="{FF2B5EF4-FFF2-40B4-BE49-F238E27FC236}">
                <a16:creationId xmlns:a16="http://schemas.microsoft.com/office/drawing/2014/main" id="{89287A88-77AE-6C05-5CD6-113566C0402E}"/>
              </a:ext>
            </a:extLst>
          </p:cNvPr>
          <p:cNvSpPr>
            <a:spLocks noGrp="1"/>
          </p:cNvSpPr>
          <p:nvPr>
            <p:ph type="sldNum" sz="quarter" idx="4"/>
          </p:nvPr>
        </p:nvSpPr>
        <p:spPr/>
        <p:txBody>
          <a:bodyPr/>
          <a:lstStyle/>
          <a:p>
            <a:fld id="{C948956C-181A-4CF4-99F7-163F512CFDFE}" type="slidenum">
              <a:rPr lang="en-US" smtClean="0"/>
              <a:pPr/>
              <a:t>10</a:t>
            </a:fld>
            <a:endParaRPr lang="en-US"/>
          </a:p>
        </p:txBody>
      </p:sp>
    </p:spTree>
    <p:extLst>
      <p:ext uri="{BB962C8B-B14F-4D97-AF65-F5344CB8AC3E}">
        <p14:creationId xmlns:p14="http://schemas.microsoft.com/office/powerpoint/2010/main" val="4019786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780F4-4CF9-2962-0204-5A3F0ED6C6D2}"/>
              </a:ext>
            </a:extLst>
          </p:cNvPr>
          <p:cNvSpPr>
            <a:spLocks noGrp="1"/>
          </p:cNvSpPr>
          <p:nvPr>
            <p:ph type="title"/>
          </p:nvPr>
        </p:nvSpPr>
        <p:spPr/>
        <p:txBody>
          <a:bodyPr>
            <a:normAutofit/>
          </a:bodyPr>
          <a:lstStyle/>
          <a:p>
            <a:r>
              <a:rPr lang="en-US">
                <a:latin typeface="Verdana"/>
                <a:ea typeface="Verdana"/>
              </a:rPr>
              <a:t>Meets the Requirements and Purposes of IDEA</a:t>
            </a:r>
          </a:p>
        </p:txBody>
      </p:sp>
      <p:sp>
        <p:nvSpPr>
          <p:cNvPr id="3" name="Text Placeholder 2">
            <a:extLst>
              <a:ext uri="{FF2B5EF4-FFF2-40B4-BE49-F238E27FC236}">
                <a16:creationId xmlns:a16="http://schemas.microsoft.com/office/drawing/2014/main" id="{147B7CDF-AF0E-D4E0-C2CE-CD30BAF40F66}"/>
              </a:ext>
            </a:extLst>
          </p:cNvPr>
          <p:cNvSpPr>
            <a:spLocks noGrp="1"/>
          </p:cNvSpPr>
          <p:nvPr>
            <p:ph type="body" sz="half" idx="2"/>
          </p:nvPr>
        </p:nvSpPr>
        <p:spPr/>
        <p:txBody>
          <a:bodyPr/>
          <a:lstStyle/>
          <a:p>
            <a:r>
              <a:rPr lang="en-US"/>
              <a:t>High Results/High Compliance</a:t>
            </a:r>
          </a:p>
        </p:txBody>
      </p:sp>
      <p:sp>
        <p:nvSpPr>
          <p:cNvPr id="4" name="Content Placeholder 3">
            <a:extLst>
              <a:ext uri="{FF2B5EF4-FFF2-40B4-BE49-F238E27FC236}">
                <a16:creationId xmlns:a16="http://schemas.microsoft.com/office/drawing/2014/main" id="{8A387E47-3C88-1C1C-6EBA-460C23A0D186}"/>
              </a:ext>
            </a:extLst>
          </p:cNvPr>
          <p:cNvSpPr>
            <a:spLocks noGrp="1"/>
          </p:cNvSpPr>
          <p:nvPr>
            <p:ph idx="1"/>
          </p:nvPr>
        </p:nvSpPr>
        <p:spPr/>
        <p:txBody>
          <a:bodyPr/>
          <a:lstStyle/>
          <a:p>
            <a:pPr marL="0" indent="0">
              <a:buNone/>
            </a:pPr>
            <a:r>
              <a:rPr lang="en-US"/>
              <a:t>Universal Supports</a:t>
            </a:r>
          </a:p>
          <a:p>
            <a:pPr lvl="1">
              <a:buFont typeface="Wingdings" panose="05000000000000000000" pitchFamily="2" charset="2"/>
              <a:buChar char="§"/>
            </a:pPr>
            <a:r>
              <a:rPr lang="en-US"/>
              <a:t>Leverage successful procedures and practices and share with others and identify areas of improvement.  </a:t>
            </a:r>
          </a:p>
          <a:p>
            <a:pPr lvl="1">
              <a:buFont typeface="Wingdings" panose="05000000000000000000" pitchFamily="2" charset="2"/>
              <a:buChar char="§"/>
            </a:pPr>
            <a:r>
              <a:rPr lang="en-US"/>
              <a:t> </a:t>
            </a:r>
            <a:r>
              <a:rPr lang="en-US">
                <a:hlinkClick r:id="rId3"/>
              </a:rPr>
              <a:t>Catamaran</a:t>
            </a:r>
            <a:endParaRPr lang="en-US"/>
          </a:p>
        </p:txBody>
      </p:sp>
      <p:sp>
        <p:nvSpPr>
          <p:cNvPr id="5" name="Footer Placeholder 4">
            <a:extLst>
              <a:ext uri="{FF2B5EF4-FFF2-40B4-BE49-F238E27FC236}">
                <a16:creationId xmlns:a16="http://schemas.microsoft.com/office/drawing/2014/main" id="{3D534575-91AA-4651-AD81-AEB54E23F67D}"/>
              </a:ext>
            </a:extLst>
          </p:cNvPr>
          <p:cNvSpPr>
            <a:spLocks noGrp="1"/>
          </p:cNvSpPr>
          <p:nvPr>
            <p:ph type="ftr" sz="quarter" idx="3"/>
          </p:nvPr>
        </p:nvSpPr>
        <p:spPr/>
        <p:txBody>
          <a:bodyPr/>
          <a:lstStyle/>
          <a:p>
            <a:r>
              <a:rPr lang="en-US"/>
              <a:t>MDE Office of Special Education</a:t>
            </a:r>
          </a:p>
        </p:txBody>
      </p:sp>
      <p:sp>
        <p:nvSpPr>
          <p:cNvPr id="6" name="Slide Number Placeholder 5">
            <a:extLst>
              <a:ext uri="{FF2B5EF4-FFF2-40B4-BE49-F238E27FC236}">
                <a16:creationId xmlns:a16="http://schemas.microsoft.com/office/drawing/2014/main" id="{39EB84EE-C5F4-1F1B-7DC4-BFDD0E17D01A}"/>
              </a:ext>
            </a:extLst>
          </p:cNvPr>
          <p:cNvSpPr>
            <a:spLocks noGrp="1"/>
          </p:cNvSpPr>
          <p:nvPr>
            <p:ph type="sldNum" sz="quarter" idx="4"/>
          </p:nvPr>
        </p:nvSpPr>
        <p:spPr/>
        <p:txBody>
          <a:bodyPr/>
          <a:lstStyle/>
          <a:p>
            <a:fld id="{C948956C-181A-4CF4-99F7-163F512CFDFE}" type="slidenum">
              <a:rPr lang="en-US" smtClean="0"/>
              <a:pPr/>
              <a:t>11</a:t>
            </a:fld>
            <a:endParaRPr lang="en-US"/>
          </a:p>
        </p:txBody>
      </p:sp>
    </p:spTree>
    <p:extLst>
      <p:ext uri="{BB962C8B-B14F-4D97-AF65-F5344CB8AC3E}">
        <p14:creationId xmlns:p14="http://schemas.microsoft.com/office/powerpoint/2010/main" val="3352625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266DD-E239-357F-AB92-52094F7EE0DE}"/>
              </a:ext>
            </a:extLst>
          </p:cNvPr>
          <p:cNvSpPr>
            <a:spLocks noGrp="1"/>
          </p:cNvSpPr>
          <p:nvPr>
            <p:ph type="title"/>
          </p:nvPr>
        </p:nvSpPr>
        <p:spPr/>
        <p:txBody>
          <a:bodyPr>
            <a:normAutofit fontScale="90000"/>
          </a:bodyPr>
          <a:lstStyle/>
          <a:p>
            <a:r>
              <a:rPr lang="en-US"/>
              <a:t>Needs Assistance in implementing the requirements of IDEA </a:t>
            </a:r>
          </a:p>
        </p:txBody>
      </p:sp>
      <p:sp>
        <p:nvSpPr>
          <p:cNvPr id="3" name="Text Placeholder 2">
            <a:extLst>
              <a:ext uri="{FF2B5EF4-FFF2-40B4-BE49-F238E27FC236}">
                <a16:creationId xmlns:a16="http://schemas.microsoft.com/office/drawing/2014/main" id="{C4A2C4E5-9DA4-AC93-569E-339920297985}"/>
              </a:ext>
            </a:extLst>
          </p:cNvPr>
          <p:cNvSpPr>
            <a:spLocks noGrp="1"/>
          </p:cNvSpPr>
          <p:nvPr>
            <p:ph type="body" sz="half" idx="2"/>
          </p:nvPr>
        </p:nvSpPr>
        <p:spPr/>
        <p:txBody>
          <a:bodyPr/>
          <a:lstStyle/>
          <a:p>
            <a:r>
              <a:rPr lang="en-US"/>
              <a:t>High Results/Low Compliance</a:t>
            </a:r>
          </a:p>
        </p:txBody>
      </p:sp>
      <p:sp>
        <p:nvSpPr>
          <p:cNvPr id="4" name="Content Placeholder 3">
            <a:extLst>
              <a:ext uri="{FF2B5EF4-FFF2-40B4-BE49-F238E27FC236}">
                <a16:creationId xmlns:a16="http://schemas.microsoft.com/office/drawing/2014/main" id="{2CD45F2F-68D1-3EAF-20B4-41F4DD9C3797}"/>
              </a:ext>
            </a:extLst>
          </p:cNvPr>
          <p:cNvSpPr>
            <a:spLocks noGrp="1"/>
          </p:cNvSpPr>
          <p:nvPr>
            <p:ph idx="1"/>
          </p:nvPr>
        </p:nvSpPr>
        <p:spPr/>
        <p:txBody>
          <a:bodyPr>
            <a:normAutofit/>
          </a:bodyPr>
          <a:lstStyle/>
          <a:p>
            <a:pPr marL="0" indent="0">
              <a:buNone/>
            </a:pPr>
            <a:r>
              <a:rPr lang="en-US"/>
              <a:t>Directed Supports</a:t>
            </a:r>
          </a:p>
          <a:p>
            <a:pPr lvl="1">
              <a:buFont typeface="Wingdings" panose="05000000000000000000" pitchFamily="2" charset="2"/>
              <a:buChar char="§"/>
            </a:pPr>
            <a:r>
              <a:rPr lang="en-US"/>
              <a:t>System review to create a plan for improving compliance</a:t>
            </a:r>
          </a:p>
          <a:p>
            <a:pPr lvl="1">
              <a:buFont typeface="Wingdings" panose="05000000000000000000" pitchFamily="2" charset="2"/>
              <a:buChar char="§"/>
            </a:pPr>
            <a:r>
              <a:rPr lang="en-US"/>
              <a:t>Needs Assistance 2+ years- targets technical assistance quadrant team, ta resources and/or data use and action</a:t>
            </a:r>
          </a:p>
          <a:p>
            <a:pPr lvl="1">
              <a:buFont typeface="Wingdings" panose="05000000000000000000" pitchFamily="2" charset="2"/>
              <a:buChar char="§"/>
            </a:pPr>
            <a:r>
              <a:rPr lang="en-US">
                <a:hlinkClick r:id="rId3">
                  <a:extLst>
                    <a:ext uri="{A12FA001-AC4F-418D-AE19-62706E023703}">
                      <ahyp:hlinkClr xmlns:ahyp="http://schemas.microsoft.com/office/drawing/2018/hyperlinkcolor" val="tx"/>
                    </a:ext>
                  </a:extLst>
                </a:hlinkClick>
              </a:rPr>
              <a:t>Catamaran</a:t>
            </a:r>
            <a:endParaRPr lang="en-US"/>
          </a:p>
        </p:txBody>
      </p:sp>
      <p:sp>
        <p:nvSpPr>
          <p:cNvPr id="5" name="Footer Placeholder 4">
            <a:extLst>
              <a:ext uri="{FF2B5EF4-FFF2-40B4-BE49-F238E27FC236}">
                <a16:creationId xmlns:a16="http://schemas.microsoft.com/office/drawing/2014/main" id="{DC2A761F-033C-6124-E4BF-BD63BA1E92D7}"/>
              </a:ext>
            </a:extLst>
          </p:cNvPr>
          <p:cNvSpPr>
            <a:spLocks noGrp="1"/>
          </p:cNvSpPr>
          <p:nvPr>
            <p:ph type="ftr" sz="quarter" idx="3"/>
          </p:nvPr>
        </p:nvSpPr>
        <p:spPr/>
        <p:txBody>
          <a:bodyPr/>
          <a:lstStyle/>
          <a:p>
            <a:r>
              <a:rPr lang="en-US"/>
              <a:t>MDE Office of Special Education</a:t>
            </a:r>
          </a:p>
        </p:txBody>
      </p:sp>
      <p:sp>
        <p:nvSpPr>
          <p:cNvPr id="6" name="Slide Number Placeholder 5">
            <a:extLst>
              <a:ext uri="{FF2B5EF4-FFF2-40B4-BE49-F238E27FC236}">
                <a16:creationId xmlns:a16="http://schemas.microsoft.com/office/drawing/2014/main" id="{6A3EC86A-94EB-2F03-4C75-82C7EF1D6BA8}"/>
              </a:ext>
            </a:extLst>
          </p:cNvPr>
          <p:cNvSpPr>
            <a:spLocks noGrp="1"/>
          </p:cNvSpPr>
          <p:nvPr>
            <p:ph type="sldNum" sz="quarter" idx="4"/>
          </p:nvPr>
        </p:nvSpPr>
        <p:spPr/>
        <p:txBody>
          <a:bodyPr/>
          <a:lstStyle/>
          <a:p>
            <a:fld id="{C948956C-181A-4CF4-99F7-163F512CFDFE}" type="slidenum">
              <a:rPr lang="en-US" smtClean="0"/>
              <a:pPr/>
              <a:t>12</a:t>
            </a:fld>
            <a:endParaRPr lang="en-US"/>
          </a:p>
        </p:txBody>
      </p:sp>
    </p:spTree>
    <p:extLst>
      <p:ext uri="{BB962C8B-B14F-4D97-AF65-F5344CB8AC3E}">
        <p14:creationId xmlns:p14="http://schemas.microsoft.com/office/powerpoint/2010/main" val="1885492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56D3D-9A91-BF40-A17B-80646297D114}"/>
              </a:ext>
            </a:extLst>
          </p:cNvPr>
          <p:cNvSpPr>
            <a:spLocks noGrp="1"/>
          </p:cNvSpPr>
          <p:nvPr>
            <p:ph type="title"/>
          </p:nvPr>
        </p:nvSpPr>
        <p:spPr/>
        <p:txBody>
          <a:bodyPr>
            <a:normAutofit fontScale="90000"/>
          </a:bodyPr>
          <a:lstStyle/>
          <a:p>
            <a:r>
              <a:rPr lang="en-US"/>
              <a:t>Needs Assistance in implementing the requirements of IDEA Continued…</a:t>
            </a:r>
          </a:p>
        </p:txBody>
      </p:sp>
      <p:sp>
        <p:nvSpPr>
          <p:cNvPr id="3" name="Text Placeholder 2">
            <a:extLst>
              <a:ext uri="{FF2B5EF4-FFF2-40B4-BE49-F238E27FC236}">
                <a16:creationId xmlns:a16="http://schemas.microsoft.com/office/drawing/2014/main" id="{87164782-FB99-6816-596C-653D2810CDB6}"/>
              </a:ext>
            </a:extLst>
          </p:cNvPr>
          <p:cNvSpPr>
            <a:spLocks noGrp="1"/>
          </p:cNvSpPr>
          <p:nvPr>
            <p:ph type="body" sz="half" idx="2"/>
          </p:nvPr>
        </p:nvSpPr>
        <p:spPr/>
        <p:txBody>
          <a:bodyPr/>
          <a:lstStyle/>
          <a:p>
            <a:r>
              <a:rPr lang="en-US"/>
              <a:t>High Compliance/Low Results</a:t>
            </a:r>
          </a:p>
        </p:txBody>
      </p:sp>
      <p:sp>
        <p:nvSpPr>
          <p:cNvPr id="4" name="Content Placeholder 3">
            <a:extLst>
              <a:ext uri="{FF2B5EF4-FFF2-40B4-BE49-F238E27FC236}">
                <a16:creationId xmlns:a16="http://schemas.microsoft.com/office/drawing/2014/main" id="{65C2E66D-7081-9072-5C30-30FDF7BC5D9B}"/>
              </a:ext>
            </a:extLst>
          </p:cNvPr>
          <p:cNvSpPr>
            <a:spLocks noGrp="1"/>
          </p:cNvSpPr>
          <p:nvPr>
            <p:ph idx="1"/>
          </p:nvPr>
        </p:nvSpPr>
        <p:spPr/>
        <p:txBody>
          <a:bodyPr>
            <a:normAutofit/>
          </a:bodyPr>
          <a:lstStyle/>
          <a:p>
            <a:pPr marL="0" indent="0">
              <a:buNone/>
            </a:pPr>
            <a:r>
              <a:rPr lang="en-US"/>
              <a:t>Targeted Supports</a:t>
            </a:r>
          </a:p>
          <a:p>
            <a:pPr lvl="1">
              <a:buFont typeface="Wingdings" panose="05000000000000000000" pitchFamily="2" charset="2"/>
              <a:buChar char="§"/>
            </a:pPr>
            <a:r>
              <a:rPr lang="en-US"/>
              <a:t>Targeted support to improve results</a:t>
            </a:r>
          </a:p>
          <a:p>
            <a:pPr lvl="1">
              <a:buFont typeface="Wingdings" panose="05000000000000000000" pitchFamily="2" charset="2"/>
              <a:buChar char="§"/>
            </a:pPr>
            <a:r>
              <a:rPr lang="en-US"/>
              <a:t>System review to create a plan for improving results</a:t>
            </a:r>
          </a:p>
          <a:p>
            <a:pPr lvl="1">
              <a:buFont typeface="Wingdings" panose="05000000000000000000" pitchFamily="2" charset="2"/>
              <a:buChar char="§"/>
            </a:pPr>
            <a:r>
              <a:rPr lang="en-US"/>
              <a:t>Needs Assistance 2+ years- targets technical assistance-data quadrant team, ta resources and/or data use and action</a:t>
            </a:r>
          </a:p>
          <a:p>
            <a:pPr lvl="1">
              <a:buFont typeface="Wingdings" panose="05000000000000000000" pitchFamily="2" charset="2"/>
              <a:buChar char="§"/>
            </a:pPr>
            <a:r>
              <a:rPr lang="en-US">
                <a:hlinkClick r:id="rId3">
                  <a:extLst>
                    <a:ext uri="{A12FA001-AC4F-418D-AE19-62706E023703}">
                      <ahyp:hlinkClr xmlns:ahyp="http://schemas.microsoft.com/office/drawing/2018/hyperlinkcolor" val="tx"/>
                    </a:ext>
                  </a:extLst>
                </a:hlinkClick>
              </a:rPr>
              <a:t>Catamaran</a:t>
            </a:r>
            <a:endParaRPr lang="en-US"/>
          </a:p>
        </p:txBody>
      </p:sp>
      <p:sp>
        <p:nvSpPr>
          <p:cNvPr id="5" name="Footer Placeholder 4">
            <a:extLst>
              <a:ext uri="{FF2B5EF4-FFF2-40B4-BE49-F238E27FC236}">
                <a16:creationId xmlns:a16="http://schemas.microsoft.com/office/drawing/2014/main" id="{34C23252-A695-6B65-138A-8D79E25DB054}"/>
              </a:ext>
            </a:extLst>
          </p:cNvPr>
          <p:cNvSpPr>
            <a:spLocks noGrp="1"/>
          </p:cNvSpPr>
          <p:nvPr>
            <p:ph type="ftr" sz="quarter" idx="3"/>
          </p:nvPr>
        </p:nvSpPr>
        <p:spPr/>
        <p:txBody>
          <a:bodyPr/>
          <a:lstStyle/>
          <a:p>
            <a:r>
              <a:rPr lang="en-US"/>
              <a:t>MDE Office of Special Education</a:t>
            </a:r>
          </a:p>
        </p:txBody>
      </p:sp>
      <p:sp>
        <p:nvSpPr>
          <p:cNvPr id="6" name="Slide Number Placeholder 5">
            <a:extLst>
              <a:ext uri="{FF2B5EF4-FFF2-40B4-BE49-F238E27FC236}">
                <a16:creationId xmlns:a16="http://schemas.microsoft.com/office/drawing/2014/main" id="{C2336E83-9029-7244-67E5-E59D932F57B5}"/>
              </a:ext>
            </a:extLst>
          </p:cNvPr>
          <p:cNvSpPr>
            <a:spLocks noGrp="1"/>
          </p:cNvSpPr>
          <p:nvPr>
            <p:ph type="sldNum" sz="quarter" idx="4"/>
          </p:nvPr>
        </p:nvSpPr>
        <p:spPr/>
        <p:txBody>
          <a:bodyPr/>
          <a:lstStyle/>
          <a:p>
            <a:fld id="{C948956C-181A-4CF4-99F7-163F512CFDFE}" type="slidenum">
              <a:rPr lang="en-US" smtClean="0"/>
              <a:pPr/>
              <a:t>13</a:t>
            </a:fld>
            <a:endParaRPr lang="en-US"/>
          </a:p>
        </p:txBody>
      </p:sp>
    </p:spTree>
    <p:extLst>
      <p:ext uri="{BB962C8B-B14F-4D97-AF65-F5344CB8AC3E}">
        <p14:creationId xmlns:p14="http://schemas.microsoft.com/office/powerpoint/2010/main" val="2395874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8BB41-CFA5-2BE6-B3BB-E94013383363}"/>
              </a:ext>
            </a:extLst>
          </p:cNvPr>
          <p:cNvSpPr>
            <a:spLocks noGrp="1"/>
          </p:cNvSpPr>
          <p:nvPr>
            <p:ph type="title"/>
          </p:nvPr>
        </p:nvSpPr>
        <p:spPr/>
        <p:txBody>
          <a:bodyPr>
            <a:normAutofit fontScale="90000"/>
          </a:bodyPr>
          <a:lstStyle/>
          <a:p>
            <a:r>
              <a:rPr lang="en-US"/>
              <a:t>Needs Intervention in implementing the requirements of IDEA</a:t>
            </a:r>
          </a:p>
        </p:txBody>
      </p:sp>
      <p:sp>
        <p:nvSpPr>
          <p:cNvPr id="3" name="Text Placeholder 2">
            <a:extLst>
              <a:ext uri="{FF2B5EF4-FFF2-40B4-BE49-F238E27FC236}">
                <a16:creationId xmlns:a16="http://schemas.microsoft.com/office/drawing/2014/main" id="{2824E8A4-0A72-B67B-1C44-D2F292271485}"/>
              </a:ext>
            </a:extLst>
          </p:cNvPr>
          <p:cNvSpPr>
            <a:spLocks noGrp="1"/>
          </p:cNvSpPr>
          <p:nvPr>
            <p:ph type="body" sz="half" idx="2"/>
          </p:nvPr>
        </p:nvSpPr>
        <p:spPr/>
        <p:txBody>
          <a:bodyPr/>
          <a:lstStyle/>
          <a:p>
            <a:r>
              <a:rPr lang="en-US"/>
              <a:t>Low Results/Low Compliance</a:t>
            </a:r>
          </a:p>
          <a:p>
            <a:endParaRPr lang="en-US"/>
          </a:p>
        </p:txBody>
      </p:sp>
      <p:sp>
        <p:nvSpPr>
          <p:cNvPr id="4" name="Content Placeholder 3">
            <a:extLst>
              <a:ext uri="{FF2B5EF4-FFF2-40B4-BE49-F238E27FC236}">
                <a16:creationId xmlns:a16="http://schemas.microsoft.com/office/drawing/2014/main" id="{C24A4DD0-8183-F3B8-CD9F-149B2F80EF7E}"/>
              </a:ext>
            </a:extLst>
          </p:cNvPr>
          <p:cNvSpPr>
            <a:spLocks noGrp="1"/>
          </p:cNvSpPr>
          <p:nvPr>
            <p:ph idx="1"/>
          </p:nvPr>
        </p:nvSpPr>
        <p:spPr/>
        <p:txBody>
          <a:bodyPr/>
          <a:lstStyle/>
          <a:p>
            <a:pPr marL="0" indent="0">
              <a:buNone/>
            </a:pPr>
            <a:r>
              <a:rPr lang="en-US"/>
              <a:t>Intensive Supports</a:t>
            </a:r>
          </a:p>
          <a:p>
            <a:pPr lvl="1">
              <a:buFont typeface="Wingdings" panose="05000000000000000000" pitchFamily="2" charset="2"/>
              <a:buChar char="§"/>
            </a:pPr>
            <a:r>
              <a:rPr lang="en-US"/>
              <a:t>Comprehensive system review to create an individualized plan based on local capacity.</a:t>
            </a:r>
          </a:p>
          <a:p>
            <a:pPr lvl="1">
              <a:buFont typeface="Wingdings" panose="05000000000000000000" pitchFamily="2" charset="2"/>
              <a:buChar char="§"/>
            </a:pPr>
            <a:r>
              <a:rPr lang="en-US"/>
              <a:t>Needs Intervention for 3+ consecutive years- data use and action process and/or the directed self-assessment.</a:t>
            </a:r>
          </a:p>
          <a:p>
            <a:pPr lvl="1">
              <a:buFont typeface="Wingdings" panose="05000000000000000000" pitchFamily="2" charset="2"/>
              <a:buChar char="§"/>
            </a:pPr>
            <a:r>
              <a:rPr lang="en-US">
                <a:hlinkClick r:id="rId3">
                  <a:extLst>
                    <a:ext uri="{A12FA001-AC4F-418D-AE19-62706E023703}">
                      <ahyp:hlinkClr xmlns:ahyp="http://schemas.microsoft.com/office/drawing/2018/hyperlinkcolor" val="tx"/>
                    </a:ext>
                  </a:extLst>
                </a:hlinkClick>
              </a:rPr>
              <a:t>Catamaran</a:t>
            </a:r>
            <a:endParaRPr lang="en-US"/>
          </a:p>
        </p:txBody>
      </p:sp>
      <p:sp>
        <p:nvSpPr>
          <p:cNvPr id="5" name="Footer Placeholder 4">
            <a:extLst>
              <a:ext uri="{FF2B5EF4-FFF2-40B4-BE49-F238E27FC236}">
                <a16:creationId xmlns:a16="http://schemas.microsoft.com/office/drawing/2014/main" id="{3AF492E2-59DF-880C-17A7-BECB2B4460D3}"/>
              </a:ext>
            </a:extLst>
          </p:cNvPr>
          <p:cNvSpPr>
            <a:spLocks noGrp="1"/>
          </p:cNvSpPr>
          <p:nvPr>
            <p:ph type="ftr" sz="quarter" idx="3"/>
          </p:nvPr>
        </p:nvSpPr>
        <p:spPr/>
        <p:txBody>
          <a:bodyPr/>
          <a:lstStyle/>
          <a:p>
            <a:r>
              <a:rPr lang="en-US"/>
              <a:t>MDE Office of Special Education</a:t>
            </a:r>
          </a:p>
        </p:txBody>
      </p:sp>
      <p:sp>
        <p:nvSpPr>
          <p:cNvPr id="6" name="Slide Number Placeholder 5">
            <a:extLst>
              <a:ext uri="{FF2B5EF4-FFF2-40B4-BE49-F238E27FC236}">
                <a16:creationId xmlns:a16="http://schemas.microsoft.com/office/drawing/2014/main" id="{80F7381E-714C-3544-39CA-F5A65409A6E7}"/>
              </a:ext>
            </a:extLst>
          </p:cNvPr>
          <p:cNvSpPr>
            <a:spLocks noGrp="1"/>
          </p:cNvSpPr>
          <p:nvPr>
            <p:ph type="sldNum" sz="quarter" idx="4"/>
          </p:nvPr>
        </p:nvSpPr>
        <p:spPr/>
        <p:txBody>
          <a:bodyPr/>
          <a:lstStyle/>
          <a:p>
            <a:fld id="{C948956C-181A-4CF4-99F7-163F512CFDFE}" type="slidenum">
              <a:rPr lang="en-US" smtClean="0"/>
              <a:pPr/>
              <a:t>14</a:t>
            </a:fld>
            <a:endParaRPr lang="en-US"/>
          </a:p>
        </p:txBody>
      </p:sp>
    </p:spTree>
    <p:extLst>
      <p:ext uri="{BB962C8B-B14F-4D97-AF65-F5344CB8AC3E}">
        <p14:creationId xmlns:p14="http://schemas.microsoft.com/office/powerpoint/2010/main" val="2098455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203EBE9-F847-E314-E126-CAC42AA67380}"/>
              </a:ext>
            </a:extLst>
          </p:cNvPr>
          <p:cNvSpPr>
            <a:spLocks noGrp="1"/>
          </p:cNvSpPr>
          <p:nvPr>
            <p:ph type="title"/>
          </p:nvPr>
        </p:nvSpPr>
        <p:spPr/>
        <p:txBody>
          <a:bodyPr>
            <a:normAutofit/>
          </a:bodyPr>
          <a:lstStyle/>
          <a:p>
            <a:r>
              <a:rPr lang="en-US" sz="4000"/>
              <a:t>Significant Disproportionality</a:t>
            </a:r>
          </a:p>
        </p:txBody>
      </p:sp>
      <p:sp>
        <p:nvSpPr>
          <p:cNvPr id="8" name="Text Placeholder 7">
            <a:extLst>
              <a:ext uri="{FF2B5EF4-FFF2-40B4-BE49-F238E27FC236}">
                <a16:creationId xmlns:a16="http://schemas.microsoft.com/office/drawing/2014/main" id="{E588658C-005A-9302-0FD2-1D3AD0FC4B52}"/>
              </a:ext>
            </a:extLst>
          </p:cNvPr>
          <p:cNvSpPr>
            <a:spLocks noGrp="1"/>
          </p:cNvSpPr>
          <p:nvPr>
            <p:ph type="body" idx="1"/>
          </p:nvPr>
        </p:nvSpPr>
        <p:spPr/>
        <p:txBody>
          <a:bodyPr/>
          <a:lstStyle/>
          <a:p>
            <a:r>
              <a:rPr lang="en-US"/>
              <a:t>Overview &amp; Response</a:t>
            </a:r>
          </a:p>
        </p:txBody>
      </p:sp>
      <p:sp>
        <p:nvSpPr>
          <p:cNvPr id="5" name="Footer Placeholder 4">
            <a:extLst>
              <a:ext uri="{FF2B5EF4-FFF2-40B4-BE49-F238E27FC236}">
                <a16:creationId xmlns:a16="http://schemas.microsoft.com/office/drawing/2014/main" id="{28EB3B26-ED1A-35B1-73B4-C51D5112FC30}"/>
              </a:ext>
            </a:extLst>
          </p:cNvPr>
          <p:cNvSpPr>
            <a:spLocks noGrp="1"/>
          </p:cNvSpPr>
          <p:nvPr>
            <p:ph type="ftr" sz="quarter" idx="3"/>
          </p:nvPr>
        </p:nvSpPr>
        <p:spPr/>
        <p:txBody>
          <a:bodyPr/>
          <a:lstStyle/>
          <a:p>
            <a:r>
              <a:rPr lang="en-US"/>
              <a:t>MDE Office of Special Education</a:t>
            </a:r>
          </a:p>
        </p:txBody>
      </p:sp>
      <p:sp>
        <p:nvSpPr>
          <p:cNvPr id="6" name="Slide Number Placeholder 5">
            <a:extLst>
              <a:ext uri="{FF2B5EF4-FFF2-40B4-BE49-F238E27FC236}">
                <a16:creationId xmlns:a16="http://schemas.microsoft.com/office/drawing/2014/main" id="{62E826BB-A0EB-BBBC-E8FA-D9D62F2C7185}"/>
              </a:ext>
            </a:extLst>
          </p:cNvPr>
          <p:cNvSpPr>
            <a:spLocks noGrp="1"/>
          </p:cNvSpPr>
          <p:nvPr>
            <p:ph type="sldNum" sz="quarter" idx="4"/>
          </p:nvPr>
        </p:nvSpPr>
        <p:spPr/>
        <p:txBody>
          <a:bodyPr/>
          <a:lstStyle/>
          <a:p>
            <a:fld id="{C948956C-181A-4CF4-99F7-163F512CFDFE}" type="slidenum">
              <a:rPr lang="en-US" smtClean="0"/>
              <a:pPr/>
              <a:t>15</a:t>
            </a:fld>
            <a:endParaRPr lang="en-US"/>
          </a:p>
        </p:txBody>
      </p:sp>
    </p:spTree>
    <p:extLst>
      <p:ext uri="{BB962C8B-B14F-4D97-AF65-F5344CB8AC3E}">
        <p14:creationId xmlns:p14="http://schemas.microsoft.com/office/powerpoint/2010/main" val="393846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CA74280-2071-99B4-F8AF-CF1F303E4DB0}"/>
              </a:ext>
            </a:extLst>
          </p:cNvPr>
          <p:cNvSpPr>
            <a:spLocks noGrp="1"/>
          </p:cNvSpPr>
          <p:nvPr>
            <p:ph type="title"/>
          </p:nvPr>
        </p:nvSpPr>
        <p:spPr/>
        <p:txBody>
          <a:bodyPr>
            <a:normAutofit/>
          </a:bodyPr>
          <a:lstStyle/>
          <a:p>
            <a:r>
              <a:rPr lang="en-US" sz="3600"/>
              <a:t>Significant Disproportionality in IDEA</a:t>
            </a:r>
          </a:p>
        </p:txBody>
      </p:sp>
      <p:sp>
        <p:nvSpPr>
          <p:cNvPr id="7" name="Content Placeholder 6">
            <a:extLst>
              <a:ext uri="{FF2B5EF4-FFF2-40B4-BE49-F238E27FC236}">
                <a16:creationId xmlns:a16="http://schemas.microsoft.com/office/drawing/2014/main" id="{B2CFF7B4-793A-AC54-7436-0325D4D8303C}"/>
              </a:ext>
            </a:extLst>
          </p:cNvPr>
          <p:cNvSpPr>
            <a:spLocks noGrp="1"/>
          </p:cNvSpPr>
          <p:nvPr>
            <p:ph idx="1"/>
          </p:nvPr>
        </p:nvSpPr>
        <p:spPr>
          <a:xfrm>
            <a:off x="551329" y="1242204"/>
            <a:ext cx="10986247" cy="5261718"/>
          </a:xfrm>
        </p:spPr>
        <p:txBody>
          <a:bodyPr>
            <a:noAutofit/>
          </a:bodyPr>
          <a:lstStyle/>
          <a:p>
            <a:pPr marL="0" indent="0">
              <a:buNone/>
            </a:pPr>
            <a:r>
              <a:rPr lang="en-US" sz="2600" dirty="0"/>
              <a:t>IDEA section 618(d) (20 U.S.C. 1418(d)) and 34 CFR §300.646</a:t>
            </a:r>
          </a:p>
          <a:p>
            <a:pPr marL="569913" lvl="1" indent="-225425">
              <a:lnSpc>
                <a:spcPct val="118000"/>
              </a:lnSpc>
              <a:buFont typeface="Wingdings" panose="05000000000000000000" pitchFamily="2" charset="2"/>
              <a:buChar char="§"/>
            </a:pPr>
            <a:r>
              <a:rPr lang="en-US" sz="2600" dirty="0"/>
              <a:t> States are required to collect and examine data to determine whether significant disproportionality based on race or ethnicity is occurring in the ISDs of the State with respect to:</a:t>
            </a:r>
          </a:p>
          <a:p>
            <a:pPr marL="1085850" lvl="1" indent="-457200">
              <a:lnSpc>
                <a:spcPct val="118000"/>
              </a:lnSpc>
              <a:buFont typeface="Arial" panose="020B0604020202020204" pitchFamily="34" charset="0"/>
              <a:buChar char="•"/>
            </a:pPr>
            <a:r>
              <a:rPr lang="en-US" sz="2600" dirty="0"/>
              <a:t>identification </a:t>
            </a:r>
          </a:p>
          <a:p>
            <a:pPr marL="1085850" lvl="1" indent="-457200">
              <a:lnSpc>
                <a:spcPct val="118000"/>
              </a:lnSpc>
              <a:buFont typeface="Arial" panose="020B0604020202020204" pitchFamily="34" charset="0"/>
              <a:buChar char="•"/>
            </a:pPr>
            <a:r>
              <a:rPr lang="en-US" sz="2600" dirty="0"/>
              <a:t>educational settings</a:t>
            </a:r>
          </a:p>
          <a:p>
            <a:pPr marL="1085850" lvl="1" indent="-457200">
              <a:lnSpc>
                <a:spcPct val="118000"/>
              </a:lnSpc>
              <a:buFont typeface="Arial" panose="020B0604020202020204" pitchFamily="34" charset="0"/>
              <a:buChar char="•"/>
            </a:pPr>
            <a:r>
              <a:rPr lang="en-US" sz="2600" dirty="0"/>
              <a:t>discipline </a:t>
            </a:r>
          </a:p>
          <a:p>
            <a:pPr marL="569913" lvl="1" indent="-225425">
              <a:lnSpc>
                <a:spcPct val="118000"/>
              </a:lnSpc>
              <a:buFont typeface="Wingdings" panose="05000000000000000000" pitchFamily="2" charset="2"/>
              <a:buChar char="§"/>
            </a:pPr>
            <a:r>
              <a:rPr lang="en-US" sz="2600" dirty="0"/>
              <a:t> States must make this determination annually.</a:t>
            </a:r>
          </a:p>
        </p:txBody>
      </p:sp>
      <p:sp>
        <p:nvSpPr>
          <p:cNvPr id="4" name="Footer Placeholder 3">
            <a:extLst>
              <a:ext uri="{FF2B5EF4-FFF2-40B4-BE49-F238E27FC236}">
                <a16:creationId xmlns:a16="http://schemas.microsoft.com/office/drawing/2014/main" id="{092B712D-4D5D-6E10-1C5B-4E1FED0FF50D}"/>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E73D4467-169C-F0C6-8042-31C6960868A3}"/>
              </a:ext>
            </a:extLst>
          </p:cNvPr>
          <p:cNvSpPr>
            <a:spLocks noGrp="1"/>
          </p:cNvSpPr>
          <p:nvPr>
            <p:ph type="sldNum" sz="quarter" idx="4"/>
          </p:nvPr>
        </p:nvSpPr>
        <p:spPr/>
        <p:txBody>
          <a:bodyPr/>
          <a:lstStyle/>
          <a:p>
            <a:fld id="{C948956C-181A-4CF4-99F7-163F512CFDFE}" type="slidenum">
              <a:rPr lang="en-US" smtClean="0"/>
              <a:pPr/>
              <a:t>16</a:t>
            </a:fld>
            <a:endParaRPr lang="en-US"/>
          </a:p>
        </p:txBody>
      </p:sp>
    </p:spTree>
    <p:extLst>
      <p:ext uri="{BB962C8B-B14F-4D97-AF65-F5344CB8AC3E}">
        <p14:creationId xmlns:p14="http://schemas.microsoft.com/office/powerpoint/2010/main" val="2696592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6B24D-DCE1-15DE-4478-F17E2F20913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4492D42-CE0A-39E3-EE87-B3D0F75E8E77}"/>
              </a:ext>
            </a:extLst>
          </p:cNvPr>
          <p:cNvSpPr>
            <a:spLocks noGrp="1"/>
          </p:cNvSpPr>
          <p:nvPr>
            <p:ph type="title"/>
          </p:nvPr>
        </p:nvSpPr>
        <p:spPr/>
        <p:txBody>
          <a:bodyPr>
            <a:normAutofit/>
          </a:bodyPr>
          <a:lstStyle/>
          <a:p>
            <a:r>
              <a:rPr lang="en-US" sz="3600"/>
              <a:t>Intermediate School District Level</a:t>
            </a:r>
          </a:p>
        </p:txBody>
      </p:sp>
      <p:sp>
        <p:nvSpPr>
          <p:cNvPr id="7" name="Content Placeholder 6">
            <a:extLst>
              <a:ext uri="{FF2B5EF4-FFF2-40B4-BE49-F238E27FC236}">
                <a16:creationId xmlns:a16="http://schemas.microsoft.com/office/drawing/2014/main" id="{D92E95B7-8D15-2496-D820-88FB4BBA8854}"/>
              </a:ext>
            </a:extLst>
          </p:cNvPr>
          <p:cNvSpPr>
            <a:spLocks noGrp="1"/>
          </p:cNvSpPr>
          <p:nvPr>
            <p:ph idx="1"/>
          </p:nvPr>
        </p:nvSpPr>
        <p:spPr>
          <a:xfrm>
            <a:off x="469268" y="1253927"/>
            <a:ext cx="11197262" cy="5249995"/>
          </a:xfrm>
        </p:spPr>
        <p:txBody>
          <a:bodyPr vert="horz" lIns="91440" tIns="45720" rIns="91440" bIns="45720" rtlCol="0" anchor="t">
            <a:normAutofit/>
          </a:bodyPr>
          <a:lstStyle/>
          <a:p>
            <a:pPr>
              <a:buNone/>
            </a:pPr>
            <a:r>
              <a:rPr lang="en-US" sz="2800" dirty="0">
                <a:solidFill>
                  <a:srgbClr val="333333"/>
                </a:solidFill>
                <a:latin typeface="Verdana"/>
                <a:ea typeface="Verdana"/>
                <a:cs typeface="Segoe UI"/>
              </a:rPr>
              <a:t>In Michigan ISDs are subrecipients, so significant disproportionality is:</a:t>
            </a:r>
            <a:endParaRPr lang="en-US" sz="2800" dirty="0">
              <a:latin typeface="Verdana"/>
              <a:ea typeface="Verdana"/>
            </a:endParaRPr>
          </a:p>
          <a:p>
            <a:r>
              <a:rPr lang="en-US" sz="2800" dirty="0">
                <a:solidFill>
                  <a:srgbClr val="333333"/>
                </a:solidFill>
                <a:latin typeface="Verdana"/>
                <a:ea typeface="Verdana"/>
                <a:cs typeface="Segoe UI"/>
              </a:rPr>
              <a:t>calculated at the ISD level</a:t>
            </a:r>
            <a:endParaRPr lang="en-US" sz="2800" dirty="0">
              <a:latin typeface="Verdana"/>
              <a:ea typeface="Verdana"/>
            </a:endParaRPr>
          </a:p>
          <a:p>
            <a:r>
              <a:rPr lang="en-US" sz="2800" dirty="0">
                <a:solidFill>
                  <a:srgbClr val="333333"/>
                </a:solidFill>
                <a:latin typeface="Verdana"/>
                <a:ea typeface="Verdana"/>
                <a:cs typeface="Segoe UI"/>
              </a:rPr>
              <a:t>calculated each spring </a:t>
            </a:r>
            <a:endParaRPr lang="en-US" sz="2800" dirty="0">
              <a:solidFill>
                <a:srgbClr val="000000"/>
              </a:solidFill>
              <a:latin typeface="Verdana"/>
              <a:ea typeface="Verdana"/>
              <a:cs typeface="Segoe UI"/>
            </a:endParaRPr>
          </a:p>
          <a:p>
            <a:r>
              <a:rPr lang="en-US" sz="2800" dirty="0">
                <a:solidFill>
                  <a:srgbClr val="333333"/>
                </a:solidFill>
                <a:latin typeface="Verdana"/>
                <a:ea typeface="Verdana"/>
                <a:cs typeface="Segoe UI"/>
              </a:rPr>
              <a:t>based on data from previous two school years.  </a:t>
            </a:r>
            <a:endParaRPr lang="en-US" sz="2800" dirty="0">
              <a:latin typeface="Verdana"/>
            </a:endParaRPr>
          </a:p>
          <a:p>
            <a:r>
              <a:rPr lang="en-US" sz="2800" dirty="0">
                <a:solidFill>
                  <a:srgbClr val="333333"/>
                </a:solidFill>
                <a:latin typeface="Verdana"/>
                <a:ea typeface="Verdana"/>
                <a:cs typeface="Segoe UI"/>
              </a:rPr>
              <a:t>based on the aggregate data of the member districts within the ISD.</a:t>
            </a:r>
            <a:r>
              <a:rPr lang="en-US" sz="2800" dirty="0">
                <a:solidFill>
                  <a:srgbClr val="333333"/>
                </a:solidFill>
                <a:latin typeface="Arial"/>
                <a:ea typeface="Verdana"/>
                <a:cs typeface="Segoe UI"/>
              </a:rPr>
              <a:t> </a:t>
            </a:r>
            <a:endParaRPr lang="en-US" sz="2800" dirty="0"/>
          </a:p>
        </p:txBody>
      </p:sp>
      <p:sp>
        <p:nvSpPr>
          <p:cNvPr id="4" name="Footer Placeholder 3">
            <a:extLst>
              <a:ext uri="{FF2B5EF4-FFF2-40B4-BE49-F238E27FC236}">
                <a16:creationId xmlns:a16="http://schemas.microsoft.com/office/drawing/2014/main" id="{814DA8CD-06B5-657F-4DE1-D24B3F77D100}"/>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EEA20969-EC99-D609-A4B9-4F647B285118}"/>
              </a:ext>
            </a:extLst>
          </p:cNvPr>
          <p:cNvSpPr>
            <a:spLocks noGrp="1"/>
          </p:cNvSpPr>
          <p:nvPr>
            <p:ph type="sldNum" sz="quarter" idx="4"/>
          </p:nvPr>
        </p:nvSpPr>
        <p:spPr/>
        <p:txBody>
          <a:bodyPr/>
          <a:lstStyle/>
          <a:p>
            <a:fld id="{C948956C-181A-4CF4-99F7-163F512CFDFE}" type="slidenum">
              <a:rPr lang="en-US" smtClean="0"/>
              <a:pPr/>
              <a:t>17</a:t>
            </a:fld>
            <a:endParaRPr lang="en-US"/>
          </a:p>
        </p:txBody>
      </p:sp>
    </p:spTree>
    <p:extLst>
      <p:ext uri="{BB962C8B-B14F-4D97-AF65-F5344CB8AC3E}">
        <p14:creationId xmlns:p14="http://schemas.microsoft.com/office/powerpoint/2010/main" val="3755645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37D8B-E4E8-64B7-06F5-06C70E264B78}"/>
              </a:ext>
            </a:extLst>
          </p:cNvPr>
          <p:cNvSpPr>
            <a:spLocks noGrp="1"/>
          </p:cNvSpPr>
          <p:nvPr>
            <p:ph type="title"/>
          </p:nvPr>
        </p:nvSpPr>
        <p:spPr/>
        <p:txBody>
          <a:bodyPr>
            <a:normAutofit/>
          </a:bodyPr>
          <a:lstStyle/>
          <a:p>
            <a:r>
              <a:rPr lang="en-US" sz="3600"/>
              <a:t>Wayne State University Website</a:t>
            </a:r>
          </a:p>
        </p:txBody>
      </p:sp>
      <p:sp>
        <p:nvSpPr>
          <p:cNvPr id="3" name="Content Placeholder 2">
            <a:extLst>
              <a:ext uri="{FF2B5EF4-FFF2-40B4-BE49-F238E27FC236}">
                <a16:creationId xmlns:a16="http://schemas.microsoft.com/office/drawing/2014/main" id="{1908569A-EA08-FBF0-C438-A799DE660284}"/>
              </a:ext>
            </a:extLst>
          </p:cNvPr>
          <p:cNvSpPr>
            <a:spLocks noGrp="1"/>
          </p:cNvSpPr>
          <p:nvPr>
            <p:ph idx="1"/>
          </p:nvPr>
        </p:nvSpPr>
        <p:spPr>
          <a:xfrm>
            <a:off x="838200" y="2887578"/>
            <a:ext cx="10515600" cy="3470089"/>
          </a:xfrm>
        </p:spPr>
        <p:txBody>
          <a:bodyPr/>
          <a:lstStyle/>
          <a:p>
            <a:pPr marL="0" indent="0" algn="ctr">
              <a:buNone/>
            </a:pPr>
            <a:r>
              <a:rPr lang="en-US">
                <a:hlinkClick r:id="rId3"/>
              </a:rPr>
              <a:t>Wayne State University Website</a:t>
            </a:r>
            <a:endParaRPr lang="en-US"/>
          </a:p>
          <a:p>
            <a:pPr marL="0" indent="0" algn="ctr">
              <a:buNone/>
            </a:pPr>
            <a:r>
              <a:rPr lang="en-US"/>
              <a:t>(www.cus.wayne.edu/ecd)</a:t>
            </a:r>
          </a:p>
        </p:txBody>
      </p:sp>
      <p:sp>
        <p:nvSpPr>
          <p:cNvPr id="4" name="Footer Placeholder 3">
            <a:extLst>
              <a:ext uri="{FF2B5EF4-FFF2-40B4-BE49-F238E27FC236}">
                <a16:creationId xmlns:a16="http://schemas.microsoft.com/office/drawing/2014/main" id="{1EBF4616-EC34-C0CF-0C88-2D41D8F82EE6}"/>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B86C05DC-C9D4-D5B7-ED91-40138BA39BB4}"/>
              </a:ext>
            </a:extLst>
          </p:cNvPr>
          <p:cNvSpPr>
            <a:spLocks noGrp="1"/>
          </p:cNvSpPr>
          <p:nvPr>
            <p:ph type="sldNum" sz="quarter" idx="4"/>
          </p:nvPr>
        </p:nvSpPr>
        <p:spPr/>
        <p:txBody>
          <a:bodyPr/>
          <a:lstStyle/>
          <a:p>
            <a:fld id="{C948956C-181A-4CF4-99F7-163F512CFDFE}" type="slidenum">
              <a:rPr lang="en-US" smtClean="0"/>
              <a:pPr/>
              <a:t>18</a:t>
            </a:fld>
            <a:endParaRPr lang="en-US"/>
          </a:p>
        </p:txBody>
      </p:sp>
    </p:spTree>
    <p:extLst>
      <p:ext uri="{BB962C8B-B14F-4D97-AF65-F5344CB8AC3E}">
        <p14:creationId xmlns:p14="http://schemas.microsoft.com/office/powerpoint/2010/main" val="1206495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57926-3BC4-2A79-E879-260D5C324A66}"/>
            </a:ext>
          </a:extLst>
        </p:cNvPr>
        <p:cNvGrpSpPr/>
        <p:nvPr/>
      </p:nvGrpSpPr>
      <p:grpSpPr>
        <a:xfrm>
          <a:off x="0" y="0"/>
          <a:ext cx="0" cy="0"/>
          <a:chOff x="0" y="0"/>
          <a:chExt cx="0" cy="0"/>
        </a:xfrm>
      </p:grpSpPr>
      <p:pic>
        <p:nvPicPr>
          <p:cNvPr id="9" name="Picture Placeholder 8" descr="A pyramid of different colored triangles depicting the tiered levels of significant disproportionality in Michigan consisting of universal, at-risk, moderately at-risk and identified. ">
            <a:extLst>
              <a:ext uri="{FF2B5EF4-FFF2-40B4-BE49-F238E27FC236}">
                <a16:creationId xmlns:a16="http://schemas.microsoft.com/office/drawing/2014/main" id="{26348F65-44B4-ACFE-8572-543D19987074}"/>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4609" r="3503"/>
          <a:stretch/>
        </p:blipFill>
        <p:spPr>
          <a:xfrm>
            <a:off x="3917092" y="457200"/>
            <a:ext cx="7916320" cy="5917721"/>
          </a:xfrm>
        </p:spPr>
      </p:pic>
      <p:sp>
        <p:nvSpPr>
          <p:cNvPr id="6" name="Title 5">
            <a:extLst>
              <a:ext uri="{FF2B5EF4-FFF2-40B4-BE49-F238E27FC236}">
                <a16:creationId xmlns:a16="http://schemas.microsoft.com/office/drawing/2014/main" id="{BF64B198-7821-BCC6-DD9C-F477C545B5DB}"/>
              </a:ext>
            </a:extLst>
          </p:cNvPr>
          <p:cNvSpPr>
            <a:spLocks noGrp="1"/>
          </p:cNvSpPr>
          <p:nvPr>
            <p:ph type="title"/>
          </p:nvPr>
        </p:nvSpPr>
        <p:spPr>
          <a:xfrm>
            <a:off x="481914" y="457200"/>
            <a:ext cx="4290111" cy="1600200"/>
          </a:xfrm>
        </p:spPr>
        <p:txBody>
          <a:bodyPr/>
          <a:lstStyle/>
          <a:p>
            <a:r>
              <a:rPr lang="en-US"/>
              <a:t>Tiered Levels of Response</a:t>
            </a:r>
          </a:p>
        </p:txBody>
      </p:sp>
      <p:sp>
        <p:nvSpPr>
          <p:cNvPr id="3" name="Text Placeholder 2">
            <a:extLst>
              <a:ext uri="{FF2B5EF4-FFF2-40B4-BE49-F238E27FC236}">
                <a16:creationId xmlns:a16="http://schemas.microsoft.com/office/drawing/2014/main" id="{BC45312E-4B21-9B74-A162-2DA85C8BEE0F}"/>
              </a:ext>
            </a:extLst>
          </p:cNvPr>
          <p:cNvSpPr>
            <a:spLocks noGrp="1"/>
          </p:cNvSpPr>
          <p:nvPr>
            <p:ph type="body" sz="half" idx="2"/>
          </p:nvPr>
        </p:nvSpPr>
        <p:spPr>
          <a:xfrm>
            <a:off x="465299" y="2224215"/>
            <a:ext cx="4489289" cy="4150706"/>
          </a:xfrm>
        </p:spPr>
        <p:txBody>
          <a:bodyPr/>
          <a:lstStyle/>
          <a:p>
            <a:pPr marL="457200" indent="-457200">
              <a:buFont typeface="Arial" panose="020B0604020202020204" pitchFamily="34" charset="0"/>
              <a:buChar char="•"/>
            </a:pPr>
            <a:r>
              <a:rPr lang="en-US"/>
              <a:t>Proactive approach</a:t>
            </a:r>
          </a:p>
          <a:p>
            <a:pPr marL="457200" indent="-457200">
              <a:buFont typeface="Arial" panose="020B0604020202020204" pitchFamily="34" charset="0"/>
              <a:buChar char="•"/>
            </a:pPr>
            <a:r>
              <a:rPr lang="en-US"/>
              <a:t>Technical Assistance</a:t>
            </a:r>
          </a:p>
          <a:p>
            <a:pPr marL="457200" indent="-457200">
              <a:buFont typeface="Arial" panose="020B0604020202020204" pitchFamily="34" charset="0"/>
              <a:buChar char="•"/>
            </a:pPr>
            <a:r>
              <a:rPr lang="en-US"/>
              <a:t>Additional requirements</a:t>
            </a:r>
          </a:p>
        </p:txBody>
      </p:sp>
      <p:sp>
        <p:nvSpPr>
          <p:cNvPr id="4" name="Footer Placeholder 3">
            <a:extLst>
              <a:ext uri="{FF2B5EF4-FFF2-40B4-BE49-F238E27FC236}">
                <a16:creationId xmlns:a16="http://schemas.microsoft.com/office/drawing/2014/main" id="{A78CB8A6-E5E7-9AE0-F993-D60445A5B33C}"/>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82353FDC-2E0E-14C9-AF64-361E12F034E0}"/>
              </a:ext>
            </a:extLst>
          </p:cNvPr>
          <p:cNvSpPr>
            <a:spLocks noGrp="1"/>
          </p:cNvSpPr>
          <p:nvPr>
            <p:ph type="sldNum" sz="quarter" idx="4"/>
          </p:nvPr>
        </p:nvSpPr>
        <p:spPr/>
        <p:txBody>
          <a:bodyPr/>
          <a:lstStyle/>
          <a:p>
            <a:fld id="{C948956C-181A-4CF4-99F7-163F512CFDFE}" type="slidenum">
              <a:rPr lang="en-US" smtClean="0"/>
              <a:pPr/>
              <a:t>19</a:t>
            </a:fld>
            <a:endParaRPr lang="en-US"/>
          </a:p>
        </p:txBody>
      </p:sp>
    </p:spTree>
    <p:extLst>
      <p:ext uri="{BB962C8B-B14F-4D97-AF65-F5344CB8AC3E}">
        <p14:creationId xmlns:p14="http://schemas.microsoft.com/office/powerpoint/2010/main" val="1493033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22BC2F-04E0-4A4A-B186-CC1A211E66AD}"/>
              </a:ext>
            </a:extLst>
          </p:cNvPr>
          <p:cNvSpPr>
            <a:spLocks noGrp="1"/>
          </p:cNvSpPr>
          <p:nvPr>
            <p:ph type="ctrTitle"/>
          </p:nvPr>
        </p:nvSpPr>
        <p:spPr>
          <a:xfrm>
            <a:off x="186906" y="722100"/>
            <a:ext cx="11774940" cy="1897275"/>
          </a:xfrm>
        </p:spPr>
        <p:txBody>
          <a:bodyPr>
            <a:normAutofit/>
          </a:bodyPr>
          <a:lstStyle/>
          <a:p>
            <a:r>
              <a:rPr lang="en-US" sz="3600">
                <a:latin typeface="Verdana"/>
                <a:ea typeface="Verdana"/>
              </a:rPr>
              <a:t>Monthly Technical Assistance </a:t>
            </a:r>
            <a:br>
              <a:rPr lang="en-US" sz="3600">
                <a:latin typeface="Verdana"/>
                <a:ea typeface="Verdana"/>
              </a:rPr>
            </a:br>
            <a:r>
              <a:rPr lang="en-US" sz="3600">
                <a:latin typeface="Verdana"/>
                <a:ea typeface="Verdana"/>
              </a:rPr>
              <a:t>Michigan Department of Education</a:t>
            </a:r>
            <a:br>
              <a:rPr lang="en-US" sz="3600">
                <a:latin typeface="Verdana"/>
                <a:ea typeface="Verdana"/>
              </a:rPr>
            </a:br>
            <a:r>
              <a:rPr lang="en-US" sz="3600">
                <a:latin typeface="Verdana"/>
                <a:ea typeface="Verdana"/>
              </a:rPr>
              <a:t>Determinations and Significant Disproportionality</a:t>
            </a:r>
            <a:endParaRPr lang="en-US" sz="3600">
              <a:highlight>
                <a:srgbClr val="FFFF00"/>
              </a:highlight>
            </a:endParaRPr>
          </a:p>
        </p:txBody>
      </p:sp>
      <p:sp>
        <p:nvSpPr>
          <p:cNvPr id="2" name="Subtitle 1">
            <a:extLst>
              <a:ext uri="{FF2B5EF4-FFF2-40B4-BE49-F238E27FC236}">
                <a16:creationId xmlns:a16="http://schemas.microsoft.com/office/drawing/2014/main" id="{F58375A7-1C44-436A-A61B-063F672A3E3D}"/>
              </a:ext>
            </a:extLst>
          </p:cNvPr>
          <p:cNvSpPr>
            <a:spLocks noGrp="1"/>
          </p:cNvSpPr>
          <p:nvPr>
            <p:ph type="subTitle" idx="1"/>
          </p:nvPr>
        </p:nvSpPr>
        <p:spPr/>
        <p:txBody>
          <a:bodyPr vert="horz" lIns="91440" tIns="45720" rIns="91440" bIns="45720" rtlCol="0" anchor="t">
            <a:normAutofit/>
          </a:bodyPr>
          <a:lstStyle/>
          <a:p>
            <a:r>
              <a:rPr lang="en-US">
                <a:latin typeface="Verdana"/>
                <a:ea typeface="Verdana"/>
              </a:rPr>
              <a:t>May 2024</a:t>
            </a:r>
          </a:p>
          <a:p>
            <a:endParaRPr lang="en-US"/>
          </a:p>
        </p:txBody>
      </p:sp>
      <p:sp>
        <p:nvSpPr>
          <p:cNvPr id="3" name="Text Placeholder 2">
            <a:extLst>
              <a:ext uri="{FF2B5EF4-FFF2-40B4-BE49-F238E27FC236}">
                <a16:creationId xmlns:a16="http://schemas.microsoft.com/office/drawing/2014/main" id="{1D66DAED-6826-471F-BC09-48ECD67FD332}"/>
              </a:ext>
            </a:extLst>
          </p:cNvPr>
          <p:cNvSpPr>
            <a:spLocks noGrp="1"/>
          </p:cNvSpPr>
          <p:nvPr>
            <p:ph type="body" sz="quarter" idx="10"/>
          </p:nvPr>
        </p:nvSpPr>
        <p:spPr>
          <a:xfrm>
            <a:off x="186906" y="4392502"/>
            <a:ext cx="12192000" cy="532071"/>
          </a:xfrm>
        </p:spPr>
        <p:txBody>
          <a:bodyPr vert="horz" lIns="91440" tIns="45720" rIns="91440" bIns="45720" rtlCol="0" anchor="t">
            <a:normAutofit/>
          </a:bodyPr>
          <a:lstStyle/>
          <a:p>
            <a:r>
              <a:rPr lang="en-US">
                <a:latin typeface="Verdana"/>
                <a:ea typeface="Verdana"/>
              </a:rPr>
              <a:t>Office of Special Education </a:t>
            </a:r>
            <a:endParaRPr lang="en-US"/>
          </a:p>
        </p:txBody>
      </p:sp>
    </p:spTree>
    <p:extLst>
      <p:ext uri="{BB962C8B-B14F-4D97-AF65-F5344CB8AC3E}">
        <p14:creationId xmlns:p14="http://schemas.microsoft.com/office/powerpoint/2010/main" val="841702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3FF2639-2A46-DBFB-2856-6F71A5AB855F}"/>
              </a:ext>
            </a:extLst>
          </p:cNvPr>
          <p:cNvSpPr>
            <a:spLocks noGrp="1"/>
          </p:cNvSpPr>
          <p:nvPr>
            <p:ph type="title"/>
          </p:nvPr>
        </p:nvSpPr>
        <p:spPr/>
        <p:txBody>
          <a:bodyPr>
            <a:normAutofit fontScale="90000"/>
          </a:bodyPr>
          <a:lstStyle/>
          <a:p>
            <a:r>
              <a:rPr lang="en-US"/>
              <a:t>Tiered Framework with Associated Activities</a:t>
            </a:r>
          </a:p>
        </p:txBody>
      </p:sp>
      <p:sp>
        <p:nvSpPr>
          <p:cNvPr id="8" name="Content Placeholder 7">
            <a:extLst>
              <a:ext uri="{FF2B5EF4-FFF2-40B4-BE49-F238E27FC236}">
                <a16:creationId xmlns:a16="http://schemas.microsoft.com/office/drawing/2014/main" id="{C9575972-1E77-1CFE-DFB6-37F7118F267B}"/>
              </a:ext>
            </a:extLst>
          </p:cNvPr>
          <p:cNvSpPr>
            <a:spLocks noGrp="1"/>
          </p:cNvSpPr>
          <p:nvPr>
            <p:ph idx="1"/>
          </p:nvPr>
        </p:nvSpPr>
        <p:spPr/>
        <p:txBody>
          <a:bodyPr vert="horz" lIns="91440" tIns="45720" rIns="91440" bIns="45720" rtlCol="0" anchor="t">
            <a:noAutofit/>
          </a:bodyPr>
          <a:lstStyle/>
          <a:p>
            <a:r>
              <a:rPr lang="en-US">
                <a:latin typeface="Verdana"/>
                <a:ea typeface="Verdana"/>
              </a:rPr>
              <a:t>Universal Tier </a:t>
            </a:r>
            <a:endParaRPr lang="en-US"/>
          </a:p>
          <a:p>
            <a:r>
              <a:rPr lang="en-US">
                <a:latin typeface="Verdana"/>
                <a:ea typeface="Verdana"/>
              </a:rPr>
              <a:t>Tier I (At-Risk) </a:t>
            </a:r>
            <a:endParaRPr lang="en-US"/>
          </a:p>
          <a:p>
            <a:r>
              <a:rPr lang="en-US">
                <a:latin typeface="Verdana"/>
                <a:ea typeface="Verdana"/>
              </a:rPr>
              <a:t>Tier II (Moderately At-Risk) - Response Plan</a:t>
            </a:r>
          </a:p>
          <a:p>
            <a:r>
              <a:rPr lang="en-US">
                <a:latin typeface="Verdana"/>
                <a:ea typeface="Verdana"/>
              </a:rPr>
              <a:t>Tier III (Identified) - Comprehensive Coordinated Early Intervening Services (CCEIS)</a:t>
            </a:r>
          </a:p>
        </p:txBody>
      </p:sp>
      <p:sp>
        <p:nvSpPr>
          <p:cNvPr id="5" name="Footer Placeholder 4">
            <a:extLst>
              <a:ext uri="{FF2B5EF4-FFF2-40B4-BE49-F238E27FC236}">
                <a16:creationId xmlns:a16="http://schemas.microsoft.com/office/drawing/2014/main" id="{8A863F6F-9753-1C27-B856-4AB4E8F9DF85}"/>
              </a:ext>
            </a:extLst>
          </p:cNvPr>
          <p:cNvSpPr>
            <a:spLocks noGrp="1"/>
          </p:cNvSpPr>
          <p:nvPr>
            <p:ph type="ftr" sz="quarter" idx="3"/>
          </p:nvPr>
        </p:nvSpPr>
        <p:spPr/>
        <p:txBody>
          <a:bodyPr/>
          <a:lstStyle/>
          <a:p>
            <a:r>
              <a:rPr lang="en-US"/>
              <a:t>MDE Office of Special Education</a:t>
            </a:r>
          </a:p>
        </p:txBody>
      </p:sp>
      <p:sp>
        <p:nvSpPr>
          <p:cNvPr id="6" name="Slide Number Placeholder 5">
            <a:extLst>
              <a:ext uri="{FF2B5EF4-FFF2-40B4-BE49-F238E27FC236}">
                <a16:creationId xmlns:a16="http://schemas.microsoft.com/office/drawing/2014/main" id="{DF6DA9DF-E053-0625-1821-1E13FE51426B}"/>
              </a:ext>
            </a:extLst>
          </p:cNvPr>
          <p:cNvSpPr>
            <a:spLocks noGrp="1"/>
          </p:cNvSpPr>
          <p:nvPr>
            <p:ph type="sldNum" sz="quarter" idx="4"/>
          </p:nvPr>
        </p:nvSpPr>
        <p:spPr/>
        <p:txBody>
          <a:bodyPr/>
          <a:lstStyle/>
          <a:p>
            <a:fld id="{C948956C-181A-4CF4-99F7-163F512CFDFE}" type="slidenum">
              <a:rPr lang="en-US" smtClean="0"/>
              <a:pPr/>
              <a:t>20</a:t>
            </a:fld>
            <a:endParaRPr lang="en-US"/>
          </a:p>
        </p:txBody>
      </p:sp>
    </p:spTree>
    <p:extLst>
      <p:ext uri="{BB962C8B-B14F-4D97-AF65-F5344CB8AC3E}">
        <p14:creationId xmlns:p14="http://schemas.microsoft.com/office/powerpoint/2010/main" val="139451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BF633-02C4-1546-72E7-A8BD48049C2E}"/>
              </a:ext>
            </a:extLst>
          </p:cNvPr>
          <p:cNvSpPr>
            <a:spLocks noGrp="1"/>
          </p:cNvSpPr>
          <p:nvPr>
            <p:ph type="title"/>
          </p:nvPr>
        </p:nvSpPr>
        <p:spPr/>
        <p:txBody>
          <a:bodyPr>
            <a:normAutofit/>
          </a:bodyPr>
          <a:lstStyle/>
          <a:p>
            <a:r>
              <a:rPr lang="en-US" sz="3600"/>
              <a:t>Tier 0 - Universal</a:t>
            </a:r>
          </a:p>
        </p:txBody>
      </p:sp>
      <p:sp>
        <p:nvSpPr>
          <p:cNvPr id="3" name="Content Placeholder 2">
            <a:extLst>
              <a:ext uri="{FF2B5EF4-FFF2-40B4-BE49-F238E27FC236}">
                <a16:creationId xmlns:a16="http://schemas.microsoft.com/office/drawing/2014/main" id="{B501B1C0-7223-2ACC-90C5-8286FF2DF6C1}"/>
              </a:ext>
            </a:extLst>
          </p:cNvPr>
          <p:cNvSpPr>
            <a:spLocks noGrp="1"/>
          </p:cNvSpPr>
          <p:nvPr>
            <p:ph idx="1"/>
          </p:nvPr>
        </p:nvSpPr>
        <p:spPr/>
        <p:txBody>
          <a:bodyPr vert="horz" lIns="91440" tIns="45720" rIns="91440" bIns="45720" rtlCol="0" anchor="t">
            <a:normAutofit/>
          </a:bodyPr>
          <a:lstStyle/>
          <a:p>
            <a:pPr marL="0" indent="0">
              <a:buNone/>
            </a:pPr>
            <a:r>
              <a:rPr lang="en-US" sz="2600" b="1" dirty="0">
                <a:latin typeface="Verdana"/>
                <a:ea typeface="Verdana"/>
              </a:rPr>
              <a:t>Universal Tier</a:t>
            </a:r>
            <a:r>
              <a:rPr lang="en-US" sz="2600" dirty="0">
                <a:latin typeface="Verdana"/>
                <a:ea typeface="Verdana"/>
              </a:rPr>
              <a:t> - examine data and proactively support member districts and/or ISD operated programs:</a:t>
            </a:r>
          </a:p>
          <a:p>
            <a:pPr lvl="1" indent="-280670">
              <a:buFont typeface="Wingdings" panose="05000000000000000000" pitchFamily="2" charset="2"/>
              <a:buChar char="§"/>
            </a:pPr>
            <a:r>
              <a:rPr lang="en-US" sz="2600" dirty="0">
                <a:latin typeface="Verdana"/>
                <a:ea typeface="Verdana"/>
              </a:rPr>
              <a:t> Letter with WSU username and password</a:t>
            </a:r>
          </a:p>
          <a:p>
            <a:pPr marL="857250" lvl="1" indent="-457200">
              <a:buFont typeface="Wingdings" panose="05000000000000000000" pitchFamily="2" charset="2"/>
              <a:buChar char="§"/>
              <a:tabLst>
                <a:tab pos="914400" algn="l"/>
              </a:tabLst>
            </a:pPr>
            <a:r>
              <a:rPr lang="en-US" sz="2600" dirty="0">
                <a:latin typeface="Verdana"/>
                <a:ea typeface="Verdana"/>
              </a:rPr>
              <a:t>ISDs work with member districts over the threshold in each of the areas to identify root causes and reduce the risk of significant disproportionality.</a:t>
            </a:r>
            <a:endParaRPr lang="en-US" sz="2600" dirty="0">
              <a:solidFill>
                <a:schemeClr val="tx1"/>
              </a:solidFill>
              <a:latin typeface="Verdana"/>
              <a:ea typeface="Verdana"/>
            </a:endParaRPr>
          </a:p>
        </p:txBody>
      </p:sp>
      <p:sp>
        <p:nvSpPr>
          <p:cNvPr id="4" name="Footer Placeholder 3">
            <a:extLst>
              <a:ext uri="{FF2B5EF4-FFF2-40B4-BE49-F238E27FC236}">
                <a16:creationId xmlns:a16="http://schemas.microsoft.com/office/drawing/2014/main" id="{C33FEDF3-5773-F08E-A4B7-F14724F47AED}"/>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E2306BAA-8159-CEB8-63B8-2C13F00C9C91}"/>
              </a:ext>
            </a:extLst>
          </p:cNvPr>
          <p:cNvSpPr>
            <a:spLocks noGrp="1"/>
          </p:cNvSpPr>
          <p:nvPr>
            <p:ph type="sldNum" sz="quarter" idx="4"/>
          </p:nvPr>
        </p:nvSpPr>
        <p:spPr/>
        <p:txBody>
          <a:bodyPr/>
          <a:lstStyle/>
          <a:p>
            <a:fld id="{C948956C-181A-4CF4-99F7-163F512CFDFE}" type="slidenum">
              <a:rPr lang="en-US" smtClean="0"/>
              <a:pPr/>
              <a:t>21</a:t>
            </a:fld>
            <a:endParaRPr lang="en-US"/>
          </a:p>
        </p:txBody>
      </p:sp>
    </p:spTree>
    <p:extLst>
      <p:ext uri="{BB962C8B-B14F-4D97-AF65-F5344CB8AC3E}">
        <p14:creationId xmlns:p14="http://schemas.microsoft.com/office/powerpoint/2010/main" val="2526697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267D6-A8D9-4B29-868E-B8BA73F296B9}"/>
              </a:ext>
            </a:extLst>
          </p:cNvPr>
          <p:cNvSpPr>
            <a:spLocks noGrp="1"/>
          </p:cNvSpPr>
          <p:nvPr>
            <p:ph type="title"/>
          </p:nvPr>
        </p:nvSpPr>
        <p:spPr/>
        <p:txBody>
          <a:bodyPr>
            <a:normAutofit/>
          </a:bodyPr>
          <a:lstStyle/>
          <a:p>
            <a:r>
              <a:rPr lang="en-US" sz="3600"/>
              <a:t>Tier I – At-Risk</a:t>
            </a:r>
          </a:p>
        </p:txBody>
      </p:sp>
      <p:sp>
        <p:nvSpPr>
          <p:cNvPr id="3" name="Content Placeholder 2">
            <a:extLst>
              <a:ext uri="{FF2B5EF4-FFF2-40B4-BE49-F238E27FC236}">
                <a16:creationId xmlns:a16="http://schemas.microsoft.com/office/drawing/2014/main" id="{2F108598-3AB8-FF99-7031-7EA1B66F644B}"/>
              </a:ext>
            </a:extLst>
          </p:cNvPr>
          <p:cNvSpPr>
            <a:spLocks noGrp="1"/>
          </p:cNvSpPr>
          <p:nvPr>
            <p:ph idx="1"/>
          </p:nvPr>
        </p:nvSpPr>
        <p:spPr/>
        <p:txBody>
          <a:bodyPr vert="horz" lIns="91440" tIns="45720" rIns="91440" bIns="45720" rtlCol="0" anchor="t">
            <a:normAutofit/>
          </a:bodyPr>
          <a:lstStyle/>
          <a:p>
            <a:pPr marL="0" indent="0">
              <a:buNone/>
            </a:pPr>
            <a:r>
              <a:rPr lang="en-US" sz="2600" b="1" dirty="0">
                <a:latin typeface="Verdana"/>
                <a:ea typeface="Verdana"/>
              </a:rPr>
              <a:t>Tier </a:t>
            </a:r>
            <a:r>
              <a:rPr lang="en-US" sz="2600" b="1">
                <a:latin typeface="Verdana"/>
                <a:ea typeface="Verdana"/>
              </a:rPr>
              <a:t>I</a:t>
            </a:r>
            <a:r>
              <a:rPr lang="en-US" sz="2600">
                <a:latin typeface="Verdana"/>
                <a:ea typeface="Verdana"/>
              </a:rPr>
              <a:t> - examine </a:t>
            </a:r>
            <a:r>
              <a:rPr lang="en-US" sz="2600" dirty="0">
                <a:latin typeface="Verdana"/>
                <a:ea typeface="Verdana"/>
              </a:rPr>
              <a:t>data and proactively support member districts and/or ISD operated programs.</a:t>
            </a:r>
          </a:p>
          <a:p>
            <a:r>
              <a:rPr lang="en-US" sz="2600" dirty="0">
                <a:latin typeface="Verdana"/>
                <a:ea typeface="Verdana"/>
              </a:rPr>
              <a:t>Letter with:</a:t>
            </a:r>
          </a:p>
          <a:p>
            <a:pPr marL="969645" lvl="2" indent="-223520"/>
            <a:r>
              <a:rPr lang="en-US" sz="2600" dirty="0">
                <a:latin typeface="Verdana"/>
                <a:ea typeface="Verdana"/>
              </a:rPr>
              <a:t> WSU username and password</a:t>
            </a:r>
          </a:p>
          <a:p>
            <a:pPr marL="969645" lvl="2" indent="-223520"/>
            <a:r>
              <a:rPr lang="en-US" sz="2600" dirty="0">
                <a:latin typeface="Verdana"/>
                <a:ea typeface="Verdana"/>
              </a:rPr>
              <a:t> ISD Area(s) of Risk</a:t>
            </a:r>
          </a:p>
          <a:p>
            <a:pPr marL="969645" lvl="2" indent="-223520"/>
            <a:r>
              <a:rPr lang="en-US" sz="2600" dirty="0">
                <a:latin typeface="Verdana"/>
                <a:ea typeface="Verdana"/>
              </a:rPr>
              <a:t> Member districts exceeding a risk ratio &gt; 3.0 and contributing to ISD being at risk of being identified with significant disproportionality</a:t>
            </a:r>
          </a:p>
        </p:txBody>
      </p:sp>
      <p:sp>
        <p:nvSpPr>
          <p:cNvPr id="4" name="Footer Placeholder 3">
            <a:extLst>
              <a:ext uri="{FF2B5EF4-FFF2-40B4-BE49-F238E27FC236}">
                <a16:creationId xmlns:a16="http://schemas.microsoft.com/office/drawing/2014/main" id="{AC1E516F-C3B6-7A4C-4D16-0AF46604F0CD}"/>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734C4B2E-EB2A-5B37-D6F3-B482521C36B9}"/>
              </a:ext>
            </a:extLst>
          </p:cNvPr>
          <p:cNvSpPr>
            <a:spLocks noGrp="1"/>
          </p:cNvSpPr>
          <p:nvPr>
            <p:ph type="sldNum" sz="quarter" idx="4"/>
          </p:nvPr>
        </p:nvSpPr>
        <p:spPr/>
        <p:txBody>
          <a:bodyPr/>
          <a:lstStyle/>
          <a:p>
            <a:fld id="{C948956C-181A-4CF4-99F7-163F512CFDFE}" type="slidenum">
              <a:rPr lang="en-US" smtClean="0"/>
              <a:pPr/>
              <a:t>22</a:t>
            </a:fld>
            <a:endParaRPr lang="en-US"/>
          </a:p>
        </p:txBody>
      </p:sp>
    </p:spTree>
    <p:extLst>
      <p:ext uri="{BB962C8B-B14F-4D97-AF65-F5344CB8AC3E}">
        <p14:creationId xmlns:p14="http://schemas.microsoft.com/office/powerpoint/2010/main" val="3637959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7AD33-8C94-A7B8-5395-1A3DFEAACD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C1E40B-2E3F-5CB1-9C28-2D4B7F04BD1E}"/>
              </a:ext>
            </a:extLst>
          </p:cNvPr>
          <p:cNvSpPr>
            <a:spLocks noGrp="1"/>
          </p:cNvSpPr>
          <p:nvPr>
            <p:ph type="title"/>
          </p:nvPr>
        </p:nvSpPr>
        <p:spPr/>
        <p:txBody>
          <a:bodyPr>
            <a:normAutofit/>
          </a:bodyPr>
          <a:lstStyle/>
          <a:p>
            <a:r>
              <a:rPr lang="en-US" sz="3600"/>
              <a:t>Tier II – Moderately At-Risk</a:t>
            </a:r>
          </a:p>
        </p:txBody>
      </p:sp>
      <p:sp>
        <p:nvSpPr>
          <p:cNvPr id="3" name="Content Placeholder 2">
            <a:extLst>
              <a:ext uri="{FF2B5EF4-FFF2-40B4-BE49-F238E27FC236}">
                <a16:creationId xmlns:a16="http://schemas.microsoft.com/office/drawing/2014/main" id="{488FCDAD-C951-09B4-7B6B-5E43E77DBFC5}"/>
              </a:ext>
            </a:extLst>
          </p:cNvPr>
          <p:cNvSpPr>
            <a:spLocks noGrp="1"/>
          </p:cNvSpPr>
          <p:nvPr>
            <p:ph idx="1"/>
          </p:nvPr>
        </p:nvSpPr>
        <p:spPr>
          <a:xfrm>
            <a:off x="580768" y="1333573"/>
            <a:ext cx="10773032" cy="5242427"/>
          </a:xfrm>
        </p:spPr>
        <p:txBody>
          <a:bodyPr vert="horz" lIns="91440" tIns="45720" rIns="91440" bIns="45720" rtlCol="0" anchor="t">
            <a:normAutofit fontScale="77500" lnSpcReduction="20000"/>
          </a:bodyPr>
          <a:lstStyle/>
          <a:p>
            <a:pPr marL="0" indent="0">
              <a:buNone/>
            </a:pPr>
            <a:r>
              <a:rPr lang="en-US" sz="3700" b="1" dirty="0">
                <a:latin typeface="Verdana"/>
                <a:ea typeface="Verdana"/>
              </a:rPr>
              <a:t>Tier II </a:t>
            </a:r>
            <a:r>
              <a:rPr lang="en-US" sz="3700" dirty="0">
                <a:latin typeface="Verdana"/>
                <a:ea typeface="Verdana"/>
              </a:rPr>
              <a:t>required Response Plan:</a:t>
            </a:r>
            <a:endParaRPr lang="en-US" dirty="0"/>
          </a:p>
          <a:p>
            <a:r>
              <a:rPr lang="en-US" sz="3800" dirty="0">
                <a:latin typeface="Verdana"/>
                <a:ea typeface="Verdana"/>
              </a:rPr>
              <a:t>Response Plan Team</a:t>
            </a:r>
          </a:p>
          <a:p>
            <a:r>
              <a:rPr lang="en-US" sz="3800" dirty="0">
                <a:latin typeface="Verdana"/>
                <a:ea typeface="Verdana"/>
              </a:rPr>
              <a:t>Response Plan Design with specific activities</a:t>
            </a:r>
          </a:p>
          <a:p>
            <a:r>
              <a:rPr lang="en-US" sz="3800" dirty="0">
                <a:latin typeface="Verdana"/>
                <a:ea typeface="Verdana"/>
              </a:rPr>
              <a:t>Root cause analysis</a:t>
            </a:r>
          </a:p>
          <a:p>
            <a:r>
              <a:rPr lang="en-US" sz="3800" dirty="0">
                <a:latin typeface="Verdana"/>
                <a:ea typeface="Verdana"/>
              </a:rPr>
              <a:t>Identified areas for improvement including specific student populations</a:t>
            </a:r>
          </a:p>
          <a:p>
            <a:r>
              <a:rPr lang="en-US" sz="3800" dirty="0">
                <a:latin typeface="Verdana"/>
                <a:ea typeface="Verdana"/>
              </a:rPr>
              <a:t>Targeted area activities (race/ethnicity, disability area, member district(s))</a:t>
            </a:r>
          </a:p>
          <a:p>
            <a:r>
              <a:rPr lang="en-US" sz="3800" dirty="0">
                <a:latin typeface="Verdana"/>
                <a:ea typeface="Verdana"/>
              </a:rPr>
              <a:t>Technical Assistance and Professional Development</a:t>
            </a:r>
          </a:p>
          <a:p>
            <a:r>
              <a:rPr lang="en-US" sz="3800" dirty="0">
                <a:latin typeface="Verdana"/>
                <a:ea typeface="Verdana"/>
              </a:rPr>
              <a:t>MDE comments and support</a:t>
            </a:r>
          </a:p>
        </p:txBody>
      </p:sp>
      <p:sp>
        <p:nvSpPr>
          <p:cNvPr id="4" name="Footer Placeholder 3">
            <a:extLst>
              <a:ext uri="{FF2B5EF4-FFF2-40B4-BE49-F238E27FC236}">
                <a16:creationId xmlns:a16="http://schemas.microsoft.com/office/drawing/2014/main" id="{A13F6B85-D1EC-454E-E846-1031DB9E7F36}"/>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6FFF5C77-AA33-9187-FF0C-63D082BCD197}"/>
              </a:ext>
            </a:extLst>
          </p:cNvPr>
          <p:cNvSpPr>
            <a:spLocks noGrp="1"/>
          </p:cNvSpPr>
          <p:nvPr>
            <p:ph type="sldNum" sz="quarter" idx="4"/>
          </p:nvPr>
        </p:nvSpPr>
        <p:spPr/>
        <p:txBody>
          <a:bodyPr/>
          <a:lstStyle/>
          <a:p>
            <a:fld id="{C948956C-181A-4CF4-99F7-163F512CFDFE}" type="slidenum">
              <a:rPr lang="en-US" smtClean="0"/>
              <a:pPr/>
              <a:t>23</a:t>
            </a:fld>
            <a:endParaRPr lang="en-US"/>
          </a:p>
        </p:txBody>
      </p:sp>
    </p:spTree>
    <p:extLst>
      <p:ext uri="{BB962C8B-B14F-4D97-AF65-F5344CB8AC3E}">
        <p14:creationId xmlns:p14="http://schemas.microsoft.com/office/powerpoint/2010/main" val="693189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CF8C2-24E7-1077-0A74-EAB4E1AA40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ABAE9B-FDEA-FA42-C94B-05AF8B30163F}"/>
              </a:ext>
            </a:extLst>
          </p:cNvPr>
          <p:cNvSpPr>
            <a:spLocks noGrp="1"/>
          </p:cNvSpPr>
          <p:nvPr>
            <p:ph type="title"/>
          </p:nvPr>
        </p:nvSpPr>
        <p:spPr>
          <a:xfrm>
            <a:off x="96336" y="0"/>
            <a:ext cx="11999331" cy="1115241"/>
          </a:xfrm>
        </p:spPr>
        <p:txBody>
          <a:bodyPr>
            <a:normAutofit/>
          </a:bodyPr>
          <a:lstStyle/>
          <a:p>
            <a:r>
              <a:rPr lang="en-US" sz="3200"/>
              <a:t>Tier III – Identified with Significant Disproportionality</a:t>
            </a:r>
          </a:p>
        </p:txBody>
      </p:sp>
      <p:sp>
        <p:nvSpPr>
          <p:cNvPr id="3" name="Content Placeholder 2">
            <a:extLst>
              <a:ext uri="{FF2B5EF4-FFF2-40B4-BE49-F238E27FC236}">
                <a16:creationId xmlns:a16="http://schemas.microsoft.com/office/drawing/2014/main" id="{FDAFB608-8A9F-28F0-49AD-107E221A7F7E}"/>
              </a:ext>
            </a:extLst>
          </p:cNvPr>
          <p:cNvSpPr>
            <a:spLocks noGrp="1"/>
          </p:cNvSpPr>
          <p:nvPr>
            <p:ph idx="1"/>
          </p:nvPr>
        </p:nvSpPr>
        <p:spPr>
          <a:xfrm>
            <a:off x="838200" y="1242203"/>
            <a:ext cx="10769600" cy="5250671"/>
          </a:xfrm>
        </p:spPr>
        <p:txBody>
          <a:bodyPr vert="horz" lIns="91440" tIns="45720" rIns="91440" bIns="45720" rtlCol="0" anchor="t">
            <a:normAutofit fontScale="77500" lnSpcReduction="20000"/>
          </a:bodyPr>
          <a:lstStyle/>
          <a:p>
            <a:pPr marL="0" indent="0">
              <a:buNone/>
            </a:pPr>
            <a:r>
              <a:rPr lang="en-US" b="1">
                <a:latin typeface="Verdana"/>
                <a:ea typeface="Verdana"/>
              </a:rPr>
              <a:t>Tier III </a:t>
            </a:r>
            <a:r>
              <a:rPr lang="en-US">
                <a:latin typeface="Verdana"/>
                <a:ea typeface="Verdana"/>
              </a:rPr>
              <a:t>-</a:t>
            </a:r>
            <a:r>
              <a:rPr lang="en-US" b="1">
                <a:latin typeface="Verdana"/>
                <a:ea typeface="Verdana"/>
              </a:rPr>
              <a:t> </a:t>
            </a:r>
            <a:r>
              <a:rPr lang="en-US">
                <a:latin typeface="Verdana"/>
                <a:ea typeface="Verdana"/>
              </a:rPr>
              <a:t>15% of the total ISD allocation for CCEIS:</a:t>
            </a:r>
            <a:endParaRPr lang="en-US"/>
          </a:p>
          <a:p>
            <a:pPr marL="455930" indent="-457200">
              <a:buFont typeface="Arial" panose="020B0604020202020204" pitchFamily="34" charset="0"/>
              <a:buChar char="•"/>
            </a:pPr>
            <a:r>
              <a:rPr lang="en-US" sz="3500">
                <a:latin typeface="Verdana"/>
                <a:ea typeface="Verdana"/>
              </a:rPr>
              <a:t>CCEIS Team</a:t>
            </a:r>
          </a:p>
          <a:p>
            <a:pPr marL="455930" indent="-457200">
              <a:buFont typeface="Arial" panose="020B0604020202020204" pitchFamily="34" charset="0"/>
              <a:buChar char="•"/>
            </a:pPr>
            <a:r>
              <a:rPr lang="en-US" sz="3500">
                <a:latin typeface="Verdana"/>
                <a:ea typeface="Verdana"/>
              </a:rPr>
              <a:t>Program Design with specific activities</a:t>
            </a:r>
          </a:p>
          <a:p>
            <a:pPr marL="455930" indent="-457200">
              <a:buFont typeface="Arial" panose="05000000000000000000" pitchFamily="2" charset="2"/>
              <a:buChar char="•"/>
              <a:tabLst>
                <a:tab pos="1143000" algn="l"/>
              </a:tabLst>
            </a:pPr>
            <a:r>
              <a:rPr lang="en-US" sz="3500">
                <a:latin typeface="Verdana"/>
                <a:ea typeface="Verdana"/>
              </a:rPr>
              <a:t>Data use and root cause analysis</a:t>
            </a:r>
          </a:p>
          <a:p>
            <a:pPr marL="455930" indent="-457200">
              <a:buFont typeface="Arial" panose="05000000000000000000" pitchFamily="2" charset="2"/>
              <a:buChar char="•"/>
              <a:tabLst>
                <a:tab pos="1143000" algn="l"/>
              </a:tabLst>
            </a:pPr>
            <a:r>
              <a:rPr lang="en-US" sz="3500">
                <a:latin typeface="Verdana"/>
                <a:ea typeface="Verdana"/>
              </a:rPr>
              <a:t>Identified areas for improvement including specific student populations</a:t>
            </a:r>
          </a:p>
          <a:p>
            <a:pPr marL="455930" indent="-457200">
              <a:buFont typeface="Arial" panose="05000000000000000000" pitchFamily="2" charset="2"/>
              <a:buChar char="•"/>
              <a:tabLst>
                <a:tab pos="1143000" algn="l"/>
              </a:tabLst>
            </a:pPr>
            <a:r>
              <a:rPr lang="en-US" sz="3500">
                <a:latin typeface="Verdana"/>
                <a:ea typeface="Verdana"/>
              </a:rPr>
              <a:t>Targeted area activities (race/ethnicity, disability area, member district(s))</a:t>
            </a:r>
          </a:p>
          <a:p>
            <a:pPr marL="455930" indent="-457200">
              <a:buFont typeface="Arial" panose="05000000000000000000" pitchFamily="2" charset="2"/>
              <a:buChar char="•"/>
              <a:tabLst>
                <a:tab pos="1143000" algn="l"/>
              </a:tabLst>
            </a:pPr>
            <a:r>
              <a:rPr lang="en-US" sz="3500">
                <a:latin typeface="Verdana"/>
                <a:ea typeface="Verdana"/>
              </a:rPr>
              <a:t>Technical Assistance and Professional Development</a:t>
            </a:r>
          </a:p>
          <a:p>
            <a:pPr marL="455930" indent="-457200">
              <a:buFont typeface="Arial" panose="05000000000000000000" pitchFamily="2" charset="2"/>
              <a:buChar char="•"/>
              <a:tabLst>
                <a:tab pos="1143000" algn="l"/>
              </a:tabLst>
            </a:pPr>
            <a:r>
              <a:rPr lang="en-US" sz="3500">
                <a:latin typeface="Verdana"/>
                <a:ea typeface="Verdana"/>
              </a:rPr>
              <a:t>Publicly report</a:t>
            </a:r>
          </a:p>
          <a:p>
            <a:pPr marL="455930" indent="-457200">
              <a:buFont typeface="Arial" panose="05000000000000000000" pitchFamily="2" charset="2"/>
              <a:buChar char="•"/>
              <a:tabLst>
                <a:tab pos="1143000" algn="l"/>
              </a:tabLst>
            </a:pPr>
            <a:r>
              <a:rPr lang="en-US" sz="3500">
                <a:latin typeface="Verdana"/>
                <a:ea typeface="Verdana"/>
              </a:rPr>
              <a:t>MDE Comments and Support</a:t>
            </a:r>
          </a:p>
        </p:txBody>
      </p:sp>
      <p:sp>
        <p:nvSpPr>
          <p:cNvPr id="4" name="Footer Placeholder 3">
            <a:extLst>
              <a:ext uri="{FF2B5EF4-FFF2-40B4-BE49-F238E27FC236}">
                <a16:creationId xmlns:a16="http://schemas.microsoft.com/office/drawing/2014/main" id="{F6B4E485-883E-BEA1-E6D2-A8C7685465BB}"/>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E70EDF54-33A5-7DA8-E09D-4D2042BCA6CA}"/>
              </a:ext>
            </a:extLst>
          </p:cNvPr>
          <p:cNvSpPr>
            <a:spLocks noGrp="1"/>
          </p:cNvSpPr>
          <p:nvPr>
            <p:ph type="sldNum" sz="quarter" idx="4"/>
          </p:nvPr>
        </p:nvSpPr>
        <p:spPr/>
        <p:txBody>
          <a:bodyPr/>
          <a:lstStyle/>
          <a:p>
            <a:fld id="{C948956C-181A-4CF4-99F7-163F512CFDFE}" type="slidenum">
              <a:rPr lang="en-US" smtClean="0"/>
              <a:pPr/>
              <a:t>24</a:t>
            </a:fld>
            <a:endParaRPr lang="en-US"/>
          </a:p>
        </p:txBody>
      </p:sp>
    </p:spTree>
    <p:extLst>
      <p:ext uri="{BB962C8B-B14F-4D97-AF65-F5344CB8AC3E}">
        <p14:creationId xmlns:p14="http://schemas.microsoft.com/office/powerpoint/2010/main" val="339545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B8C36-1D55-F1B5-C763-7651843E841A}"/>
              </a:ext>
            </a:extLst>
          </p:cNvPr>
          <p:cNvSpPr>
            <a:spLocks noGrp="1"/>
          </p:cNvSpPr>
          <p:nvPr>
            <p:ph type="title"/>
          </p:nvPr>
        </p:nvSpPr>
        <p:spPr/>
        <p:txBody>
          <a:bodyPr>
            <a:normAutofit/>
          </a:bodyPr>
          <a:lstStyle/>
          <a:p>
            <a:r>
              <a:rPr lang="en-US" sz="3600"/>
              <a:t>Planning for Improvement – Data</a:t>
            </a:r>
          </a:p>
        </p:txBody>
      </p:sp>
      <p:sp>
        <p:nvSpPr>
          <p:cNvPr id="3" name="Content Placeholder 2">
            <a:extLst>
              <a:ext uri="{FF2B5EF4-FFF2-40B4-BE49-F238E27FC236}">
                <a16:creationId xmlns:a16="http://schemas.microsoft.com/office/drawing/2014/main" id="{C17642F9-C9E9-0412-7637-0AD542FEACA9}"/>
              </a:ext>
            </a:extLst>
          </p:cNvPr>
          <p:cNvSpPr>
            <a:spLocks noGrp="1"/>
          </p:cNvSpPr>
          <p:nvPr>
            <p:ph idx="1"/>
          </p:nvPr>
        </p:nvSpPr>
        <p:spPr/>
        <p:txBody>
          <a:bodyPr vert="horz" lIns="91440" tIns="45720" rIns="91440" bIns="45720" rtlCol="0" anchor="t">
            <a:normAutofit fontScale="92500" lnSpcReduction="10000"/>
          </a:bodyPr>
          <a:lstStyle/>
          <a:p>
            <a:pPr marL="0" lvl="0" indent="0">
              <a:buNone/>
            </a:pPr>
            <a:r>
              <a:rPr lang="en-US">
                <a:latin typeface="Verdana"/>
                <a:ea typeface="Verdana"/>
                <a:sym typeface="Arial"/>
              </a:rPr>
              <a:t>Data dive during Summer 2024</a:t>
            </a:r>
            <a:endParaRPr lang="en-US">
              <a:latin typeface="Verdana"/>
              <a:ea typeface="Verdana"/>
            </a:endParaRPr>
          </a:p>
          <a:p>
            <a:pPr>
              <a:buFont typeface="Arial" panose="05000000000000000000" pitchFamily="2" charset="2"/>
              <a:buChar char="•"/>
            </a:pPr>
            <a:r>
              <a:rPr lang="en-US" sz="3000">
                <a:latin typeface="Verdana"/>
                <a:ea typeface="Verdana"/>
                <a:sym typeface="Arial"/>
              </a:rPr>
              <a:t>Identify member districts and/or ISD operated programs contributing to risk </a:t>
            </a:r>
            <a:endParaRPr lang="en-US" sz="3000">
              <a:latin typeface="Verdana"/>
              <a:ea typeface="Verdana"/>
            </a:endParaRPr>
          </a:p>
          <a:p>
            <a:pPr>
              <a:buFont typeface="Arial" panose="05000000000000000000" pitchFamily="2" charset="2"/>
              <a:buChar char="•"/>
            </a:pPr>
            <a:r>
              <a:rPr lang="en-US" sz="3000">
                <a:latin typeface="Verdana"/>
                <a:ea typeface="Verdana"/>
                <a:sym typeface="Arial"/>
              </a:rPr>
              <a:t>Monitoring activities</a:t>
            </a:r>
            <a:endParaRPr lang="en-US" sz="3000">
              <a:latin typeface="Verdana"/>
              <a:ea typeface="Verdana"/>
            </a:endParaRPr>
          </a:p>
          <a:p>
            <a:pPr marL="859155" lvl="1" indent="-457200">
              <a:buFont typeface="Arial" panose="020B0604020202020204" pitchFamily="34" charset="0"/>
              <a:buChar char="•"/>
              <a:tabLst>
                <a:tab pos="228600" algn="l"/>
              </a:tabLst>
            </a:pPr>
            <a:r>
              <a:rPr lang="en-US">
                <a:latin typeface="Verdana"/>
                <a:ea typeface="Verdana"/>
                <a:sym typeface="Arial"/>
              </a:rPr>
              <a:t>Examine data, practices, policies and procedures around Identification, Educational Environments, and Discipline.</a:t>
            </a:r>
            <a:endParaRPr lang="en-US">
              <a:latin typeface="Verdana"/>
              <a:ea typeface="Verdana"/>
            </a:endParaRPr>
          </a:p>
          <a:p>
            <a:pPr>
              <a:buFont typeface="Arial" panose="05000000000000000000" pitchFamily="2" charset="2"/>
              <a:buChar char="•"/>
            </a:pPr>
            <a:r>
              <a:rPr lang="en-US" sz="3000">
                <a:latin typeface="Verdana"/>
                <a:ea typeface="Verdana"/>
                <a:sym typeface="Arial"/>
              </a:rPr>
              <a:t>Technical Assistance</a:t>
            </a:r>
            <a:endParaRPr lang="en-US" sz="3000">
              <a:latin typeface="Verdana"/>
              <a:ea typeface="Verdana"/>
            </a:endParaRPr>
          </a:p>
          <a:p>
            <a:pPr marL="1027430" lvl="1" indent="-457200">
              <a:buFont typeface="Arial" panose="020B0604020202020204" pitchFamily="34" charset="0"/>
              <a:buChar char="•"/>
              <a:tabLst>
                <a:tab pos="858838" algn="l"/>
              </a:tabLst>
            </a:pPr>
            <a:r>
              <a:rPr lang="en-US">
                <a:latin typeface="Verdana"/>
                <a:ea typeface="Verdana"/>
                <a:sym typeface="Arial"/>
              </a:rPr>
              <a:t>Provide TA to identified districts to improve noncompliance and practice.</a:t>
            </a:r>
            <a:endParaRPr lang="en-US">
              <a:latin typeface="Verdana"/>
              <a:ea typeface="Verdana"/>
            </a:endParaRPr>
          </a:p>
          <a:p>
            <a:endParaRPr lang="en-US"/>
          </a:p>
        </p:txBody>
      </p:sp>
      <p:sp>
        <p:nvSpPr>
          <p:cNvPr id="4" name="Footer Placeholder 3">
            <a:extLst>
              <a:ext uri="{FF2B5EF4-FFF2-40B4-BE49-F238E27FC236}">
                <a16:creationId xmlns:a16="http://schemas.microsoft.com/office/drawing/2014/main" id="{ED83B229-E35F-7660-1532-AFC80E31D204}"/>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670CB4E9-E037-5E7D-019B-6595BEC7A0B1}"/>
              </a:ext>
            </a:extLst>
          </p:cNvPr>
          <p:cNvSpPr>
            <a:spLocks noGrp="1"/>
          </p:cNvSpPr>
          <p:nvPr>
            <p:ph type="sldNum" sz="quarter" idx="4"/>
          </p:nvPr>
        </p:nvSpPr>
        <p:spPr/>
        <p:txBody>
          <a:bodyPr/>
          <a:lstStyle/>
          <a:p>
            <a:fld id="{C948956C-181A-4CF4-99F7-163F512CFDFE}" type="slidenum">
              <a:rPr lang="en-US" smtClean="0"/>
              <a:pPr/>
              <a:t>25</a:t>
            </a:fld>
            <a:endParaRPr lang="en-US"/>
          </a:p>
        </p:txBody>
      </p:sp>
    </p:spTree>
    <p:extLst>
      <p:ext uri="{BB962C8B-B14F-4D97-AF65-F5344CB8AC3E}">
        <p14:creationId xmlns:p14="http://schemas.microsoft.com/office/powerpoint/2010/main" val="2005169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3F397-B195-8ED7-1D34-39F4B191EB26}"/>
              </a:ext>
            </a:extLst>
          </p:cNvPr>
          <p:cNvSpPr>
            <a:spLocks noGrp="1"/>
          </p:cNvSpPr>
          <p:nvPr>
            <p:ph type="title"/>
          </p:nvPr>
        </p:nvSpPr>
        <p:spPr/>
        <p:txBody>
          <a:bodyPr>
            <a:normAutofit/>
          </a:bodyPr>
          <a:lstStyle/>
          <a:p>
            <a:r>
              <a:rPr lang="en-US" sz="3600"/>
              <a:t>Expected Outcomes</a:t>
            </a:r>
          </a:p>
        </p:txBody>
      </p:sp>
      <p:sp>
        <p:nvSpPr>
          <p:cNvPr id="3" name="Content Placeholder 2">
            <a:extLst>
              <a:ext uri="{FF2B5EF4-FFF2-40B4-BE49-F238E27FC236}">
                <a16:creationId xmlns:a16="http://schemas.microsoft.com/office/drawing/2014/main" id="{CDC34A40-9AE1-DA95-799B-4D8BA8C69092}"/>
              </a:ext>
            </a:extLst>
          </p:cNvPr>
          <p:cNvSpPr>
            <a:spLocks noGrp="1"/>
          </p:cNvSpPr>
          <p:nvPr>
            <p:ph idx="1"/>
          </p:nvPr>
        </p:nvSpPr>
        <p:spPr/>
        <p:txBody>
          <a:bodyPr/>
          <a:lstStyle/>
          <a:p>
            <a:r>
              <a:rPr lang="en-US"/>
              <a:t>Proactive activities </a:t>
            </a:r>
          </a:p>
          <a:p>
            <a:r>
              <a:rPr lang="en-US"/>
              <a:t>Increased student outcomes</a:t>
            </a:r>
          </a:p>
          <a:p>
            <a:r>
              <a:rPr lang="en-US"/>
              <a:t>Reduced risk ratios</a:t>
            </a:r>
          </a:p>
          <a:p>
            <a:r>
              <a:rPr lang="en-US"/>
              <a:t>Reduced risk for being identified with significant disproportionality</a:t>
            </a:r>
          </a:p>
        </p:txBody>
      </p:sp>
      <p:sp>
        <p:nvSpPr>
          <p:cNvPr id="4" name="Footer Placeholder 3">
            <a:extLst>
              <a:ext uri="{FF2B5EF4-FFF2-40B4-BE49-F238E27FC236}">
                <a16:creationId xmlns:a16="http://schemas.microsoft.com/office/drawing/2014/main" id="{BEC2E276-9EC3-DD09-67DB-BD078B3EC6C7}"/>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80F1C839-47FA-F8A3-4A42-73FBE9EB5997}"/>
              </a:ext>
            </a:extLst>
          </p:cNvPr>
          <p:cNvSpPr>
            <a:spLocks noGrp="1"/>
          </p:cNvSpPr>
          <p:nvPr>
            <p:ph type="sldNum" sz="quarter" idx="4"/>
          </p:nvPr>
        </p:nvSpPr>
        <p:spPr/>
        <p:txBody>
          <a:bodyPr/>
          <a:lstStyle/>
          <a:p>
            <a:fld id="{C948956C-181A-4CF4-99F7-163F512CFDFE}" type="slidenum">
              <a:rPr lang="en-US" smtClean="0"/>
              <a:pPr/>
              <a:t>26</a:t>
            </a:fld>
            <a:endParaRPr lang="en-US"/>
          </a:p>
        </p:txBody>
      </p:sp>
    </p:spTree>
    <p:extLst>
      <p:ext uri="{BB962C8B-B14F-4D97-AF65-F5344CB8AC3E}">
        <p14:creationId xmlns:p14="http://schemas.microsoft.com/office/powerpoint/2010/main" val="1030048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2D568-0787-5F56-BC5E-D075C889FCEF}"/>
              </a:ext>
            </a:extLst>
          </p:cNvPr>
          <p:cNvSpPr>
            <a:spLocks noGrp="1"/>
          </p:cNvSpPr>
          <p:nvPr>
            <p:ph type="title"/>
          </p:nvPr>
        </p:nvSpPr>
        <p:spPr/>
        <p:txBody>
          <a:bodyPr>
            <a:normAutofit/>
          </a:bodyPr>
          <a:lstStyle/>
          <a:p>
            <a:r>
              <a:rPr lang="en-US" sz="3600"/>
              <a:t>Available Resources</a:t>
            </a:r>
          </a:p>
        </p:txBody>
      </p:sp>
      <p:sp>
        <p:nvSpPr>
          <p:cNvPr id="3" name="Content Placeholder 2">
            <a:extLst>
              <a:ext uri="{FF2B5EF4-FFF2-40B4-BE49-F238E27FC236}">
                <a16:creationId xmlns:a16="http://schemas.microsoft.com/office/drawing/2014/main" id="{E065020B-6652-10BB-BC92-7EBE7D3FBB9F}"/>
              </a:ext>
            </a:extLst>
          </p:cNvPr>
          <p:cNvSpPr>
            <a:spLocks noGrp="1"/>
          </p:cNvSpPr>
          <p:nvPr>
            <p:ph idx="1"/>
          </p:nvPr>
        </p:nvSpPr>
        <p:spPr>
          <a:xfrm>
            <a:off x="566057" y="1242204"/>
            <a:ext cx="11181183" cy="5333796"/>
          </a:xfrm>
        </p:spPr>
        <p:txBody>
          <a:bodyPr>
            <a:normAutofit/>
          </a:bodyPr>
          <a:lstStyle/>
          <a:p>
            <a:r>
              <a:rPr lang="en-US" altLang="en-US" sz="2800">
                <a:hlinkClick r:id="rId3"/>
              </a:rPr>
              <a:t>MDE Website</a:t>
            </a:r>
            <a:r>
              <a:rPr lang="en-US" altLang="en-US" sz="2800"/>
              <a:t> (https://www.michigan.gov/mde)</a:t>
            </a:r>
          </a:p>
          <a:p>
            <a:r>
              <a:rPr lang="en-US" altLang="en-US" sz="2800">
                <a:hlinkClick r:id="rId4"/>
              </a:rPr>
              <a:t>Data Center for Addressing Significant Disproportionality </a:t>
            </a:r>
            <a:r>
              <a:rPr lang="en-US" altLang="en-US" sz="2800"/>
              <a:t>(https://www.dcasd.org/) </a:t>
            </a:r>
          </a:p>
          <a:p>
            <a:r>
              <a:rPr lang="en-US" altLang="en-US" sz="2800">
                <a:hlinkClick r:id="rId5"/>
              </a:rPr>
              <a:t>IDC Success Gaps Toolkit </a:t>
            </a:r>
            <a:r>
              <a:rPr lang="en-US" altLang="en-US" sz="2800"/>
              <a:t>(http://ideadata.org)</a:t>
            </a:r>
          </a:p>
          <a:p>
            <a:r>
              <a:rPr lang="en-US" altLang="en-US" sz="2800">
                <a:hlinkClick r:id="rId6"/>
              </a:rPr>
              <a:t>Discipline Toolkit Resources</a:t>
            </a:r>
            <a:r>
              <a:rPr lang="en-US" altLang="en-US" sz="2800"/>
              <a:t> (https://training.catamaran.partners/discipline-how-tos/)</a:t>
            </a:r>
          </a:p>
          <a:p>
            <a:r>
              <a:rPr lang="en-US" altLang="en-US" sz="2800">
                <a:hlinkClick r:id="rId7"/>
              </a:rPr>
              <a:t>Request TA from the Office of Special Education</a:t>
            </a:r>
            <a:endParaRPr lang="en-US" altLang="en-US" sz="2800"/>
          </a:p>
          <a:p>
            <a:pPr lvl="1"/>
            <a:r>
              <a:rPr lang="en-US" altLang="en-US" sz="2800"/>
              <a:t>(</a:t>
            </a:r>
            <a:r>
              <a:rPr lang="en-US" altLang="en-US" sz="2800">
                <a:hlinkClick r:id="rId8"/>
              </a:rPr>
              <a:t>Jessica Brady</a:t>
            </a:r>
            <a:r>
              <a:rPr lang="en-US" altLang="en-US" sz="2800"/>
              <a:t> bradyj@michigan.gov)</a:t>
            </a:r>
          </a:p>
          <a:p>
            <a:endParaRPr lang="en-US" altLang="en-US"/>
          </a:p>
          <a:p>
            <a:endParaRPr lang="en-US"/>
          </a:p>
        </p:txBody>
      </p:sp>
      <p:sp>
        <p:nvSpPr>
          <p:cNvPr id="4" name="Footer Placeholder 3">
            <a:extLst>
              <a:ext uri="{FF2B5EF4-FFF2-40B4-BE49-F238E27FC236}">
                <a16:creationId xmlns:a16="http://schemas.microsoft.com/office/drawing/2014/main" id="{44A89567-71FA-7172-374F-4B5A96ADD548}"/>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1A3DD487-03E0-1232-1F89-E6EA7CAC1CB2}"/>
              </a:ext>
            </a:extLst>
          </p:cNvPr>
          <p:cNvSpPr>
            <a:spLocks noGrp="1"/>
          </p:cNvSpPr>
          <p:nvPr>
            <p:ph type="sldNum" sz="quarter" idx="4"/>
          </p:nvPr>
        </p:nvSpPr>
        <p:spPr/>
        <p:txBody>
          <a:bodyPr/>
          <a:lstStyle/>
          <a:p>
            <a:fld id="{C948956C-181A-4CF4-99F7-163F512CFDFE}" type="slidenum">
              <a:rPr lang="en-US" smtClean="0"/>
              <a:pPr/>
              <a:t>27</a:t>
            </a:fld>
            <a:endParaRPr lang="en-US"/>
          </a:p>
        </p:txBody>
      </p:sp>
    </p:spTree>
    <p:extLst>
      <p:ext uri="{BB962C8B-B14F-4D97-AF65-F5344CB8AC3E}">
        <p14:creationId xmlns:p14="http://schemas.microsoft.com/office/powerpoint/2010/main" val="2161318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5B39D-A092-D594-E16B-9BA4C35CC667}"/>
              </a:ext>
            </a:extLst>
          </p:cNvPr>
          <p:cNvSpPr>
            <a:spLocks noGrp="1"/>
          </p:cNvSpPr>
          <p:nvPr>
            <p:ph type="title"/>
          </p:nvPr>
        </p:nvSpPr>
        <p:spPr/>
        <p:txBody>
          <a:bodyPr/>
          <a:lstStyle/>
          <a:p>
            <a:r>
              <a:rPr lang="en-US">
                <a:latin typeface="Verdana"/>
                <a:ea typeface="Verdana"/>
              </a:rPr>
              <a:t>Contact Information</a:t>
            </a:r>
            <a:endParaRPr lang="en-US"/>
          </a:p>
        </p:txBody>
      </p:sp>
      <p:sp>
        <p:nvSpPr>
          <p:cNvPr id="3" name="Content Placeholder 2">
            <a:extLst>
              <a:ext uri="{FF2B5EF4-FFF2-40B4-BE49-F238E27FC236}">
                <a16:creationId xmlns:a16="http://schemas.microsoft.com/office/drawing/2014/main" id="{8AA152A4-C913-600C-6675-93B4D81C7C32}"/>
              </a:ext>
            </a:extLst>
          </p:cNvPr>
          <p:cNvSpPr>
            <a:spLocks noGrp="1"/>
          </p:cNvSpPr>
          <p:nvPr>
            <p:ph idx="1"/>
          </p:nvPr>
        </p:nvSpPr>
        <p:spPr/>
        <p:txBody>
          <a:bodyPr vert="horz" lIns="91440" tIns="45720" rIns="91440" bIns="45720" rtlCol="0" anchor="t">
            <a:noAutofit/>
          </a:bodyPr>
          <a:lstStyle/>
          <a:p>
            <a:pPr marL="0" indent="0" algn="ctr">
              <a:buNone/>
            </a:pPr>
            <a:endParaRPr lang="en-US" sz="2400" b="1">
              <a:solidFill>
                <a:srgbClr val="000000"/>
              </a:solidFill>
            </a:endParaRPr>
          </a:p>
          <a:p>
            <a:pPr marL="0" indent="0" algn="ctr">
              <a:buNone/>
            </a:pPr>
            <a:r>
              <a:rPr lang="en-US" sz="2400" b="1">
                <a:solidFill>
                  <a:srgbClr val="000000"/>
                </a:solidFill>
              </a:rPr>
              <a:t>Q</a:t>
            </a:r>
            <a:r>
              <a:rPr lang="en-US" sz="2400" b="1" i="0">
                <a:solidFill>
                  <a:srgbClr val="000000"/>
                </a:solidFill>
                <a:effectLst/>
              </a:rPr>
              <a:t>uestions related to today’s presentation</a:t>
            </a:r>
          </a:p>
          <a:p>
            <a:pPr marL="0" indent="0" algn="ctr">
              <a:buNone/>
            </a:pPr>
            <a:r>
              <a:rPr lang="en-US" sz="2000" u="sng">
                <a:solidFill>
                  <a:srgbClr val="0000FF"/>
                </a:solidFill>
              </a:rPr>
              <a:t>MDE-OSE-TA-Monthly-Calls@michigan.gov</a:t>
            </a:r>
            <a:endParaRPr lang="en-US" sz="2000" b="1"/>
          </a:p>
          <a:p>
            <a:pPr marL="0" indent="0" algn="ctr">
              <a:buNone/>
            </a:pPr>
            <a:endParaRPr lang="en-US" sz="2200" b="1">
              <a:latin typeface="Verdana"/>
              <a:ea typeface="Verdana"/>
            </a:endParaRPr>
          </a:p>
          <a:p>
            <a:pPr marL="0" indent="0" algn="ctr">
              <a:buNone/>
            </a:pPr>
            <a:r>
              <a:rPr lang="en-US" sz="2200" b="1">
                <a:latin typeface="Verdana"/>
                <a:ea typeface="Verdana"/>
              </a:rPr>
              <a:t>MDE-OSE Information Line</a:t>
            </a:r>
          </a:p>
          <a:p>
            <a:pPr marL="0" indent="0" algn="ctr">
              <a:buNone/>
            </a:pPr>
            <a:r>
              <a:rPr lang="en-US" sz="2000">
                <a:latin typeface="Verdana"/>
                <a:ea typeface="Verdana"/>
              </a:rPr>
              <a:t>Interpreter Services Available</a:t>
            </a:r>
          </a:p>
          <a:p>
            <a:pPr marL="0" indent="0" algn="ctr">
              <a:buNone/>
            </a:pPr>
            <a:r>
              <a:rPr lang="en-US" sz="2000">
                <a:solidFill>
                  <a:srgbClr val="0563C1"/>
                </a:solidFill>
                <a:latin typeface="Verdana"/>
                <a:ea typeface="Verdana"/>
                <a:hlinkClick r:id="rId3"/>
              </a:rPr>
              <a:t>MDE-OSE</a:t>
            </a:r>
            <a:r>
              <a:rPr lang="en-US" sz="2000">
                <a:solidFill>
                  <a:srgbClr val="0563C1"/>
                </a:solidFill>
                <a:latin typeface="Verdana"/>
                <a:ea typeface="Verdana"/>
                <a:hlinkClick r:id="rId3">
                  <a:extLst>
                    <a:ext uri="{A12FA001-AC4F-418D-AE19-62706E023703}">
                      <ahyp:hlinkClr xmlns:ahyp="http://schemas.microsoft.com/office/drawing/2018/hyperlinkcolor" val="tx"/>
                    </a:ext>
                  </a:extLst>
                </a:hlinkClick>
              </a:rPr>
              <a:t>@Michigan.gov</a:t>
            </a:r>
            <a:endParaRPr lang="en-US" sz="2000">
              <a:latin typeface="Verdana"/>
              <a:ea typeface="Verdana"/>
            </a:endParaRPr>
          </a:p>
          <a:p>
            <a:pPr marL="0" indent="0" algn="ctr">
              <a:buNone/>
            </a:pPr>
            <a:r>
              <a:rPr lang="en-US" sz="2000">
                <a:latin typeface="Verdana"/>
                <a:ea typeface="Verdana"/>
              </a:rPr>
              <a:t>1-888-320-8384</a:t>
            </a:r>
          </a:p>
          <a:p>
            <a:endParaRPr lang="en-US" sz="2200"/>
          </a:p>
        </p:txBody>
      </p:sp>
      <p:sp>
        <p:nvSpPr>
          <p:cNvPr id="4" name="Footer Placeholder 3">
            <a:extLst>
              <a:ext uri="{FF2B5EF4-FFF2-40B4-BE49-F238E27FC236}">
                <a16:creationId xmlns:a16="http://schemas.microsoft.com/office/drawing/2014/main" id="{312F5CF7-5E97-15B5-C611-C25880E3BF34}"/>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6BDB9947-5154-39F0-1072-6B0B249CB64E}"/>
              </a:ext>
            </a:extLst>
          </p:cNvPr>
          <p:cNvSpPr>
            <a:spLocks noGrp="1"/>
          </p:cNvSpPr>
          <p:nvPr>
            <p:ph type="sldNum" sz="quarter" idx="4"/>
          </p:nvPr>
        </p:nvSpPr>
        <p:spPr/>
        <p:txBody>
          <a:bodyPr/>
          <a:lstStyle/>
          <a:p>
            <a:fld id="{C948956C-181A-4CF4-99F7-163F512CFDFE}" type="slidenum">
              <a:rPr lang="en-US" smtClean="0"/>
              <a:pPr/>
              <a:t>28</a:t>
            </a:fld>
            <a:endParaRPr lang="en-US"/>
          </a:p>
        </p:txBody>
      </p:sp>
    </p:spTree>
    <p:extLst>
      <p:ext uri="{BB962C8B-B14F-4D97-AF65-F5344CB8AC3E}">
        <p14:creationId xmlns:p14="http://schemas.microsoft.com/office/powerpoint/2010/main" val="4183838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9CEFB-364B-708E-790B-866091851A4D}"/>
              </a:ext>
            </a:extLst>
          </p:cNvPr>
          <p:cNvSpPr>
            <a:spLocks noGrp="1"/>
          </p:cNvSpPr>
          <p:nvPr>
            <p:ph type="title"/>
          </p:nvPr>
        </p:nvSpPr>
        <p:spPr/>
        <p:txBody>
          <a:bodyPr>
            <a:normAutofit/>
          </a:bodyPr>
          <a:lstStyle/>
          <a:p>
            <a:r>
              <a:rPr lang="en-US" sz="3600">
                <a:latin typeface="Verdana"/>
                <a:ea typeface="Verdana"/>
              </a:rPr>
              <a:t>Relevant Terms</a:t>
            </a:r>
            <a:endParaRPr lang="en-US" sz="3600"/>
          </a:p>
        </p:txBody>
      </p:sp>
      <p:sp>
        <p:nvSpPr>
          <p:cNvPr id="3" name="Content Placeholder 2">
            <a:extLst>
              <a:ext uri="{FF2B5EF4-FFF2-40B4-BE49-F238E27FC236}">
                <a16:creationId xmlns:a16="http://schemas.microsoft.com/office/drawing/2014/main" id="{EC8AF58A-A7A2-44A9-3C95-196D1B0B7D49}"/>
              </a:ext>
            </a:extLst>
          </p:cNvPr>
          <p:cNvSpPr>
            <a:spLocks noGrp="1"/>
          </p:cNvSpPr>
          <p:nvPr>
            <p:ph idx="1"/>
          </p:nvPr>
        </p:nvSpPr>
        <p:spPr>
          <a:xfrm>
            <a:off x="688027" y="1232308"/>
            <a:ext cx="10972800" cy="5155048"/>
          </a:xfrm>
        </p:spPr>
        <p:txBody>
          <a:bodyPr vert="horz" lIns="91440" tIns="45720" rIns="91440" bIns="45720" rtlCol="0" anchor="t">
            <a:normAutofit fontScale="77500" lnSpcReduction="20000"/>
          </a:bodyPr>
          <a:lstStyle/>
          <a:p>
            <a:pPr marL="457200" indent="-457200"/>
            <a:r>
              <a:rPr lang="en-US" sz="2800">
                <a:latin typeface="Verdana"/>
                <a:ea typeface="Verdana"/>
              </a:rPr>
              <a:t>Free Appropriate Public Education (FAPE)</a:t>
            </a:r>
            <a:endParaRPr lang="en-US" sz="2800"/>
          </a:p>
          <a:p>
            <a:pPr marL="457200" indent="-457200"/>
            <a:r>
              <a:rPr lang="en-US" sz="2800">
                <a:latin typeface="Verdana"/>
                <a:ea typeface="Verdana"/>
              </a:rPr>
              <a:t>Individualized Education Program (IEP)</a:t>
            </a:r>
          </a:p>
          <a:p>
            <a:pPr marL="457200" indent="-457200"/>
            <a:r>
              <a:rPr lang="en-US" sz="2800">
                <a:latin typeface="Verdana"/>
                <a:ea typeface="Verdana"/>
              </a:rPr>
              <a:t>Individuals with Disabilities Education Act (IDEA)</a:t>
            </a:r>
          </a:p>
          <a:p>
            <a:pPr marL="457200" indent="-457200"/>
            <a:r>
              <a:rPr lang="en-US" sz="2800">
                <a:latin typeface="Verdana"/>
                <a:ea typeface="Verdana"/>
              </a:rPr>
              <a:t>Intermediate School District (ISD)</a:t>
            </a:r>
          </a:p>
          <a:p>
            <a:pPr marL="457200" indent="-457200"/>
            <a:r>
              <a:rPr lang="en-US" sz="2800">
                <a:latin typeface="Verdana"/>
                <a:ea typeface="Verdana"/>
              </a:rPr>
              <a:t>Least Restrictive Environment (LRE)</a:t>
            </a:r>
          </a:p>
          <a:p>
            <a:pPr marL="457200" indent="-457200"/>
            <a:r>
              <a:rPr lang="en-US" sz="2800">
                <a:latin typeface="Verdana"/>
                <a:ea typeface="Verdana"/>
              </a:rPr>
              <a:t>Michigan Administrative Rules for Special Education (MARSE)</a:t>
            </a:r>
          </a:p>
          <a:p>
            <a:pPr marL="457200" indent="-457200"/>
            <a:r>
              <a:rPr lang="en-US" sz="2800"/>
              <a:t>Michigan Department of Education Office of Special Education (MDE OSE)</a:t>
            </a:r>
          </a:p>
          <a:p>
            <a:pPr marL="457200" indent="-457200"/>
            <a:r>
              <a:rPr lang="en-US" sz="2800">
                <a:latin typeface="Verdana"/>
                <a:ea typeface="Verdana"/>
              </a:rPr>
              <a:t>Office of Special Education Programs (OSEP)</a:t>
            </a:r>
          </a:p>
          <a:p>
            <a:pPr marL="457200" indent="-457200"/>
            <a:r>
              <a:rPr lang="en-US" sz="2800">
                <a:latin typeface="Verdana"/>
                <a:ea typeface="Verdana"/>
              </a:rPr>
              <a:t>State Performance Plan/Annual Performance Report (SPP/APR)</a:t>
            </a:r>
          </a:p>
          <a:p>
            <a:pPr marL="457200" indent="-457200"/>
            <a:r>
              <a:rPr lang="en-US" sz="2800">
                <a:latin typeface="Verdana"/>
                <a:ea typeface="Verdana"/>
              </a:rPr>
              <a:t>Student with a Disability (SWD)</a:t>
            </a:r>
          </a:p>
          <a:p>
            <a:pPr marL="457200" indent="-457200"/>
            <a:r>
              <a:rPr lang="en-US" sz="2800">
                <a:latin typeface="Verdana"/>
                <a:ea typeface="Verdana"/>
              </a:rPr>
              <a:t>Technical Assistance (TA)</a:t>
            </a:r>
            <a:endParaRPr lang="en-US" sz="2800"/>
          </a:p>
          <a:p>
            <a:endParaRPr lang="en-US"/>
          </a:p>
        </p:txBody>
      </p:sp>
      <p:sp>
        <p:nvSpPr>
          <p:cNvPr id="4" name="Footer Placeholder 3">
            <a:extLst>
              <a:ext uri="{FF2B5EF4-FFF2-40B4-BE49-F238E27FC236}">
                <a16:creationId xmlns:a16="http://schemas.microsoft.com/office/drawing/2014/main" id="{6B2DB6B3-8390-A1A0-5FD1-14DE77926C20}"/>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77C77B25-BE7F-8B05-F1C0-631C32952E47}"/>
              </a:ext>
            </a:extLst>
          </p:cNvPr>
          <p:cNvSpPr>
            <a:spLocks noGrp="1"/>
          </p:cNvSpPr>
          <p:nvPr>
            <p:ph type="sldNum" sz="quarter" idx="4"/>
          </p:nvPr>
        </p:nvSpPr>
        <p:spPr/>
        <p:txBody>
          <a:bodyPr/>
          <a:lstStyle/>
          <a:p>
            <a:fld id="{C948956C-181A-4CF4-99F7-163F512CFDFE}" type="slidenum">
              <a:rPr lang="en-US" smtClean="0"/>
              <a:pPr/>
              <a:t>3</a:t>
            </a:fld>
            <a:endParaRPr lang="en-US"/>
          </a:p>
        </p:txBody>
      </p:sp>
    </p:spTree>
    <p:extLst>
      <p:ext uri="{BB962C8B-B14F-4D97-AF65-F5344CB8AC3E}">
        <p14:creationId xmlns:p14="http://schemas.microsoft.com/office/powerpoint/2010/main" val="1010465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C73D6-4131-D93E-92B1-CAE607F60253}"/>
              </a:ext>
            </a:extLst>
          </p:cNvPr>
          <p:cNvSpPr>
            <a:spLocks noGrp="1"/>
          </p:cNvSpPr>
          <p:nvPr>
            <p:ph type="title"/>
          </p:nvPr>
        </p:nvSpPr>
        <p:spPr>
          <a:xfrm>
            <a:off x="402383" y="2506123"/>
            <a:ext cx="11002217" cy="1651539"/>
          </a:xfrm>
        </p:spPr>
        <p:txBody>
          <a:bodyPr>
            <a:normAutofit/>
          </a:bodyPr>
          <a:lstStyle/>
          <a:p>
            <a:r>
              <a:rPr lang="en-US" sz="4400" kern="1200">
                <a:cs typeface="+mj-cs"/>
              </a:rPr>
              <a:t>Michigan's Approach to Determinations</a:t>
            </a:r>
            <a:endParaRPr lang="en-US"/>
          </a:p>
        </p:txBody>
      </p:sp>
      <p:sp>
        <p:nvSpPr>
          <p:cNvPr id="3" name="Text Placeholder 2">
            <a:extLst>
              <a:ext uri="{FF2B5EF4-FFF2-40B4-BE49-F238E27FC236}">
                <a16:creationId xmlns:a16="http://schemas.microsoft.com/office/drawing/2014/main" id="{1557A0FE-E41A-846A-A964-C7D4407DDA39}"/>
              </a:ext>
            </a:extLst>
          </p:cNvPr>
          <p:cNvSpPr>
            <a:spLocks noGrp="1"/>
          </p:cNvSpPr>
          <p:nvPr>
            <p:ph type="body" idx="1"/>
          </p:nvPr>
        </p:nvSpPr>
        <p:spPr>
          <a:xfrm>
            <a:off x="402383" y="4157662"/>
            <a:ext cx="11002217" cy="1110382"/>
          </a:xfrm>
        </p:spPr>
        <p:txBody>
          <a:bodyPr/>
          <a:lstStyle/>
          <a:p>
            <a:r>
              <a:rPr lang="en-US" sz="3600" kern="1200">
                <a:solidFill>
                  <a:schemeClr val="tx1"/>
                </a:solidFill>
                <a:latin typeface="+mn-lt"/>
                <a:ea typeface="+mn-ea"/>
                <a:cs typeface="+mn-cs"/>
              </a:rPr>
              <a:t>Align the process as closely as possible to OSEP</a:t>
            </a:r>
          </a:p>
          <a:p>
            <a:endParaRPr lang="en-US"/>
          </a:p>
        </p:txBody>
      </p:sp>
      <p:sp>
        <p:nvSpPr>
          <p:cNvPr id="4" name="Footer Placeholder 3">
            <a:extLst>
              <a:ext uri="{FF2B5EF4-FFF2-40B4-BE49-F238E27FC236}">
                <a16:creationId xmlns:a16="http://schemas.microsoft.com/office/drawing/2014/main" id="{AD051EED-0536-1B6A-8EF5-2DFFF1E2F799}"/>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168CAA8E-BADD-EB72-99CE-447798783246}"/>
              </a:ext>
            </a:extLst>
          </p:cNvPr>
          <p:cNvSpPr>
            <a:spLocks noGrp="1"/>
          </p:cNvSpPr>
          <p:nvPr>
            <p:ph type="sldNum" sz="quarter" idx="4"/>
          </p:nvPr>
        </p:nvSpPr>
        <p:spPr/>
        <p:txBody>
          <a:bodyPr/>
          <a:lstStyle/>
          <a:p>
            <a:fld id="{C948956C-181A-4CF4-99F7-163F512CFDFE}" type="slidenum">
              <a:rPr lang="en-US" smtClean="0"/>
              <a:pPr/>
              <a:t>4</a:t>
            </a:fld>
            <a:endParaRPr lang="en-US"/>
          </a:p>
        </p:txBody>
      </p:sp>
    </p:spTree>
    <p:extLst>
      <p:ext uri="{BB962C8B-B14F-4D97-AF65-F5344CB8AC3E}">
        <p14:creationId xmlns:p14="http://schemas.microsoft.com/office/powerpoint/2010/main" val="232291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65B95-FBDD-34E2-7D84-E2AFD0D0FEF2}"/>
              </a:ext>
            </a:extLst>
          </p:cNvPr>
          <p:cNvSpPr>
            <a:spLocks noGrp="1"/>
          </p:cNvSpPr>
          <p:nvPr>
            <p:ph type="title"/>
          </p:nvPr>
        </p:nvSpPr>
        <p:spPr>
          <a:xfrm>
            <a:off x="96336" y="282000"/>
            <a:ext cx="11999331" cy="833241"/>
          </a:xfrm>
        </p:spPr>
        <p:txBody>
          <a:bodyPr>
            <a:normAutofit fontScale="90000"/>
          </a:bodyPr>
          <a:lstStyle/>
          <a:p>
            <a:r>
              <a:rPr lang="en-US">
                <a:latin typeface="Verdana"/>
                <a:ea typeface="Verdana"/>
              </a:rPr>
              <a:t>Why Does Michigan Have to Issue Determinations?</a:t>
            </a:r>
            <a:endParaRPr lang="en-US"/>
          </a:p>
        </p:txBody>
      </p:sp>
      <p:sp>
        <p:nvSpPr>
          <p:cNvPr id="3" name="Content Placeholder 2">
            <a:extLst>
              <a:ext uri="{FF2B5EF4-FFF2-40B4-BE49-F238E27FC236}">
                <a16:creationId xmlns:a16="http://schemas.microsoft.com/office/drawing/2014/main" id="{9DF39119-6B3B-95E7-FFCA-7259D46AA1E4}"/>
              </a:ext>
            </a:extLst>
          </p:cNvPr>
          <p:cNvSpPr>
            <a:spLocks noGrp="1"/>
          </p:cNvSpPr>
          <p:nvPr>
            <p:ph idx="1"/>
          </p:nvPr>
        </p:nvSpPr>
        <p:spPr/>
        <p:txBody>
          <a:bodyPr vert="horz" lIns="91440" tIns="45720" rIns="91440" bIns="45720" rtlCol="0" anchor="t">
            <a:noAutofit/>
          </a:bodyPr>
          <a:lstStyle/>
          <a:p>
            <a:r>
              <a:rPr lang="en-US" sz="2400">
                <a:latin typeface="Verdana"/>
                <a:ea typeface="Verdana"/>
                <a:hlinkClick r:id="rId3"/>
              </a:rPr>
              <a:t>34 CFR § 300.600</a:t>
            </a:r>
            <a:r>
              <a:rPr lang="en-US" sz="2400">
                <a:latin typeface="Verdana"/>
                <a:ea typeface="Verdana"/>
              </a:rPr>
              <a:t> </a:t>
            </a:r>
            <a:endParaRPr lang="en-US" sz="2400"/>
          </a:p>
          <a:p>
            <a:r>
              <a:rPr lang="en-US" sz="2400">
                <a:latin typeface="Verdana"/>
                <a:ea typeface="Verdana"/>
                <a:hlinkClick r:id="rId4"/>
              </a:rPr>
              <a:t>34 CFR § 300.603(b)(1)</a:t>
            </a:r>
          </a:p>
          <a:p>
            <a:r>
              <a:rPr lang="en-US" sz="2400">
                <a:latin typeface="Verdana"/>
                <a:ea typeface="Verdana"/>
              </a:rPr>
              <a:t>Meets the requirements and purposes of IDEA;</a:t>
            </a:r>
          </a:p>
          <a:p>
            <a:r>
              <a:rPr lang="en-US" sz="2400">
                <a:latin typeface="Verdana"/>
                <a:ea typeface="Verdana"/>
              </a:rPr>
              <a:t>Needs assistance in implementing the requirements of IDEA;</a:t>
            </a:r>
            <a:endParaRPr lang="en-US" sz="2400"/>
          </a:p>
          <a:p>
            <a:r>
              <a:rPr lang="en-US" sz="2400">
                <a:latin typeface="Verdana"/>
                <a:ea typeface="Verdana"/>
              </a:rPr>
              <a:t>Needs intervention in implementing the requirements of IDEA; or</a:t>
            </a:r>
            <a:endParaRPr lang="en-US" sz="2400"/>
          </a:p>
          <a:p>
            <a:r>
              <a:rPr lang="en-US" sz="2400">
                <a:latin typeface="Verdana"/>
                <a:ea typeface="Verdana"/>
              </a:rPr>
              <a:t>Needs substantial intervention in implementing the requirements of IDEA.</a:t>
            </a:r>
            <a:endParaRPr lang="en-US" sz="2400"/>
          </a:p>
          <a:p>
            <a:r>
              <a:rPr lang="en-US" sz="2400">
                <a:latin typeface="Verdana"/>
                <a:ea typeface="Verdana"/>
              </a:rPr>
              <a:t>Michigan does not use Needs substantial intervention in implementing the requirements of IDEA.</a:t>
            </a:r>
          </a:p>
          <a:p>
            <a:endParaRPr lang="en-US" sz="1100">
              <a:latin typeface="Verdana"/>
              <a:ea typeface="Verdana"/>
            </a:endParaRPr>
          </a:p>
        </p:txBody>
      </p:sp>
      <p:sp>
        <p:nvSpPr>
          <p:cNvPr id="4" name="Footer Placeholder 3">
            <a:extLst>
              <a:ext uri="{FF2B5EF4-FFF2-40B4-BE49-F238E27FC236}">
                <a16:creationId xmlns:a16="http://schemas.microsoft.com/office/drawing/2014/main" id="{C1BC06A7-07C4-B8B5-3D56-3386BFCEB385}"/>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AC6C6B0F-0EC8-3607-1691-79D6F92CEC83}"/>
              </a:ext>
            </a:extLst>
          </p:cNvPr>
          <p:cNvSpPr>
            <a:spLocks noGrp="1"/>
          </p:cNvSpPr>
          <p:nvPr>
            <p:ph type="sldNum" sz="quarter" idx="4"/>
          </p:nvPr>
        </p:nvSpPr>
        <p:spPr/>
        <p:txBody>
          <a:bodyPr/>
          <a:lstStyle/>
          <a:p>
            <a:fld id="{C948956C-181A-4CF4-99F7-163F512CFDFE}" type="slidenum">
              <a:rPr lang="en-US" smtClean="0"/>
              <a:pPr/>
              <a:t>5</a:t>
            </a:fld>
            <a:endParaRPr lang="en-US"/>
          </a:p>
        </p:txBody>
      </p:sp>
    </p:spTree>
    <p:extLst>
      <p:ext uri="{BB962C8B-B14F-4D97-AF65-F5344CB8AC3E}">
        <p14:creationId xmlns:p14="http://schemas.microsoft.com/office/powerpoint/2010/main" val="2633107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38DFD-7080-DE6D-BAFB-5A00475A7CA3}"/>
              </a:ext>
            </a:extLst>
          </p:cNvPr>
          <p:cNvSpPr>
            <a:spLocks noGrp="1"/>
          </p:cNvSpPr>
          <p:nvPr>
            <p:ph type="title"/>
          </p:nvPr>
        </p:nvSpPr>
        <p:spPr/>
        <p:txBody>
          <a:bodyPr>
            <a:normAutofit/>
          </a:bodyPr>
          <a:lstStyle/>
          <a:p>
            <a:r>
              <a:rPr lang="en-US" sz="3200">
                <a:latin typeface="Verdana"/>
                <a:ea typeface="Verdana"/>
              </a:rPr>
              <a:t>Data Points Analyzed for Results Indicators</a:t>
            </a:r>
            <a:endParaRPr lang="en-US" sz="3200"/>
          </a:p>
        </p:txBody>
      </p:sp>
      <p:sp>
        <p:nvSpPr>
          <p:cNvPr id="3" name="Content Placeholder 2">
            <a:extLst>
              <a:ext uri="{FF2B5EF4-FFF2-40B4-BE49-F238E27FC236}">
                <a16:creationId xmlns:a16="http://schemas.microsoft.com/office/drawing/2014/main" id="{87B87BA6-431E-CFEC-0002-5CB72C70A80A}"/>
              </a:ext>
            </a:extLst>
          </p:cNvPr>
          <p:cNvSpPr>
            <a:spLocks noGrp="1"/>
          </p:cNvSpPr>
          <p:nvPr>
            <p:ph sz="half" idx="1"/>
          </p:nvPr>
        </p:nvSpPr>
        <p:spPr>
          <a:xfrm>
            <a:off x="803031" y="1283748"/>
            <a:ext cx="5181601" cy="4759265"/>
          </a:xfrm>
        </p:spPr>
        <p:txBody>
          <a:bodyPr vert="horz" lIns="91440" tIns="45720" rIns="91440" bIns="45720" rtlCol="0" anchor="t">
            <a:normAutofit/>
          </a:bodyPr>
          <a:lstStyle/>
          <a:p>
            <a:pPr marL="0" indent="0">
              <a:buNone/>
            </a:pPr>
            <a:r>
              <a:rPr lang="en-US">
                <a:latin typeface="Verdana"/>
                <a:ea typeface="Verdana"/>
              </a:rPr>
              <a:t>Participation in the Regular Statewide Assessment (618 data, Assessments)</a:t>
            </a:r>
            <a:endParaRPr lang="en-US"/>
          </a:p>
          <a:p>
            <a:r>
              <a:rPr lang="en-US">
                <a:latin typeface="Verdana"/>
                <a:ea typeface="Verdana"/>
              </a:rPr>
              <a:t>4th grade English Language Arts (ELA)</a:t>
            </a:r>
          </a:p>
          <a:p>
            <a:r>
              <a:rPr lang="en-US">
                <a:latin typeface="Verdana"/>
                <a:ea typeface="Verdana"/>
              </a:rPr>
              <a:t>8th grade ELA</a:t>
            </a:r>
          </a:p>
          <a:p>
            <a:r>
              <a:rPr lang="en-US">
                <a:latin typeface="Verdana"/>
                <a:ea typeface="Verdana"/>
              </a:rPr>
              <a:t>4th grade Math</a:t>
            </a:r>
          </a:p>
          <a:p>
            <a:r>
              <a:rPr lang="en-US">
                <a:latin typeface="Verdana"/>
                <a:ea typeface="Verdana"/>
              </a:rPr>
              <a:t>8th grade Math</a:t>
            </a:r>
          </a:p>
          <a:p>
            <a:endParaRPr lang="en-US">
              <a:latin typeface="Verdana"/>
              <a:ea typeface="Verdana"/>
            </a:endParaRPr>
          </a:p>
          <a:p>
            <a:endParaRPr lang="en-US" sz="800">
              <a:latin typeface="Arial"/>
              <a:cs typeface="Arial"/>
            </a:endParaRPr>
          </a:p>
        </p:txBody>
      </p:sp>
      <p:sp>
        <p:nvSpPr>
          <p:cNvPr id="8" name="Content Placeholder 7">
            <a:extLst>
              <a:ext uri="{FF2B5EF4-FFF2-40B4-BE49-F238E27FC236}">
                <a16:creationId xmlns:a16="http://schemas.microsoft.com/office/drawing/2014/main" id="{6EB0D4D2-F01E-8717-839C-69E026FAD051}"/>
              </a:ext>
            </a:extLst>
          </p:cNvPr>
          <p:cNvSpPr>
            <a:spLocks noGrp="1"/>
          </p:cNvSpPr>
          <p:nvPr>
            <p:ph sz="half" idx="2"/>
          </p:nvPr>
        </p:nvSpPr>
        <p:spPr>
          <a:xfrm>
            <a:off x="6324068" y="1281594"/>
            <a:ext cx="5181600" cy="5106837"/>
          </a:xfrm>
        </p:spPr>
        <p:txBody>
          <a:bodyPr vert="horz" lIns="91440" tIns="45720" rIns="91440" bIns="45720" rtlCol="0" anchor="t">
            <a:normAutofit/>
          </a:bodyPr>
          <a:lstStyle/>
          <a:p>
            <a:pPr marL="0" indent="0">
              <a:buNone/>
            </a:pPr>
            <a:r>
              <a:rPr lang="en-US">
                <a:latin typeface="Verdana"/>
                <a:ea typeface="Verdana"/>
              </a:rPr>
              <a:t>Proficiency in Any Statewide Assessment (618 data, Assessments)</a:t>
            </a:r>
            <a:endParaRPr lang="en-US"/>
          </a:p>
          <a:p>
            <a:r>
              <a:rPr lang="en-US">
                <a:latin typeface="Verdana"/>
                <a:ea typeface="Verdana"/>
              </a:rPr>
              <a:t>4th grade ELA</a:t>
            </a:r>
            <a:endParaRPr lang="en-US"/>
          </a:p>
          <a:p>
            <a:r>
              <a:rPr lang="en-US">
                <a:latin typeface="Verdana"/>
                <a:ea typeface="Verdana"/>
              </a:rPr>
              <a:t>8th grade ELA</a:t>
            </a:r>
          </a:p>
          <a:p>
            <a:r>
              <a:rPr lang="en-US">
                <a:latin typeface="Verdana"/>
                <a:ea typeface="Verdana"/>
              </a:rPr>
              <a:t>4th grade Math</a:t>
            </a:r>
          </a:p>
          <a:p>
            <a:r>
              <a:rPr lang="en-US">
                <a:latin typeface="Verdana"/>
                <a:ea typeface="Verdana"/>
              </a:rPr>
              <a:t>8th grade Math</a:t>
            </a:r>
          </a:p>
          <a:p>
            <a:r>
              <a:rPr lang="en-US">
                <a:latin typeface="Verdana"/>
                <a:ea typeface="Verdana"/>
              </a:rPr>
              <a:t>Graduation (618, Exiting)</a:t>
            </a:r>
          </a:p>
          <a:p>
            <a:r>
              <a:rPr lang="en-US">
                <a:latin typeface="Verdana"/>
                <a:ea typeface="Verdana"/>
                <a:cs typeface="Arial"/>
              </a:rPr>
              <a:t>Dropout (618, Exiting)</a:t>
            </a:r>
          </a:p>
          <a:p>
            <a:endParaRPr lang="en-US"/>
          </a:p>
        </p:txBody>
      </p:sp>
      <p:sp>
        <p:nvSpPr>
          <p:cNvPr id="4" name="Footer Placeholder 3">
            <a:extLst>
              <a:ext uri="{FF2B5EF4-FFF2-40B4-BE49-F238E27FC236}">
                <a16:creationId xmlns:a16="http://schemas.microsoft.com/office/drawing/2014/main" id="{89E6306D-DF1C-14C2-4755-29A4C0D12B6E}"/>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CF70EE60-A8D7-BE01-6547-5224CA49DB0F}"/>
              </a:ext>
            </a:extLst>
          </p:cNvPr>
          <p:cNvSpPr>
            <a:spLocks noGrp="1"/>
          </p:cNvSpPr>
          <p:nvPr>
            <p:ph type="sldNum" sz="quarter" idx="4"/>
          </p:nvPr>
        </p:nvSpPr>
        <p:spPr/>
        <p:txBody>
          <a:bodyPr/>
          <a:lstStyle/>
          <a:p>
            <a:fld id="{C948956C-181A-4CF4-99F7-163F512CFDFE}" type="slidenum">
              <a:rPr lang="en-US" smtClean="0"/>
              <a:pPr/>
              <a:t>6</a:t>
            </a:fld>
            <a:endParaRPr lang="en-US"/>
          </a:p>
        </p:txBody>
      </p:sp>
    </p:spTree>
    <p:extLst>
      <p:ext uri="{BB962C8B-B14F-4D97-AF65-F5344CB8AC3E}">
        <p14:creationId xmlns:p14="http://schemas.microsoft.com/office/powerpoint/2010/main" val="3798709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649C4-BD21-5083-69A1-5448E11843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7AE0C0-47E8-1C80-E935-BE5ACCBFD077}"/>
              </a:ext>
            </a:extLst>
          </p:cNvPr>
          <p:cNvSpPr>
            <a:spLocks noGrp="1"/>
          </p:cNvSpPr>
          <p:nvPr>
            <p:ph type="title"/>
          </p:nvPr>
        </p:nvSpPr>
        <p:spPr/>
        <p:txBody>
          <a:bodyPr>
            <a:normAutofit/>
          </a:bodyPr>
          <a:lstStyle/>
          <a:p>
            <a:r>
              <a:rPr lang="en-US" sz="3200">
                <a:latin typeface="Verdana"/>
                <a:ea typeface="Verdana"/>
              </a:rPr>
              <a:t>Data Points Analyzed for Compliance Indicators</a:t>
            </a:r>
            <a:endParaRPr lang="en-US" sz="3200"/>
          </a:p>
        </p:txBody>
      </p:sp>
      <p:sp>
        <p:nvSpPr>
          <p:cNvPr id="8" name="Content Placeholder 7">
            <a:extLst>
              <a:ext uri="{FF2B5EF4-FFF2-40B4-BE49-F238E27FC236}">
                <a16:creationId xmlns:a16="http://schemas.microsoft.com/office/drawing/2014/main" id="{A79780F9-21CE-8E3A-9413-B621903AEC18}"/>
              </a:ext>
            </a:extLst>
          </p:cNvPr>
          <p:cNvSpPr>
            <a:spLocks noGrp="1"/>
          </p:cNvSpPr>
          <p:nvPr>
            <p:ph sz="half" idx="1"/>
          </p:nvPr>
        </p:nvSpPr>
        <p:spPr>
          <a:xfrm>
            <a:off x="588819" y="1250639"/>
            <a:ext cx="5181600" cy="5106838"/>
          </a:xfrm>
        </p:spPr>
        <p:txBody>
          <a:bodyPr vert="horz" lIns="91440" tIns="45720" rIns="91440" bIns="45720" rtlCol="0" anchor="t">
            <a:noAutofit/>
          </a:bodyPr>
          <a:lstStyle/>
          <a:p>
            <a:r>
              <a:rPr lang="en-US" sz="2400">
                <a:latin typeface="Verdana"/>
                <a:ea typeface="Verdana"/>
              </a:rPr>
              <a:t>4B: Suspension/Expulsion by Race/Ethnicity</a:t>
            </a:r>
            <a:endParaRPr lang="en-US" sz="2400"/>
          </a:p>
          <a:p>
            <a:r>
              <a:rPr lang="en-US" sz="2400">
                <a:latin typeface="Verdana"/>
                <a:ea typeface="Verdana"/>
              </a:rPr>
              <a:t>B9: Disproportionate Representation - Child with a Disability - due to Inappropriate Identification</a:t>
            </a:r>
          </a:p>
          <a:p>
            <a:r>
              <a:rPr lang="en-US" sz="2400">
                <a:latin typeface="Verdana"/>
                <a:ea typeface="Verdana"/>
              </a:rPr>
              <a:t>B10: Disproportionate Representation - Six Disability Categories – due to Inappropriate Identification</a:t>
            </a:r>
          </a:p>
          <a:p>
            <a:r>
              <a:rPr lang="en-US" sz="2400">
                <a:latin typeface="Verdana"/>
                <a:ea typeface="Verdana"/>
              </a:rPr>
              <a:t>B11: Child Find (Timely Initial Evaluations)</a:t>
            </a:r>
          </a:p>
          <a:p>
            <a:endParaRPr lang="en-US"/>
          </a:p>
        </p:txBody>
      </p:sp>
      <p:sp>
        <p:nvSpPr>
          <p:cNvPr id="6" name="Content Placeholder 5">
            <a:extLst>
              <a:ext uri="{FF2B5EF4-FFF2-40B4-BE49-F238E27FC236}">
                <a16:creationId xmlns:a16="http://schemas.microsoft.com/office/drawing/2014/main" id="{972CCE62-6598-8E5A-B262-1399DB05A32D}"/>
              </a:ext>
            </a:extLst>
          </p:cNvPr>
          <p:cNvSpPr>
            <a:spLocks noGrp="1"/>
          </p:cNvSpPr>
          <p:nvPr>
            <p:ph sz="half" idx="2"/>
          </p:nvPr>
        </p:nvSpPr>
        <p:spPr>
          <a:xfrm>
            <a:off x="6172200" y="1250639"/>
            <a:ext cx="5181600" cy="5106837"/>
          </a:xfrm>
        </p:spPr>
        <p:txBody>
          <a:bodyPr vert="horz" lIns="91440" tIns="45720" rIns="91440" bIns="45720" rtlCol="0" anchor="t">
            <a:normAutofit/>
          </a:bodyPr>
          <a:lstStyle/>
          <a:p>
            <a:r>
              <a:rPr lang="en-US" sz="2400">
                <a:latin typeface="Verdana"/>
                <a:ea typeface="Verdana"/>
              </a:rPr>
              <a:t>B12: Early Childhood Transition</a:t>
            </a:r>
            <a:endParaRPr lang="en-US" sz="2400"/>
          </a:p>
          <a:p>
            <a:r>
              <a:rPr lang="en-US" sz="2400">
                <a:latin typeface="Verdana"/>
                <a:ea typeface="Verdana"/>
              </a:rPr>
              <a:t>B13: Secondary Transition</a:t>
            </a:r>
          </a:p>
          <a:p>
            <a:r>
              <a:rPr lang="en-US" sz="2400">
                <a:latin typeface="Verdana"/>
                <a:ea typeface="Verdana"/>
              </a:rPr>
              <a:t>Submission of Timely &amp; Accurate Data</a:t>
            </a:r>
          </a:p>
          <a:p>
            <a:r>
              <a:rPr lang="en-US" sz="2400">
                <a:latin typeface="Verdana"/>
                <a:ea typeface="Verdana"/>
              </a:rPr>
              <a:t>Special Education Audit Findings (Finance)</a:t>
            </a:r>
          </a:p>
          <a:p>
            <a:r>
              <a:rPr lang="en-US" sz="2400">
                <a:latin typeface="Verdana"/>
                <a:ea typeface="Verdana"/>
              </a:rPr>
              <a:t>Timely Correction of Noncompliance</a:t>
            </a:r>
          </a:p>
          <a:p>
            <a:r>
              <a:rPr lang="en-US" sz="2400">
                <a:latin typeface="Verdana"/>
                <a:ea typeface="Verdana"/>
              </a:rPr>
              <a:t>Secondary Transition</a:t>
            </a:r>
          </a:p>
        </p:txBody>
      </p:sp>
      <p:sp>
        <p:nvSpPr>
          <p:cNvPr id="4" name="Footer Placeholder 3">
            <a:extLst>
              <a:ext uri="{FF2B5EF4-FFF2-40B4-BE49-F238E27FC236}">
                <a16:creationId xmlns:a16="http://schemas.microsoft.com/office/drawing/2014/main" id="{A13489A7-0B32-A732-8FEF-2B8460D605FA}"/>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2FF62EF2-62F4-11D1-504F-A6B54F946F95}"/>
              </a:ext>
            </a:extLst>
          </p:cNvPr>
          <p:cNvSpPr>
            <a:spLocks noGrp="1"/>
          </p:cNvSpPr>
          <p:nvPr>
            <p:ph type="sldNum" sz="quarter" idx="4"/>
          </p:nvPr>
        </p:nvSpPr>
        <p:spPr/>
        <p:txBody>
          <a:bodyPr/>
          <a:lstStyle/>
          <a:p>
            <a:fld id="{C948956C-181A-4CF4-99F7-163F512CFDFE}" type="slidenum">
              <a:rPr lang="en-US" smtClean="0"/>
              <a:pPr/>
              <a:t>7</a:t>
            </a:fld>
            <a:endParaRPr lang="en-US"/>
          </a:p>
        </p:txBody>
      </p:sp>
    </p:spTree>
    <p:extLst>
      <p:ext uri="{BB962C8B-B14F-4D97-AF65-F5344CB8AC3E}">
        <p14:creationId xmlns:p14="http://schemas.microsoft.com/office/powerpoint/2010/main" val="3401592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8D0A0-B14A-D59F-36CD-0D5D47A3F742}"/>
              </a:ext>
            </a:extLst>
          </p:cNvPr>
          <p:cNvSpPr>
            <a:spLocks noGrp="1"/>
          </p:cNvSpPr>
          <p:nvPr>
            <p:ph type="title"/>
          </p:nvPr>
        </p:nvSpPr>
        <p:spPr/>
        <p:txBody>
          <a:bodyPr>
            <a:normAutofit fontScale="90000"/>
          </a:bodyPr>
          <a:lstStyle/>
          <a:p>
            <a:r>
              <a:rPr lang="en-US"/>
              <a:t>How are Determinations for ISDs Calculated?</a:t>
            </a:r>
          </a:p>
        </p:txBody>
      </p:sp>
      <p:sp>
        <p:nvSpPr>
          <p:cNvPr id="3" name="Content Placeholder 2">
            <a:extLst>
              <a:ext uri="{FF2B5EF4-FFF2-40B4-BE49-F238E27FC236}">
                <a16:creationId xmlns:a16="http://schemas.microsoft.com/office/drawing/2014/main" id="{550E5FBD-C72E-81C6-73D2-A913AFB12D87}"/>
              </a:ext>
            </a:extLst>
          </p:cNvPr>
          <p:cNvSpPr>
            <a:spLocks noGrp="1"/>
          </p:cNvSpPr>
          <p:nvPr>
            <p:ph idx="1"/>
          </p:nvPr>
        </p:nvSpPr>
        <p:spPr>
          <a:xfrm>
            <a:off x="709127" y="1242204"/>
            <a:ext cx="10644673" cy="5115464"/>
          </a:xfrm>
        </p:spPr>
        <p:txBody>
          <a:bodyPr vert="horz" lIns="91440" tIns="45720" rIns="91440" bIns="45720" rtlCol="0" anchor="t">
            <a:normAutofit/>
          </a:bodyPr>
          <a:lstStyle/>
          <a:p>
            <a:pPr>
              <a:buNone/>
            </a:pPr>
            <a:r>
              <a:rPr lang="en-US" sz="2800">
                <a:solidFill>
                  <a:srgbClr val="333333"/>
                </a:solidFill>
                <a:latin typeface="Verdana"/>
                <a:ea typeface="Verdana"/>
                <a:cs typeface="Segoe UI"/>
              </a:rPr>
              <a:t>RDA Determination levels determined by Median Scores:</a:t>
            </a:r>
            <a:endParaRPr lang="en-US" sz="2800">
              <a:latin typeface="Verdana"/>
              <a:ea typeface="Verdana"/>
            </a:endParaRPr>
          </a:p>
          <a:p>
            <a:r>
              <a:rPr lang="en-US" sz="2400">
                <a:solidFill>
                  <a:srgbClr val="333333"/>
                </a:solidFill>
                <a:latin typeface="Verdana"/>
                <a:ea typeface="Verdana"/>
                <a:cs typeface="Segoe UI"/>
              </a:rPr>
              <a:t>Results Indicators: 47.5% for 2024</a:t>
            </a:r>
            <a:endParaRPr lang="en-US" sz="2400">
              <a:latin typeface="Verdana"/>
              <a:ea typeface="Verdana"/>
            </a:endParaRPr>
          </a:p>
          <a:p>
            <a:r>
              <a:rPr lang="en-US" sz="2400">
                <a:solidFill>
                  <a:srgbClr val="333333"/>
                </a:solidFill>
                <a:latin typeface="Verdana"/>
                <a:ea typeface="Verdana"/>
                <a:cs typeface="Segoe UI"/>
              </a:rPr>
              <a:t>Compliance Indicators: 86.3% for 2024</a:t>
            </a:r>
            <a:endParaRPr lang="en-US" sz="2400">
              <a:latin typeface="Verdana"/>
              <a:ea typeface="Verdana"/>
            </a:endParaRPr>
          </a:p>
          <a:p>
            <a:pPr marL="0" indent="0">
              <a:buNone/>
            </a:pPr>
            <a:r>
              <a:rPr lang="en-US" sz="2800">
                <a:latin typeface="Verdana"/>
                <a:ea typeface="Verdana"/>
              </a:rPr>
              <a:t>RDA Levels</a:t>
            </a:r>
            <a:endParaRPr lang="en-US" sz="2800">
              <a:latin typeface="Verdana"/>
              <a:cs typeface="Arial"/>
            </a:endParaRPr>
          </a:p>
          <a:p>
            <a:pPr marL="342900" indent="-342900"/>
            <a:r>
              <a:rPr lang="en-US" sz="2400">
                <a:latin typeface="Verdana"/>
                <a:ea typeface="Verdana"/>
                <a:cs typeface="Arial"/>
              </a:rPr>
              <a:t>Meets Requirements- results and compliance indicators above the median</a:t>
            </a:r>
          </a:p>
          <a:p>
            <a:pPr marL="342900" indent="-342900"/>
            <a:r>
              <a:rPr lang="en-US" sz="2400">
                <a:latin typeface="Verdana"/>
                <a:ea typeface="Verdana"/>
                <a:cs typeface="Arial"/>
              </a:rPr>
              <a:t>Needs Assistance- either the results or compliance indicators below the median</a:t>
            </a:r>
          </a:p>
          <a:p>
            <a:pPr marL="342900" indent="-342900"/>
            <a:r>
              <a:rPr lang="en-US" sz="2400">
                <a:latin typeface="Verdana"/>
                <a:ea typeface="Verdana"/>
                <a:cs typeface="Arial"/>
              </a:rPr>
              <a:t>Needs Intervention- results and compliance indicators below the median</a:t>
            </a:r>
          </a:p>
        </p:txBody>
      </p:sp>
      <p:sp>
        <p:nvSpPr>
          <p:cNvPr id="4" name="Footer Placeholder 3">
            <a:extLst>
              <a:ext uri="{FF2B5EF4-FFF2-40B4-BE49-F238E27FC236}">
                <a16:creationId xmlns:a16="http://schemas.microsoft.com/office/drawing/2014/main" id="{D165915E-96D0-1687-D7AD-E31DFE4B9799}"/>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52C7FC79-001D-773B-56A1-63E65FAB14BD}"/>
              </a:ext>
            </a:extLst>
          </p:cNvPr>
          <p:cNvSpPr>
            <a:spLocks noGrp="1"/>
          </p:cNvSpPr>
          <p:nvPr>
            <p:ph type="sldNum" sz="quarter" idx="4"/>
          </p:nvPr>
        </p:nvSpPr>
        <p:spPr/>
        <p:txBody>
          <a:bodyPr/>
          <a:lstStyle/>
          <a:p>
            <a:fld id="{C948956C-181A-4CF4-99F7-163F512CFDFE}" type="slidenum">
              <a:rPr lang="en-US" smtClean="0"/>
              <a:pPr/>
              <a:t>8</a:t>
            </a:fld>
            <a:endParaRPr lang="en-US"/>
          </a:p>
        </p:txBody>
      </p:sp>
    </p:spTree>
    <p:extLst>
      <p:ext uri="{BB962C8B-B14F-4D97-AF65-F5344CB8AC3E}">
        <p14:creationId xmlns:p14="http://schemas.microsoft.com/office/powerpoint/2010/main" val="1906714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42FEB-4620-C6F7-844E-2088541A5C14}"/>
              </a:ext>
            </a:extLst>
          </p:cNvPr>
          <p:cNvSpPr>
            <a:spLocks noGrp="1"/>
          </p:cNvSpPr>
          <p:nvPr>
            <p:ph type="title"/>
          </p:nvPr>
        </p:nvSpPr>
        <p:spPr/>
        <p:txBody>
          <a:bodyPr>
            <a:normAutofit/>
          </a:bodyPr>
          <a:lstStyle/>
          <a:p>
            <a:r>
              <a:rPr lang="en-US" sz="3600"/>
              <a:t>Determinations: Median 2019 - 2024</a:t>
            </a:r>
          </a:p>
        </p:txBody>
      </p:sp>
      <p:graphicFrame>
        <p:nvGraphicFramePr>
          <p:cNvPr id="6" name="Content Placeholder 5" descr="Compliance&#10;2019 – 77.8 &#10;2024 – 86.3% (-1.9)&#10;Results&#10;2019 – 45.0%&#10;2024 – 47.5% (nc)">
            <a:extLst>
              <a:ext uri="{FF2B5EF4-FFF2-40B4-BE49-F238E27FC236}">
                <a16:creationId xmlns:a16="http://schemas.microsoft.com/office/drawing/2014/main" id="{E2508273-8704-B437-9B58-07554A1AFD6B}"/>
              </a:ext>
            </a:extLst>
          </p:cNvPr>
          <p:cNvGraphicFramePr>
            <a:graphicFrameLocks noGrp="1"/>
          </p:cNvGraphicFramePr>
          <p:nvPr>
            <p:ph idx="1"/>
            <p:extLst>
              <p:ext uri="{D42A27DB-BD31-4B8C-83A1-F6EECF244321}">
                <p14:modId xmlns:p14="http://schemas.microsoft.com/office/powerpoint/2010/main" val="2512214320"/>
              </p:ext>
            </p:extLst>
          </p:nvPr>
        </p:nvGraphicFramePr>
        <p:xfrm>
          <a:off x="442167" y="1272746"/>
          <a:ext cx="8910301" cy="508404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82CE7EF-872B-31BF-9893-7033168FDC19}"/>
              </a:ext>
            </a:extLst>
          </p:cNvPr>
          <p:cNvSpPr txBox="1"/>
          <p:nvPr/>
        </p:nvSpPr>
        <p:spPr>
          <a:xfrm>
            <a:off x="8948269" y="1839458"/>
            <a:ext cx="2943020" cy="318856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effectLst/>
                <a:uLnTx/>
                <a:uFillTx/>
                <a:latin typeface="Calibri" panose="020F0502020204030204"/>
                <a:ea typeface="+mn-ea"/>
                <a:cs typeface="+mn-cs"/>
              </a:rPr>
              <a:t>Compliance</a:t>
            </a:r>
            <a:endParaRPr lang="en-US" sz="2400" b="0" i="0" u="none" strike="noStrike" kern="1200" cap="none" spc="0" normalizeH="0" baseline="0" noProof="0">
              <a:ln>
                <a:noFill/>
              </a:ln>
              <a:effectLst/>
              <a:uLnTx/>
              <a:uFillTx/>
              <a:latin typeface="Calibri" panose="020F0502020204030204"/>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effectLst/>
                <a:uLnTx/>
                <a:uFillTx/>
                <a:latin typeface="Calibri" panose="020F0502020204030204"/>
                <a:ea typeface="+mn-ea"/>
                <a:cs typeface="+mn-cs"/>
              </a:rPr>
              <a:t>2019 – 77.8%</a:t>
            </a:r>
            <a:endParaRPr lang="en-US" sz="2400" b="0" i="0" u="none" strike="noStrike" kern="1200" cap="none" spc="0" normalizeH="0" baseline="0" noProof="0">
              <a:ln>
                <a:noFill/>
              </a:ln>
              <a:effectLst/>
              <a:uLnTx/>
              <a:uFillTx/>
              <a:latin typeface="Calibri" panose="020F0502020204030204"/>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effectLst/>
                <a:uLnTx/>
                <a:uFillTx/>
                <a:latin typeface="Calibri" panose="020F0502020204030204"/>
                <a:ea typeface="+mn-ea"/>
                <a:cs typeface="+mn-cs"/>
              </a:rPr>
              <a:t>2024 – 86.3% (-1.9)</a:t>
            </a:r>
            <a:endParaRPr lang="en-US" sz="2400" b="0" i="0" u="none" strike="noStrike" kern="1200" cap="none" spc="0" normalizeH="0" baseline="0" noProof="0">
              <a:ln>
                <a:noFill/>
              </a:ln>
              <a:effectLst/>
              <a:uLnTx/>
              <a:uFillTx/>
              <a:latin typeface="Calibri" panose="020F0502020204030204"/>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400" b="0" i="0" u="none" strike="noStrike" kern="1200" cap="none" spc="0" normalizeH="0" baseline="0" noProof="0">
              <a:ln>
                <a:noFill/>
              </a:ln>
              <a:effectLst/>
              <a:uLnTx/>
              <a:uFillTx/>
              <a:latin typeface="Calibri" panose="020F0502020204030204"/>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effectLst/>
                <a:uLnTx/>
                <a:uFillTx/>
                <a:latin typeface="Calibri" panose="020F0502020204030204"/>
                <a:ea typeface="+mn-ea"/>
                <a:cs typeface="+mn-cs"/>
              </a:rPr>
              <a:t>Results</a:t>
            </a:r>
            <a:endParaRPr lang="en-US" sz="2400" b="0" i="0" u="none" strike="noStrike" kern="1200" cap="none" spc="0" normalizeH="0" baseline="0" noProof="0">
              <a:ln>
                <a:noFill/>
              </a:ln>
              <a:effectLst/>
              <a:uLnTx/>
              <a:uFillTx/>
              <a:latin typeface="Calibri" panose="020F0502020204030204"/>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effectLst/>
                <a:uLnTx/>
                <a:uFillTx/>
                <a:latin typeface="Calibri" panose="020F0502020204030204"/>
                <a:ea typeface="+mn-ea"/>
                <a:cs typeface="+mn-cs"/>
              </a:rPr>
              <a:t>2019 – 45.0%</a:t>
            </a:r>
            <a:endParaRPr lang="en-US" sz="2400" b="0" i="0" u="none" strike="noStrike" kern="1200" cap="none" spc="0" normalizeH="0" baseline="0" noProof="0">
              <a:ln>
                <a:noFill/>
              </a:ln>
              <a:effectLst/>
              <a:uLnTx/>
              <a:uFillTx/>
              <a:latin typeface="Calibri" panose="020F0502020204030204"/>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effectLst/>
                <a:uLnTx/>
                <a:uFillTx/>
                <a:latin typeface="Calibri" panose="020F0502020204030204"/>
                <a:ea typeface="+mn-ea"/>
                <a:cs typeface="+mn-cs"/>
              </a:rPr>
              <a:t>2024 – 47.5% </a:t>
            </a:r>
            <a:r>
              <a:rPr lang="en-US" sz="2400">
                <a:latin typeface="Calibri" panose="020F0502020204030204"/>
              </a:rPr>
              <a:t>(</a:t>
            </a:r>
            <a:r>
              <a:rPr lang="en-US" sz="2400" err="1">
                <a:latin typeface="Calibri" panose="020F0502020204030204"/>
              </a:rPr>
              <a:t>nc</a:t>
            </a:r>
            <a:r>
              <a:rPr lang="en-US" sz="2400">
                <a:latin typeface="Calibri" panose="020F0502020204030204"/>
              </a:rPr>
              <a:t>)</a:t>
            </a:r>
            <a:endParaRPr lang="en-US" sz="2400" b="0" i="0" u="none" strike="noStrike" kern="1200" cap="none" spc="0" normalizeH="0" baseline="0" noProof="0">
              <a:ln>
                <a:noFill/>
              </a:ln>
              <a:effectLst/>
              <a:uLnTx/>
              <a:uFillTx/>
              <a:latin typeface="Calibri" panose="020F0502020204030204"/>
              <a:cs typeface="Calibri"/>
            </a:endParaRPr>
          </a:p>
        </p:txBody>
      </p:sp>
      <p:sp>
        <p:nvSpPr>
          <p:cNvPr id="4" name="Footer Placeholder 3">
            <a:extLst>
              <a:ext uri="{FF2B5EF4-FFF2-40B4-BE49-F238E27FC236}">
                <a16:creationId xmlns:a16="http://schemas.microsoft.com/office/drawing/2014/main" id="{41CBD997-2B1C-FBDA-7E8B-9116C8C60650}"/>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F6CA0F9E-5F60-9F78-9326-E71853ACF08D}"/>
              </a:ext>
            </a:extLst>
          </p:cNvPr>
          <p:cNvSpPr>
            <a:spLocks noGrp="1"/>
          </p:cNvSpPr>
          <p:nvPr>
            <p:ph type="sldNum" sz="quarter" idx="4"/>
          </p:nvPr>
        </p:nvSpPr>
        <p:spPr/>
        <p:txBody>
          <a:bodyPr/>
          <a:lstStyle/>
          <a:p>
            <a:fld id="{C948956C-181A-4CF4-99F7-163F512CFDFE}" type="slidenum">
              <a:rPr lang="en-US" smtClean="0"/>
              <a:pPr/>
              <a:t>9</a:t>
            </a:fld>
            <a:endParaRPr lang="en-US"/>
          </a:p>
        </p:txBody>
      </p:sp>
    </p:spTree>
    <p:extLst>
      <p:ext uri="{BB962C8B-B14F-4D97-AF65-F5344CB8AC3E}">
        <p14:creationId xmlns:p14="http://schemas.microsoft.com/office/powerpoint/2010/main" val="21937156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4664c3e-f049-4574-bd7d-7499d2032cca" xsi:nil="true"/>
    <lcf76f155ced4ddcb4097134ff3c332f xmlns="6afb7e57-7d7d-4bdb-b98a-70fe27119fc1">
      <Terms xmlns="http://schemas.microsoft.com/office/infopath/2007/PartnerControls"/>
    </lcf76f155ced4ddcb4097134ff3c332f>
    <SharedWithUsers xmlns="1552e3d7-6a4f-4f23-bb68-16e3ee8d48b2">
      <UserInfo>
        <DisplayName>Brady, Jessica (MDE)</DisplayName>
        <AccountId>12</AccountId>
        <AccountType/>
      </UserInfo>
      <UserInfo>
        <DisplayName>Moore, Nichole (MDE)</DisplayName>
        <AccountId>176</AccountId>
        <AccountType/>
      </UserInfo>
      <UserInfo>
        <DisplayName>Roltsch, Joshua (MDE-Contractor)</DisplayName>
        <AccountId>203</AccountId>
        <AccountType/>
      </UserInfo>
      <UserInfo>
        <DisplayName>Darling, Aaron (MDE)</DisplayName>
        <AccountId>31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57E0755B37DC94292F83D2D3ABC498E" ma:contentTypeVersion="16" ma:contentTypeDescription="Create a new document." ma:contentTypeScope="" ma:versionID="e7694cc47d2ca98e361e7e887ca24d50">
  <xsd:schema xmlns:xsd="http://www.w3.org/2001/XMLSchema" xmlns:xs="http://www.w3.org/2001/XMLSchema" xmlns:p="http://schemas.microsoft.com/office/2006/metadata/properties" xmlns:ns2="6afb7e57-7d7d-4bdb-b98a-70fe27119fc1" xmlns:ns3="1552e3d7-6a4f-4f23-bb68-16e3ee8d48b2" xmlns:ns4="e4664c3e-f049-4574-bd7d-7499d2032cca" targetNamespace="http://schemas.microsoft.com/office/2006/metadata/properties" ma:root="true" ma:fieldsID="3930ab1954b1a2ab32659818d5b176fd" ns2:_="" ns3:_="" ns4:_="">
    <xsd:import namespace="6afb7e57-7d7d-4bdb-b98a-70fe27119fc1"/>
    <xsd:import namespace="1552e3d7-6a4f-4f23-bb68-16e3ee8d48b2"/>
    <xsd:import namespace="e4664c3e-f049-4574-bd7d-7499d2032cc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fb7e57-7d7d-4bdb-b98a-70fe27119f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0d83692-8000-456c-81e0-753272234f0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552e3d7-6a4f-4f23-bb68-16e3ee8d48b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664c3e-f049-4574-bd7d-7499d2032cca"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0b89501b-47ce-4ba6-85e9-7ce2380125e4}" ma:internalName="TaxCatchAll" ma:showField="CatchAllData" ma:web="1552e3d7-6a4f-4f23-bb68-16e3ee8d48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061A6D-1026-485D-8F6E-AF61F7E984D1}">
  <ds:schemaRefs>
    <ds:schemaRef ds:uri="1552e3d7-6a4f-4f23-bb68-16e3ee8d48b2"/>
    <ds:schemaRef ds:uri="6afb7e57-7d7d-4bdb-b98a-70fe27119fc1"/>
    <ds:schemaRef ds:uri="e4664c3e-f049-4574-bd7d-7499d2032cc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91ADA29-7640-4BEC-97FB-0887BE4FF992}">
  <ds:schemaRefs>
    <ds:schemaRef ds:uri="1552e3d7-6a4f-4f23-bb68-16e3ee8d48b2"/>
    <ds:schemaRef ds:uri="6afb7e57-7d7d-4bdb-b98a-70fe27119fc1"/>
    <ds:schemaRef ds:uri="e4664c3e-f049-4574-bd7d-7499d2032cc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22C8E4A-BB1F-47AA-9C79-E833C10A4D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TotalTime>
  <Words>4041</Words>
  <Application>Microsoft Office PowerPoint</Application>
  <PresentationFormat>Widescreen</PresentationFormat>
  <Paragraphs>418</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Courier New</vt:lpstr>
      <vt:lpstr>Montserrat</vt:lpstr>
      <vt:lpstr>Verdana</vt:lpstr>
      <vt:lpstr>Wingdings</vt:lpstr>
      <vt:lpstr>Office Theme</vt:lpstr>
      <vt:lpstr>Welcome!</vt:lpstr>
      <vt:lpstr>Monthly Technical Assistance  Michigan Department of Education Determinations and Significant Disproportionality</vt:lpstr>
      <vt:lpstr>Relevant Terms</vt:lpstr>
      <vt:lpstr>Michigan's Approach to Determinations</vt:lpstr>
      <vt:lpstr>Why Does Michigan Have to Issue Determinations?</vt:lpstr>
      <vt:lpstr>Data Points Analyzed for Results Indicators</vt:lpstr>
      <vt:lpstr>Data Points Analyzed for Compliance Indicators</vt:lpstr>
      <vt:lpstr>How are Determinations for ISDs Calculated?</vt:lpstr>
      <vt:lpstr>Determinations: Median 2019 - 2024</vt:lpstr>
      <vt:lpstr>Differentiated Framework for TA and Monitoring</vt:lpstr>
      <vt:lpstr>Meets the Requirements and Purposes of IDEA</vt:lpstr>
      <vt:lpstr>Needs Assistance in implementing the requirements of IDEA </vt:lpstr>
      <vt:lpstr>Needs Assistance in implementing the requirements of IDEA Continued…</vt:lpstr>
      <vt:lpstr>Needs Intervention in implementing the requirements of IDEA</vt:lpstr>
      <vt:lpstr>Significant Disproportionality</vt:lpstr>
      <vt:lpstr>Significant Disproportionality in IDEA</vt:lpstr>
      <vt:lpstr>Intermediate School District Level</vt:lpstr>
      <vt:lpstr>Wayne State University Website</vt:lpstr>
      <vt:lpstr>Tiered Levels of Response</vt:lpstr>
      <vt:lpstr>Tiered Framework with Associated Activities</vt:lpstr>
      <vt:lpstr>Tier 0 - Universal</vt:lpstr>
      <vt:lpstr>Tier I – At-Risk</vt:lpstr>
      <vt:lpstr>Tier II – Moderately At-Risk</vt:lpstr>
      <vt:lpstr>Tier III – Identified with Significant Disproportionality</vt:lpstr>
      <vt:lpstr>Planning for Improvement – Data</vt:lpstr>
      <vt:lpstr>Expected Outcomes</vt:lpstr>
      <vt:lpstr>Available Resources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Monthly Technical Assistance Presenation</dc:title>
  <dc:subject/>
  <dc:creator>Michigan Department of Education Office of Special Education</dc:creator>
  <cp:lastModifiedBy>Gabrielle Steinacker</cp:lastModifiedBy>
  <cp:revision>3</cp:revision>
  <dcterms:created xsi:type="dcterms:W3CDTF">2019-02-21T15:03:40Z</dcterms:created>
  <dcterms:modified xsi:type="dcterms:W3CDTF">2024-05-14T14:24:08Z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0x010100957E0755B37DC94292F83D2D3ABC498E</vt:lpwstr>
  </property>
  <property fmtid="{D5CDD505-2E9C-101B-9397-08002B2CF9AE}" pid="4" name="MSIP_Label_3a2fed65-62e7-46ea-af74-187e0c17143a_Enabled">
    <vt:lpwstr>true</vt:lpwstr>
  </property>
  <property fmtid="{D5CDD505-2E9C-101B-9397-08002B2CF9AE}" pid="5" name="MSIP_Label_3a2fed65-62e7-46ea-af74-187e0c17143a_SetDate">
    <vt:lpwstr>2022-08-12T13:31:49Z</vt:lpwstr>
  </property>
  <property fmtid="{D5CDD505-2E9C-101B-9397-08002B2CF9AE}" pid="6" name="MSIP_Label_3a2fed65-62e7-46ea-af74-187e0c17143a_Method">
    <vt:lpwstr>Privileged</vt:lpwstr>
  </property>
  <property fmtid="{D5CDD505-2E9C-101B-9397-08002B2CF9AE}" pid="7" name="MSIP_Label_3a2fed65-62e7-46ea-af74-187e0c17143a_Name">
    <vt:lpwstr>3a2fed65-62e7-46ea-af74-187e0c17143a</vt:lpwstr>
  </property>
  <property fmtid="{D5CDD505-2E9C-101B-9397-08002B2CF9AE}" pid="8" name="MSIP_Label_3a2fed65-62e7-46ea-af74-187e0c17143a_SiteId">
    <vt:lpwstr>d5fb7087-3777-42ad-966a-892ef47225d1</vt:lpwstr>
  </property>
  <property fmtid="{D5CDD505-2E9C-101B-9397-08002B2CF9AE}" pid="9" name="MSIP_Label_3a2fed65-62e7-46ea-af74-187e0c17143a_ActionId">
    <vt:lpwstr>444f0305-412c-4910-a69a-41eb97479b9f</vt:lpwstr>
  </property>
  <property fmtid="{D5CDD505-2E9C-101B-9397-08002B2CF9AE}" pid="10" name="MSIP_Label_3a2fed65-62e7-46ea-af74-187e0c17143a_ContentBits">
    <vt:lpwstr>0</vt:lpwstr>
  </property>
  <property fmtid="{D5CDD505-2E9C-101B-9397-08002B2CF9AE}" pid="11" name="MediaServiceImageTags">
    <vt:lpwstr/>
  </property>
</Properties>
</file>