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1" r:id="rId5"/>
  </p:sldMasterIdLst>
  <p:notesMasterIdLst>
    <p:notesMasterId r:id="rId20"/>
  </p:notesMasterIdLst>
  <p:handoutMasterIdLst>
    <p:handoutMasterId r:id="rId21"/>
  </p:handoutMasterIdLst>
  <p:sldIdLst>
    <p:sldId id="259" r:id="rId6"/>
    <p:sldId id="256" r:id="rId7"/>
    <p:sldId id="5511" r:id="rId8"/>
    <p:sldId id="5501" r:id="rId9"/>
    <p:sldId id="5506" r:id="rId10"/>
    <p:sldId id="5486" r:id="rId11"/>
    <p:sldId id="5508" r:id="rId12"/>
    <p:sldId id="5485" r:id="rId13"/>
    <p:sldId id="5484" r:id="rId14"/>
    <p:sldId id="5507" r:id="rId15"/>
    <p:sldId id="5483" r:id="rId16"/>
    <p:sldId id="5510" r:id="rId17"/>
    <p:sldId id="5287" r:id="rId18"/>
    <p:sldId id="270" r:id="rId1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1BF2232-886B-B082-2B7B-A42D5E455759}" name="Chantel Mozden" initials="CM" userId="S::MozdenC@michigan.gov::1ae966b0-844c-418a-a58f-2c62b5aec8ea" providerId="AD"/>
  <p188:author id="{A9D74BF9-A630-ADCD-A842-7574A59B73CD}" name="Abrahamson, Patricia (MDE)" initials="PA" userId="S::AbrahamsonP1@michigan.gov::a6564fdc-e9da-476e-8eb8-1cc61819dbf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846E"/>
    <a:srgbClr val="E4F4F0"/>
    <a:srgbClr val="25866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D2488D-01D3-45C1-B1B4-A630D2E8032F}" v="3" dt="2024-06-13T19:48:41.264"/>
    <p1510:client id="{DE485B0B-72BA-468C-B519-A0A67FA5B574}" v="58" dt="2024-06-13T17:59:29.5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45388" autoAdjust="0"/>
  </p:normalViewPr>
  <p:slideViewPr>
    <p:cSldViewPr snapToGrid="0">
      <p:cViewPr varScale="1">
        <p:scale>
          <a:sx n="28" d="100"/>
          <a:sy n="28" d="100"/>
        </p:scale>
        <p:origin x="2112"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28" Type="http://schemas.microsoft.com/office/2018/10/relationships/authors" Target="author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rahamson, Patricia (MDE)" userId="a6564fdc-e9da-476e-8eb8-1cc61819dbf0" providerId="ADAL" clId="{5D87B124-AD1C-4865-9543-758CA732CD05}"/>
    <pc:docChg chg="undo custSel addSld modSld sldOrd">
      <pc:chgData name="Abrahamson, Patricia (MDE)" userId="a6564fdc-e9da-476e-8eb8-1cc61819dbf0" providerId="ADAL" clId="{5D87B124-AD1C-4865-9543-758CA732CD05}" dt="2024-01-09T18:35:59.168" v="16"/>
      <pc:docMkLst>
        <pc:docMk/>
      </pc:docMkLst>
      <pc:sldChg chg="modSp mod">
        <pc:chgData name="Abrahamson, Patricia (MDE)" userId="a6564fdc-e9da-476e-8eb8-1cc61819dbf0" providerId="ADAL" clId="{5D87B124-AD1C-4865-9543-758CA732CD05}" dt="2024-01-09T18:35:30.232" v="8" actId="403"/>
        <pc:sldMkLst>
          <pc:docMk/>
          <pc:sldMk cId="3766175239" sldId="256"/>
        </pc:sldMkLst>
        <pc:spChg chg="mod">
          <ac:chgData name="Abrahamson, Patricia (MDE)" userId="a6564fdc-e9da-476e-8eb8-1cc61819dbf0" providerId="ADAL" clId="{5D87B124-AD1C-4865-9543-758CA732CD05}" dt="2024-01-09T18:35:30.232" v="8" actId="403"/>
          <ac:spMkLst>
            <pc:docMk/>
            <pc:sldMk cId="3766175239" sldId="256"/>
            <ac:spMk id="5" creationId="{D222BC2F-04E0-4A4A-B186-CC1A211E66AD}"/>
          </ac:spMkLst>
        </pc:spChg>
      </pc:sldChg>
      <pc:sldChg chg="modSp add mod ord">
        <pc:chgData name="Abrahamson, Patricia (MDE)" userId="a6564fdc-e9da-476e-8eb8-1cc61819dbf0" providerId="ADAL" clId="{5D87B124-AD1C-4865-9543-758CA732CD05}" dt="2024-01-09T18:35:47.572" v="15" actId="20577"/>
        <pc:sldMkLst>
          <pc:docMk/>
          <pc:sldMk cId="502365639" sldId="259"/>
        </pc:sldMkLst>
        <pc:spChg chg="mod">
          <ac:chgData name="Abrahamson, Patricia (MDE)" userId="a6564fdc-e9da-476e-8eb8-1cc61819dbf0" providerId="ADAL" clId="{5D87B124-AD1C-4865-9543-758CA732CD05}" dt="2024-01-09T18:35:47.572" v="15" actId="20577"/>
          <ac:spMkLst>
            <pc:docMk/>
            <pc:sldMk cId="502365639" sldId="259"/>
            <ac:spMk id="3" creationId="{BA2A63F9-1463-4F67-85F3-5C301B832120}"/>
          </ac:spMkLst>
        </pc:spChg>
      </pc:sldChg>
      <pc:sldChg chg="add">
        <pc:chgData name="Abrahamson, Patricia (MDE)" userId="a6564fdc-e9da-476e-8eb8-1cc61819dbf0" providerId="ADAL" clId="{5D87B124-AD1C-4865-9543-758CA732CD05}" dt="2024-01-09T18:35:59.168" v="16"/>
        <pc:sldMkLst>
          <pc:docMk/>
          <pc:sldMk cId="4183838330" sldId="270"/>
        </pc:sldMkLst>
      </pc:sldChg>
    </pc:docChg>
  </pc:docChgLst>
  <pc:docChgLst>
    <pc:chgData name="Abrahamson, Patricia (MDE)" userId="a6564fdc-e9da-476e-8eb8-1cc61819dbf0" providerId="ADAL" clId="{00AD64A0-E19B-4AC9-9B77-F2CDD57712F5}"/>
    <pc:docChg chg="modSld">
      <pc:chgData name="Abrahamson, Patricia (MDE)" userId="a6564fdc-e9da-476e-8eb8-1cc61819dbf0" providerId="ADAL" clId="{00AD64A0-E19B-4AC9-9B77-F2CDD57712F5}" dt="2023-09-10T19:07:34.854" v="7" actId="20577"/>
      <pc:docMkLst>
        <pc:docMk/>
      </pc:docMkLst>
      <pc:sldChg chg="modSp mod">
        <pc:chgData name="Abrahamson, Patricia (MDE)" userId="a6564fdc-e9da-476e-8eb8-1cc61819dbf0" providerId="ADAL" clId="{00AD64A0-E19B-4AC9-9B77-F2CDD57712F5}" dt="2023-09-10T19:07:34.854" v="7" actId="20577"/>
        <pc:sldMkLst>
          <pc:docMk/>
          <pc:sldMk cId="3766175239" sldId="256"/>
        </pc:sldMkLst>
        <pc:spChg chg="mod">
          <ac:chgData name="Abrahamson, Patricia (MDE)" userId="a6564fdc-e9da-476e-8eb8-1cc61819dbf0" providerId="ADAL" clId="{00AD64A0-E19B-4AC9-9B77-F2CDD57712F5}" dt="2023-09-10T19:07:34.854" v="7" actId="20577"/>
          <ac:spMkLst>
            <pc:docMk/>
            <pc:sldMk cId="3766175239" sldId="256"/>
            <ac:spMk id="5" creationId="{D222BC2F-04E0-4A4A-B186-CC1A211E66AD}"/>
          </ac:spMkLst>
        </pc:spChg>
      </pc:sldChg>
    </pc:docChg>
  </pc:docChgLst>
  <pc:docChgLst>
    <pc:chgData name="Abrahamson, Patricia (MDE)" userId="a6564fdc-e9da-476e-8eb8-1cc61819dbf0" providerId="ADAL" clId="{018AB55C-6C6B-4955-86FA-3DA7D99F6649}"/>
    <pc:docChg chg="custSel modSld">
      <pc:chgData name="Abrahamson, Patricia (MDE)" userId="a6564fdc-e9da-476e-8eb8-1cc61819dbf0" providerId="ADAL" clId="{018AB55C-6C6B-4955-86FA-3DA7D99F6649}" dt="2023-09-10T19:28:09.950" v="11" actId="404"/>
      <pc:docMkLst>
        <pc:docMk/>
      </pc:docMkLst>
      <pc:sldChg chg="modSp mod">
        <pc:chgData name="Abrahamson, Patricia (MDE)" userId="a6564fdc-e9da-476e-8eb8-1cc61819dbf0" providerId="ADAL" clId="{018AB55C-6C6B-4955-86FA-3DA7D99F6649}" dt="2023-09-10T19:28:09.950" v="11" actId="404"/>
        <pc:sldMkLst>
          <pc:docMk/>
          <pc:sldMk cId="3766175239" sldId="256"/>
        </pc:sldMkLst>
        <pc:spChg chg="mod">
          <ac:chgData name="Abrahamson, Patricia (MDE)" userId="a6564fdc-e9da-476e-8eb8-1cc61819dbf0" providerId="ADAL" clId="{018AB55C-6C6B-4955-86FA-3DA7D99F6649}" dt="2023-09-10T19:28:01.734" v="5" actId="20577"/>
          <ac:spMkLst>
            <pc:docMk/>
            <pc:sldMk cId="3766175239" sldId="256"/>
            <ac:spMk id="2" creationId="{F58375A7-1C44-436A-A61B-063F672A3E3D}"/>
          </ac:spMkLst>
        </pc:spChg>
        <pc:spChg chg="mod">
          <ac:chgData name="Abrahamson, Patricia (MDE)" userId="a6564fdc-e9da-476e-8eb8-1cc61819dbf0" providerId="ADAL" clId="{018AB55C-6C6B-4955-86FA-3DA7D99F6649}" dt="2023-09-10T19:28:09.950" v="11" actId="404"/>
          <ac:spMkLst>
            <pc:docMk/>
            <pc:sldMk cId="3766175239" sldId="256"/>
            <ac:spMk id="5" creationId="{D222BC2F-04E0-4A4A-B186-CC1A211E66AD}"/>
          </ac:spMkLst>
        </pc:spChg>
      </pc:sldChg>
    </pc:docChg>
  </pc:docChgLst>
  <pc:docChgLst>
    <pc:chgData name="Mozden, Chantel (MDE)" userId="1ae966b0-844c-418a-a58f-2c62b5aec8ea" providerId="ADAL" clId="{DE485B0B-72BA-468C-B519-A0A67FA5B574}"/>
    <pc:docChg chg="custSel modSld">
      <pc:chgData name="Mozden, Chantel (MDE)" userId="1ae966b0-844c-418a-a58f-2c62b5aec8ea" providerId="ADAL" clId="{DE485B0B-72BA-468C-B519-A0A67FA5B574}" dt="2024-06-13T17:59:29.574" v="67" actId="255"/>
      <pc:docMkLst>
        <pc:docMk/>
      </pc:docMkLst>
      <pc:sldChg chg="modNotesTx">
        <pc:chgData name="Mozden, Chantel (MDE)" userId="1ae966b0-844c-418a-a58f-2c62b5aec8ea" providerId="ADAL" clId="{DE485B0B-72BA-468C-B519-A0A67FA5B574}" dt="2024-06-13T17:52:12.210" v="62" actId="20577"/>
        <pc:sldMkLst>
          <pc:docMk/>
          <pc:sldMk cId="837096736" sldId="5485"/>
        </pc:sldMkLst>
      </pc:sldChg>
      <pc:sldChg chg="modNotesTx">
        <pc:chgData name="Mozden, Chantel (MDE)" userId="1ae966b0-844c-418a-a58f-2c62b5aec8ea" providerId="ADAL" clId="{DE485B0B-72BA-468C-B519-A0A67FA5B574}" dt="2024-06-13T17:59:29.574" v="67" actId="255"/>
        <pc:sldMkLst>
          <pc:docMk/>
          <pc:sldMk cId="4282780447" sldId="5486"/>
        </pc:sldMkLst>
      </pc:sldChg>
      <pc:sldChg chg="modNotesTx">
        <pc:chgData name="Mozden, Chantel (MDE)" userId="1ae966b0-844c-418a-a58f-2c62b5aec8ea" providerId="ADAL" clId="{DE485B0B-72BA-468C-B519-A0A67FA5B574}" dt="2024-06-13T13:47:14.665" v="9"/>
        <pc:sldMkLst>
          <pc:docMk/>
          <pc:sldMk cId="4046341250" sldId="5508"/>
        </pc:sldMkLst>
      </pc:sldChg>
    </pc:docChg>
  </pc:docChgLst>
  <pc:docChgLst>
    <pc:chgData name="Schulze, Lori (MDE-Contractor)" userId="S::schulzel@michigan.gov::79e7bc2c-4c63-4cca-9e28-2b4b3314a61f" providerId="AD" clId="Web-{BE219627-9A83-DB04-C4B9-3C9D5FD415B1}"/>
    <pc:docChg chg="modSld">
      <pc:chgData name="Schulze, Lori (MDE-Contractor)" userId="S::schulzel@michigan.gov::79e7bc2c-4c63-4cca-9e28-2b4b3314a61f" providerId="AD" clId="Web-{BE219627-9A83-DB04-C4B9-3C9D5FD415B1}" dt="2023-03-09T18:34:57.023" v="6" actId="20577"/>
      <pc:docMkLst>
        <pc:docMk/>
      </pc:docMkLst>
      <pc:sldChg chg="addSp modSp">
        <pc:chgData name="Schulze, Lori (MDE-Contractor)" userId="S::schulzel@michigan.gov::79e7bc2c-4c63-4cca-9e28-2b4b3314a61f" providerId="AD" clId="Web-{BE219627-9A83-DB04-C4B9-3C9D5FD415B1}" dt="2023-03-09T18:34:57.023" v="6" actId="20577"/>
        <pc:sldMkLst>
          <pc:docMk/>
          <pc:sldMk cId="3843619107" sldId="257"/>
        </pc:sldMkLst>
        <pc:spChg chg="add mod">
          <ac:chgData name="Schulze, Lori (MDE-Contractor)" userId="S::schulzel@michigan.gov::79e7bc2c-4c63-4cca-9e28-2b4b3314a61f" providerId="AD" clId="Web-{BE219627-9A83-DB04-C4B9-3C9D5FD415B1}" dt="2023-03-09T18:34:57.023" v="6" actId="20577"/>
          <ac:spMkLst>
            <pc:docMk/>
            <pc:sldMk cId="3843619107" sldId="257"/>
            <ac:spMk id="6" creationId="{04383D97-7979-B65A-01C0-DE569EDF9E53}"/>
          </ac:spMkLst>
        </pc:spChg>
      </pc:sldChg>
    </pc:docChg>
  </pc:docChgLst>
  <pc:docChgLst>
    <pc:chgData name="Abrahamson, Patricia (MDE)" userId="a6564fdc-e9da-476e-8eb8-1cc61819dbf0" providerId="ADAL" clId="{50D2488D-01D3-45C1-B1B4-A630D2E8032F}"/>
    <pc:docChg chg="custSel addSld delSld modSld sldOrd">
      <pc:chgData name="Abrahamson, Patricia (MDE)" userId="a6564fdc-e9da-476e-8eb8-1cc61819dbf0" providerId="ADAL" clId="{50D2488D-01D3-45C1-B1B4-A630D2E8032F}" dt="2024-06-13T19:49:01.864" v="175" actId="478"/>
      <pc:docMkLst>
        <pc:docMk/>
      </pc:docMkLst>
      <pc:sldChg chg="modSp mod ord modNotesTx">
        <pc:chgData name="Abrahamson, Patricia (MDE)" userId="a6564fdc-e9da-476e-8eb8-1cc61819dbf0" providerId="ADAL" clId="{50D2488D-01D3-45C1-B1B4-A630D2E8032F}" dt="2024-06-13T13:08:25.934" v="126" actId="20577"/>
        <pc:sldMkLst>
          <pc:docMk/>
          <pc:sldMk cId="3766175239" sldId="256"/>
        </pc:sldMkLst>
        <pc:spChg chg="mod">
          <ac:chgData name="Abrahamson, Patricia (MDE)" userId="a6564fdc-e9da-476e-8eb8-1cc61819dbf0" providerId="ADAL" clId="{50D2488D-01D3-45C1-B1B4-A630D2E8032F}" dt="2024-06-10T20:29:59.945" v="34" actId="20577"/>
          <ac:spMkLst>
            <pc:docMk/>
            <pc:sldMk cId="3766175239" sldId="256"/>
            <ac:spMk id="2" creationId="{F58375A7-1C44-436A-A61B-063F672A3E3D}"/>
          </ac:spMkLst>
        </pc:spChg>
        <pc:spChg chg="mod">
          <ac:chgData name="Abrahamson, Patricia (MDE)" userId="a6564fdc-e9da-476e-8eb8-1cc61819dbf0" providerId="ADAL" clId="{50D2488D-01D3-45C1-B1B4-A630D2E8032F}" dt="2024-06-10T20:30:10.949" v="35"/>
          <ac:spMkLst>
            <pc:docMk/>
            <pc:sldMk cId="3766175239" sldId="256"/>
            <ac:spMk id="3" creationId="{1D66DAED-6826-471F-BC09-48ECD67FD332}"/>
          </ac:spMkLst>
        </pc:spChg>
        <pc:spChg chg="mod">
          <ac:chgData name="Abrahamson, Patricia (MDE)" userId="a6564fdc-e9da-476e-8eb8-1cc61819dbf0" providerId="ADAL" clId="{50D2488D-01D3-45C1-B1B4-A630D2E8032F}" dt="2024-06-10T20:30:50.380" v="38" actId="20577"/>
          <ac:spMkLst>
            <pc:docMk/>
            <pc:sldMk cId="3766175239" sldId="256"/>
            <ac:spMk id="5" creationId="{D222BC2F-04E0-4A4A-B186-CC1A211E66AD}"/>
          </ac:spMkLst>
        </pc:spChg>
      </pc:sldChg>
      <pc:sldChg chg="del">
        <pc:chgData name="Abrahamson, Patricia (MDE)" userId="a6564fdc-e9da-476e-8eb8-1cc61819dbf0" providerId="ADAL" clId="{50D2488D-01D3-45C1-B1B4-A630D2E8032F}" dt="2024-06-10T20:28:25.452" v="7" actId="47"/>
        <pc:sldMkLst>
          <pc:docMk/>
          <pc:sldMk cId="3843619107" sldId="257"/>
        </pc:sldMkLst>
      </pc:sldChg>
      <pc:sldChg chg="modNotesTx">
        <pc:chgData name="Abrahamson, Patricia (MDE)" userId="a6564fdc-e9da-476e-8eb8-1cc61819dbf0" providerId="ADAL" clId="{50D2488D-01D3-45C1-B1B4-A630D2E8032F}" dt="2024-06-13T13:08:40.311" v="130" actId="20577"/>
        <pc:sldMkLst>
          <pc:docMk/>
          <pc:sldMk cId="502365639" sldId="259"/>
        </pc:sldMkLst>
      </pc:sldChg>
      <pc:sldChg chg="modSp mod modNotesTx">
        <pc:chgData name="Abrahamson, Patricia (MDE)" userId="a6564fdc-e9da-476e-8eb8-1cc61819dbf0" providerId="ADAL" clId="{50D2488D-01D3-45C1-B1B4-A630D2E8032F}" dt="2024-06-13T13:07:31.226" v="85" actId="6549"/>
        <pc:sldMkLst>
          <pc:docMk/>
          <pc:sldMk cId="4183838330" sldId="270"/>
        </pc:sldMkLst>
        <pc:spChg chg="mod">
          <ac:chgData name="Abrahamson, Patricia (MDE)" userId="a6564fdc-e9da-476e-8eb8-1cc61819dbf0" providerId="ADAL" clId="{50D2488D-01D3-45C1-B1B4-A630D2E8032F}" dt="2024-06-13T13:07:31.226" v="85" actId="6549"/>
          <ac:spMkLst>
            <pc:docMk/>
            <pc:sldMk cId="4183838330" sldId="270"/>
            <ac:spMk id="3" creationId="{8AA152A4-C913-600C-6675-93B4D81C7C32}"/>
          </ac:spMkLst>
        </pc:spChg>
      </pc:sldChg>
      <pc:sldChg chg="modSp add mod">
        <pc:chgData name="Abrahamson, Patricia (MDE)" userId="a6564fdc-e9da-476e-8eb8-1cc61819dbf0" providerId="ADAL" clId="{50D2488D-01D3-45C1-B1B4-A630D2E8032F}" dt="2024-06-13T13:08:03.441" v="122" actId="404"/>
        <pc:sldMkLst>
          <pc:docMk/>
          <pc:sldMk cId="631482466" sldId="5287"/>
        </pc:sldMkLst>
        <pc:spChg chg="mod">
          <ac:chgData name="Abrahamson, Patricia (MDE)" userId="a6564fdc-e9da-476e-8eb8-1cc61819dbf0" providerId="ADAL" clId="{50D2488D-01D3-45C1-B1B4-A630D2E8032F}" dt="2024-06-13T13:08:03.441" v="122" actId="404"/>
          <ac:spMkLst>
            <pc:docMk/>
            <pc:sldMk cId="631482466" sldId="5287"/>
            <ac:spMk id="4" creationId="{FB5C8D5E-4B4B-4AC9-B17F-86ED7E6144F7}"/>
          </ac:spMkLst>
        </pc:spChg>
      </pc:sldChg>
      <pc:sldChg chg="add del">
        <pc:chgData name="Abrahamson, Patricia (MDE)" userId="a6564fdc-e9da-476e-8eb8-1cc61819dbf0" providerId="ADAL" clId="{50D2488D-01D3-45C1-B1B4-A630D2E8032F}" dt="2024-06-10T20:30:20.250" v="36" actId="47"/>
        <pc:sldMkLst>
          <pc:docMk/>
          <pc:sldMk cId="1431412055" sldId="5288"/>
        </pc:sldMkLst>
      </pc:sldChg>
      <pc:sldChg chg="add del">
        <pc:chgData name="Abrahamson, Patricia (MDE)" userId="a6564fdc-e9da-476e-8eb8-1cc61819dbf0" providerId="ADAL" clId="{50D2488D-01D3-45C1-B1B4-A630D2E8032F}" dt="2024-06-13T13:12:06.041" v="161" actId="47"/>
        <pc:sldMkLst>
          <pc:docMk/>
          <pc:sldMk cId="2585950460" sldId="5301"/>
        </pc:sldMkLst>
      </pc:sldChg>
      <pc:sldChg chg="add">
        <pc:chgData name="Abrahamson, Patricia (MDE)" userId="a6564fdc-e9da-476e-8eb8-1cc61819dbf0" providerId="ADAL" clId="{50D2488D-01D3-45C1-B1B4-A630D2E8032F}" dt="2024-06-10T20:27:41.430" v="1"/>
        <pc:sldMkLst>
          <pc:docMk/>
          <pc:sldMk cId="2155817812" sldId="5483"/>
        </pc:sldMkLst>
      </pc:sldChg>
      <pc:sldChg chg="add">
        <pc:chgData name="Abrahamson, Patricia (MDE)" userId="a6564fdc-e9da-476e-8eb8-1cc61819dbf0" providerId="ADAL" clId="{50D2488D-01D3-45C1-B1B4-A630D2E8032F}" dt="2024-06-10T20:27:41.430" v="1"/>
        <pc:sldMkLst>
          <pc:docMk/>
          <pc:sldMk cId="3136227841" sldId="5484"/>
        </pc:sldMkLst>
      </pc:sldChg>
      <pc:sldChg chg="add">
        <pc:chgData name="Abrahamson, Patricia (MDE)" userId="a6564fdc-e9da-476e-8eb8-1cc61819dbf0" providerId="ADAL" clId="{50D2488D-01D3-45C1-B1B4-A630D2E8032F}" dt="2024-06-10T20:27:41.430" v="1"/>
        <pc:sldMkLst>
          <pc:docMk/>
          <pc:sldMk cId="837096736" sldId="5485"/>
        </pc:sldMkLst>
      </pc:sldChg>
      <pc:sldChg chg="add">
        <pc:chgData name="Abrahamson, Patricia (MDE)" userId="a6564fdc-e9da-476e-8eb8-1cc61819dbf0" providerId="ADAL" clId="{50D2488D-01D3-45C1-B1B4-A630D2E8032F}" dt="2024-06-10T20:27:41.430" v="1"/>
        <pc:sldMkLst>
          <pc:docMk/>
          <pc:sldMk cId="4282780447" sldId="5486"/>
        </pc:sldMkLst>
      </pc:sldChg>
      <pc:sldChg chg="modSp add del mod">
        <pc:chgData name="Abrahamson, Patricia (MDE)" userId="a6564fdc-e9da-476e-8eb8-1cc61819dbf0" providerId="ADAL" clId="{50D2488D-01D3-45C1-B1B4-A630D2E8032F}" dt="2024-06-10T20:32:06.963" v="46" actId="47"/>
        <pc:sldMkLst>
          <pc:docMk/>
          <pc:sldMk cId="26733430" sldId="5488"/>
        </pc:sldMkLst>
        <pc:spChg chg="mod">
          <ac:chgData name="Abrahamson, Patricia (MDE)" userId="a6564fdc-e9da-476e-8eb8-1cc61819dbf0" providerId="ADAL" clId="{50D2488D-01D3-45C1-B1B4-A630D2E8032F}" dt="2024-06-10T20:30:31.906" v="37" actId="404"/>
          <ac:spMkLst>
            <pc:docMk/>
            <pc:sldMk cId="26733430" sldId="5488"/>
            <ac:spMk id="2" creationId="{9A433498-80B4-5768-D477-F9754904F18B}"/>
          </ac:spMkLst>
        </pc:spChg>
        <pc:spChg chg="mod">
          <ac:chgData name="Abrahamson, Patricia (MDE)" userId="a6564fdc-e9da-476e-8eb8-1cc61819dbf0" providerId="ADAL" clId="{50D2488D-01D3-45C1-B1B4-A630D2E8032F}" dt="2024-06-10T20:31:07.771" v="44" actId="20577"/>
          <ac:spMkLst>
            <pc:docMk/>
            <pc:sldMk cId="26733430" sldId="5488"/>
            <ac:spMk id="3" creationId="{AA0ACDDF-AEE4-09E6-34EE-FA7A9FD8A122}"/>
          </ac:spMkLst>
        </pc:spChg>
      </pc:sldChg>
      <pc:sldChg chg="add">
        <pc:chgData name="Abrahamson, Patricia (MDE)" userId="a6564fdc-e9da-476e-8eb8-1cc61819dbf0" providerId="ADAL" clId="{50D2488D-01D3-45C1-B1B4-A630D2E8032F}" dt="2024-06-10T20:27:41.430" v="1"/>
        <pc:sldMkLst>
          <pc:docMk/>
          <pc:sldMk cId="3741604058" sldId="5501"/>
        </pc:sldMkLst>
      </pc:sldChg>
      <pc:sldChg chg="modSp add mod">
        <pc:chgData name="Abrahamson, Patricia (MDE)" userId="a6564fdc-e9da-476e-8eb8-1cc61819dbf0" providerId="ADAL" clId="{50D2488D-01D3-45C1-B1B4-A630D2E8032F}" dt="2024-06-13T15:38:21.679" v="169" actId="20577"/>
        <pc:sldMkLst>
          <pc:docMk/>
          <pc:sldMk cId="2534043310" sldId="5506"/>
        </pc:sldMkLst>
        <pc:spChg chg="mod">
          <ac:chgData name="Abrahamson, Patricia (MDE)" userId="a6564fdc-e9da-476e-8eb8-1cc61819dbf0" providerId="ADAL" clId="{50D2488D-01D3-45C1-B1B4-A630D2E8032F}" dt="2024-06-13T15:38:21.679" v="169" actId="20577"/>
          <ac:spMkLst>
            <pc:docMk/>
            <pc:sldMk cId="2534043310" sldId="5506"/>
            <ac:spMk id="3" creationId="{BC11185A-0C53-9B12-563B-5B6BF730F55B}"/>
          </ac:spMkLst>
        </pc:spChg>
      </pc:sldChg>
      <pc:sldChg chg="modSp add mod">
        <pc:chgData name="Abrahamson, Patricia (MDE)" userId="a6564fdc-e9da-476e-8eb8-1cc61819dbf0" providerId="ADAL" clId="{50D2488D-01D3-45C1-B1B4-A630D2E8032F}" dt="2024-06-13T19:47:08.250" v="173" actId="20577"/>
        <pc:sldMkLst>
          <pc:docMk/>
          <pc:sldMk cId="2080386866" sldId="5507"/>
        </pc:sldMkLst>
        <pc:spChg chg="mod">
          <ac:chgData name="Abrahamson, Patricia (MDE)" userId="a6564fdc-e9da-476e-8eb8-1cc61819dbf0" providerId="ADAL" clId="{50D2488D-01D3-45C1-B1B4-A630D2E8032F}" dt="2024-06-13T19:47:08.250" v="173" actId="20577"/>
          <ac:spMkLst>
            <pc:docMk/>
            <pc:sldMk cId="2080386866" sldId="5507"/>
            <ac:spMk id="3" creationId="{7951E1AC-54B4-D06A-271D-8EA24DDB990D}"/>
          </ac:spMkLst>
        </pc:spChg>
      </pc:sldChg>
      <pc:sldChg chg="modSp add mod delCm">
        <pc:chgData name="Abrahamson, Patricia (MDE)" userId="a6564fdc-e9da-476e-8eb8-1cc61819dbf0" providerId="ADAL" clId="{50D2488D-01D3-45C1-B1B4-A630D2E8032F}" dt="2024-06-13T13:42:02.417" v="166" actId="20577"/>
        <pc:sldMkLst>
          <pc:docMk/>
          <pc:sldMk cId="4046341250" sldId="5508"/>
        </pc:sldMkLst>
        <pc:spChg chg="mod">
          <ac:chgData name="Abrahamson, Patricia (MDE)" userId="a6564fdc-e9da-476e-8eb8-1cc61819dbf0" providerId="ADAL" clId="{50D2488D-01D3-45C1-B1B4-A630D2E8032F}" dt="2024-06-13T13:42:02.417" v="166" actId="20577"/>
          <ac:spMkLst>
            <pc:docMk/>
            <pc:sldMk cId="4046341250" sldId="5508"/>
            <ac:spMk id="3" creationId="{857EDA55-7E4E-163C-095B-1E18DAEE8C93}"/>
          </ac:spMkLst>
        </pc:spChg>
        <pc:extLst>
          <p:ext xmlns:p="http://schemas.openxmlformats.org/presentationml/2006/main" uri="{D6D511B9-2390-475A-947B-AFAB55BFBCF1}">
            <pc226:cmChg xmlns:pc226="http://schemas.microsoft.com/office/powerpoint/2022/06/main/command" chg="del">
              <pc226:chgData name="Abrahamson, Patricia (MDE)" userId="a6564fdc-e9da-476e-8eb8-1cc61819dbf0" providerId="ADAL" clId="{50D2488D-01D3-45C1-B1B4-A630D2E8032F}" dt="2024-06-13T13:41:58.459" v="163"/>
              <pc2:cmMkLst xmlns:pc2="http://schemas.microsoft.com/office/powerpoint/2019/9/main/command">
                <pc:docMk/>
                <pc:sldMk cId="4046341250" sldId="5508"/>
                <pc2:cmMk id="{E1F94319-0174-4B09-9788-77CDF1605DD8}"/>
              </pc2:cmMkLst>
            </pc226:cmChg>
          </p:ext>
        </pc:extLst>
      </pc:sldChg>
      <pc:sldChg chg="delSp add del setBg delDesignElem">
        <pc:chgData name="Abrahamson, Patricia (MDE)" userId="a6564fdc-e9da-476e-8eb8-1cc61819dbf0" providerId="ADAL" clId="{50D2488D-01D3-45C1-B1B4-A630D2E8032F}" dt="2024-06-10T20:28:13.405" v="6" actId="47"/>
        <pc:sldMkLst>
          <pc:docMk/>
          <pc:sldMk cId="3339605104" sldId="5509"/>
        </pc:sldMkLst>
        <pc:spChg chg="del">
          <ac:chgData name="Abrahamson, Patricia (MDE)" userId="a6564fdc-e9da-476e-8eb8-1cc61819dbf0" providerId="ADAL" clId="{50D2488D-01D3-45C1-B1B4-A630D2E8032F}" dt="2024-06-10T20:27:41.430" v="1"/>
          <ac:spMkLst>
            <pc:docMk/>
            <pc:sldMk cId="3339605104" sldId="5509"/>
            <ac:spMk id="15" creationId="{D12DDE76-C203-4047-9998-63900085B5E8}"/>
          </ac:spMkLst>
        </pc:spChg>
      </pc:sldChg>
      <pc:sldChg chg="add">
        <pc:chgData name="Abrahamson, Patricia (MDE)" userId="a6564fdc-e9da-476e-8eb8-1cc61819dbf0" providerId="ADAL" clId="{50D2488D-01D3-45C1-B1B4-A630D2E8032F}" dt="2024-06-10T20:28:10.670" v="5"/>
        <pc:sldMkLst>
          <pc:docMk/>
          <pc:sldMk cId="1362666386" sldId="5510"/>
        </pc:sldMkLst>
      </pc:sldChg>
      <pc:sldChg chg="addSp delSp add del setBg delDesignElem">
        <pc:chgData name="Abrahamson, Patricia (MDE)" userId="a6564fdc-e9da-476e-8eb8-1cc61819dbf0" providerId="ADAL" clId="{50D2488D-01D3-45C1-B1B4-A630D2E8032F}" dt="2024-06-10T20:28:02.436" v="4"/>
        <pc:sldMkLst>
          <pc:docMk/>
          <pc:sldMk cId="3785448013" sldId="5510"/>
        </pc:sldMkLst>
        <pc:spChg chg="add del">
          <ac:chgData name="Abrahamson, Patricia (MDE)" userId="a6564fdc-e9da-476e-8eb8-1cc61819dbf0" providerId="ADAL" clId="{50D2488D-01D3-45C1-B1B4-A630D2E8032F}" dt="2024-06-10T20:28:02.436" v="4"/>
          <ac:spMkLst>
            <pc:docMk/>
            <pc:sldMk cId="3785448013" sldId="5510"/>
            <ac:spMk id="15" creationId="{D12DDE76-C203-4047-9998-63900085B5E8}"/>
          </ac:spMkLst>
        </pc:spChg>
      </pc:sldChg>
      <pc:sldChg chg="addSp delSp modSp add mod modNotesTx">
        <pc:chgData name="Abrahamson, Patricia (MDE)" userId="a6564fdc-e9da-476e-8eb8-1cc61819dbf0" providerId="ADAL" clId="{50D2488D-01D3-45C1-B1B4-A630D2E8032F}" dt="2024-06-13T19:49:01.864" v="175" actId="478"/>
        <pc:sldMkLst>
          <pc:docMk/>
          <pc:sldMk cId="1573391021" sldId="5511"/>
        </pc:sldMkLst>
        <pc:spChg chg="del">
          <ac:chgData name="Abrahamson, Patricia (MDE)" userId="a6564fdc-e9da-476e-8eb8-1cc61819dbf0" providerId="ADAL" clId="{50D2488D-01D3-45C1-B1B4-A630D2E8032F}" dt="2024-06-13T19:49:00.084" v="174" actId="478"/>
          <ac:spMkLst>
            <pc:docMk/>
            <pc:sldMk cId="1573391021" sldId="5511"/>
            <ac:spMk id="4" creationId="{37F55924-3D79-9A84-9BBE-5D4CE06260FF}"/>
          </ac:spMkLst>
        </pc:spChg>
        <pc:spChg chg="add del mod">
          <ac:chgData name="Abrahamson, Patricia (MDE)" userId="a6564fdc-e9da-476e-8eb8-1cc61819dbf0" providerId="ADAL" clId="{50D2488D-01D3-45C1-B1B4-A630D2E8032F}" dt="2024-06-13T19:49:01.864" v="175" actId="478"/>
          <ac:spMkLst>
            <pc:docMk/>
            <pc:sldMk cId="1573391021" sldId="5511"/>
            <ac:spMk id="6" creationId="{F203B7E2-2BD1-75C2-E5D8-E950A1D4A57B}"/>
          </ac:spMkLst>
        </pc:spChg>
      </pc:sldChg>
    </pc:docChg>
  </pc:docChgLst>
  <pc:docChgLst>
    <pc:chgData name="Schulze, Lori (MDE-Contractor)" userId="79e7bc2c-4c63-4cca-9e28-2b4b3314a61f" providerId="ADAL" clId="{F2C42632-2BC7-49B5-8386-DB2835E9500F}"/>
    <pc:docChg chg="modSld">
      <pc:chgData name="Schulze, Lori (MDE-Contractor)" userId="79e7bc2c-4c63-4cca-9e28-2b4b3314a61f" providerId="ADAL" clId="{F2C42632-2BC7-49B5-8386-DB2835E9500F}" dt="2023-03-09T18:35:23.477" v="0" actId="478"/>
      <pc:docMkLst>
        <pc:docMk/>
      </pc:docMkLst>
      <pc:sldChg chg="delSp">
        <pc:chgData name="Schulze, Lori (MDE-Contractor)" userId="79e7bc2c-4c63-4cca-9e28-2b4b3314a61f" providerId="ADAL" clId="{F2C42632-2BC7-49B5-8386-DB2835E9500F}" dt="2023-03-09T18:35:23.477" v="0" actId="478"/>
        <pc:sldMkLst>
          <pc:docMk/>
          <pc:sldMk cId="3843619107" sldId="257"/>
        </pc:sldMkLst>
        <pc:spChg chg="del">
          <ac:chgData name="Schulze, Lori (MDE-Contractor)" userId="79e7bc2c-4c63-4cca-9e28-2b4b3314a61f" providerId="ADAL" clId="{F2C42632-2BC7-49B5-8386-DB2835E9500F}" dt="2023-03-09T18:35:23.477" v="0" actId="478"/>
          <ac:spMkLst>
            <pc:docMk/>
            <pc:sldMk cId="3843619107" sldId="257"/>
            <ac:spMk id="6" creationId="{04383D97-7979-B65A-01C0-DE569EDF9E53}"/>
          </ac:spMkLst>
        </pc:spChg>
      </pc:sldChg>
    </pc:docChg>
  </pc:docChgLst>
  <pc:docChgLst>
    <pc:chgData name="McLaughlin, Sean  (MDE-Contractor)" userId="S::mclaughlins@michigan.gov::d9494037-c41f-48dd-aad3-69df96f48805" providerId="AD" clId="Web-{B677A780-F0C1-410D-9D1B-6DAFDD2C9DC5}"/>
    <pc:docChg chg="modSld">
      <pc:chgData name="McLaughlin, Sean  (MDE-Contractor)" userId="S::mclaughlins@michigan.gov::d9494037-c41f-48dd-aad3-69df96f48805" providerId="AD" clId="Web-{B677A780-F0C1-410D-9D1B-6DAFDD2C9DC5}" dt="2023-08-02T13:37:28.036" v="48" actId="20577"/>
      <pc:docMkLst>
        <pc:docMk/>
      </pc:docMkLst>
      <pc:sldChg chg="modSp">
        <pc:chgData name="McLaughlin, Sean  (MDE-Contractor)" userId="S::mclaughlins@michigan.gov::d9494037-c41f-48dd-aad3-69df96f48805" providerId="AD" clId="Web-{B677A780-F0C1-410D-9D1B-6DAFDD2C9DC5}" dt="2023-08-02T13:37:28.036" v="48" actId="20577"/>
        <pc:sldMkLst>
          <pc:docMk/>
          <pc:sldMk cId="3766175239" sldId="256"/>
        </pc:sldMkLst>
        <pc:spChg chg="mod">
          <ac:chgData name="McLaughlin, Sean  (MDE-Contractor)" userId="S::mclaughlins@michigan.gov::d9494037-c41f-48dd-aad3-69df96f48805" providerId="AD" clId="Web-{B677A780-F0C1-410D-9D1B-6DAFDD2C9DC5}" dt="2023-08-02T13:37:28.036" v="48" actId="20577"/>
          <ac:spMkLst>
            <pc:docMk/>
            <pc:sldMk cId="3766175239" sldId="256"/>
            <ac:spMk id="2" creationId="{F58375A7-1C44-436A-A61B-063F672A3E3D}"/>
          </ac:spMkLst>
        </pc:spChg>
        <pc:spChg chg="mod">
          <ac:chgData name="McLaughlin, Sean  (MDE-Contractor)" userId="S::mclaughlins@michigan.gov::d9494037-c41f-48dd-aad3-69df96f48805" providerId="AD" clId="Web-{B677A780-F0C1-410D-9D1B-6DAFDD2C9DC5}" dt="2023-08-02T13:36:41.114" v="33" actId="20577"/>
          <ac:spMkLst>
            <pc:docMk/>
            <pc:sldMk cId="3766175239" sldId="256"/>
            <ac:spMk id="3" creationId="{1D66DAED-6826-471F-BC09-48ECD67FD332}"/>
          </ac:spMkLst>
        </pc:spChg>
        <pc:spChg chg="mod">
          <ac:chgData name="McLaughlin, Sean  (MDE-Contractor)" userId="S::mclaughlins@michigan.gov::d9494037-c41f-48dd-aad3-69df96f48805" providerId="AD" clId="Web-{B677A780-F0C1-410D-9D1B-6DAFDD2C9DC5}" dt="2023-08-02T13:36:04.457" v="18" actId="20577"/>
          <ac:spMkLst>
            <pc:docMk/>
            <pc:sldMk cId="3766175239" sldId="256"/>
            <ac:spMk id="5" creationId="{D222BC2F-04E0-4A4A-B186-CC1A211E66AD}"/>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1928DF0-BB1F-4087-817C-08586C670341}"/>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a:extLst>
              <a:ext uri="{FF2B5EF4-FFF2-40B4-BE49-F238E27FC236}">
                <a16:creationId xmlns:a16="http://schemas.microsoft.com/office/drawing/2014/main" id="{AE5CBBB1-9E34-4782-A865-97C4DDCF81FD}"/>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A01D40C-D749-41E3-8551-FA3E19E444FF}" type="datetimeFigureOut">
              <a:rPr lang="en-US" smtClean="0"/>
              <a:t>6/20/2024</a:t>
            </a:fld>
            <a:endParaRPr lang="en-US"/>
          </a:p>
        </p:txBody>
      </p:sp>
      <p:sp>
        <p:nvSpPr>
          <p:cNvPr id="4" name="Footer Placeholder 3">
            <a:extLst>
              <a:ext uri="{FF2B5EF4-FFF2-40B4-BE49-F238E27FC236}">
                <a16:creationId xmlns:a16="http://schemas.microsoft.com/office/drawing/2014/main" id="{295195A5-6622-4277-9453-D0B43699657B}"/>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r>
              <a:rPr lang="en-US"/>
              <a:t>MDE Office of Special Education</a:t>
            </a:r>
          </a:p>
        </p:txBody>
      </p:sp>
      <p:sp>
        <p:nvSpPr>
          <p:cNvPr id="5" name="Slide Number Placeholder 4">
            <a:extLst>
              <a:ext uri="{FF2B5EF4-FFF2-40B4-BE49-F238E27FC236}">
                <a16:creationId xmlns:a16="http://schemas.microsoft.com/office/drawing/2014/main" id="{81F1250D-D2A4-434A-A377-048E5EF3A3C8}"/>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7824374A-4992-47AE-B455-86D258C574E3}" type="slidenum">
              <a:rPr lang="en-US" smtClean="0"/>
              <a:t>‹#›</a:t>
            </a:fld>
            <a:endParaRPr lang="en-US"/>
          </a:p>
        </p:txBody>
      </p:sp>
    </p:spTree>
    <p:extLst>
      <p:ext uri="{BB962C8B-B14F-4D97-AF65-F5344CB8AC3E}">
        <p14:creationId xmlns:p14="http://schemas.microsoft.com/office/powerpoint/2010/main" val="377782904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11C04B0-F314-451F-B3DC-AA99D44A9853}" type="datetimeFigureOut">
              <a:rPr lang="en-US" smtClean="0"/>
              <a:t>6/20/2024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r>
              <a:rPr lang="en-US"/>
              <a:t>MDE Office of Special Education</a:t>
            </a:r>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726B315-C80B-4218-90F6-E337499C216C}" type="slidenum">
              <a:rPr lang="en-US" smtClean="0"/>
              <a:t>‹#›</a:t>
            </a:fld>
            <a:endParaRPr lang="en-US"/>
          </a:p>
        </p:txBody>
      </p:sp>
    </p:spTree>
    <p:extLst>
      <p:ext uri="{BB962C8B-B14F-4D97-AF65-F5344CB8AC3E}">
        <p14:creationId xmlns:p14="http://schemas.microsoft.com/office/powerpoint/2010/main" val="3956608262"/>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This slide will remain on the screen while participants are entering the zoom meeting and while the moderator completes introductions. John</a:t>
            </a:r>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1</a:t>
            </a:fld>
            <a:endParaRPr lang="en-US"/>
          </a:p>
        </p:txBody>
      </p:sp>
    </p:spTree>
    <p:extLst>
      <p:ext uri="{BB962C8B-B14F-4D97-AF65-F5344CB8AC3E}">
        <p14:creationId xmlns:p14="http://schemas.microsoft.com/office/powerpoint/2010/main" val="30218601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Rebecca</a:t>
            </a:r>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10</a:t>
            </a:fld>
            <a:endParaRPr lang="en-US"/>
          </a:p>
        </p:txBody>
      </p:sp>
    </p:spTree>
    <p:extLst>
      <p:ext uri="{BB962C8B-B14F-4D97-AF65-F5344CB8AC3E}">
        <p14:creationId xmlns:p14="http://schemas.microsoft.com/office/powerpoint/2010/main" val="12607916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Teri</a:t>
            </a:r>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11</a:t>
            </a:fld>
            <a:endParaRPr lang="en-US"/>
          </a:p>
        </p:txBody>
      </p:sp>
    </p:spTree>
    <p:extLst>
      <p:ext uri="{BB962C8B-B14F-4D97-AF65-F5344CB8AC3E}">
        <p14:creationId xmlns:p14="http://schemas.microsoft.com/office/powerpoint/2010/main" val="28556800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Teri</a:t>
            </a:r>
          </a:p>
          <a:p>
            <a:endParaRPr lang="en-US" dirty="0"/>
          </a:p>
          <a:p>
            <a:r>
              <a:rPr lang="en-US" dirty="0"/>
              <a:t>This is the list of participants of Cohort 1.</a:t>
            </a:r>
          </a:p>
          <a:p>
            <a:endParaRPr lang="en-US" dirty="0"/>
          </a:p>
          <a:p>
            <a:pPr marL="171450" indent="-171450">
              <a:buFont typeface="Arial" panose="020B0604020202020204" pitchFamily="34" charset="0"/>
              <a:buChar char="•"/>
            </a:pPr>
            <a:r>
              <a:rPr lang="en-US" dirty="0"/>
              <a:t>Copper Country ISD</a:t>
            </a:r>
          </a:p>
          <a:p>
            <a:pPr marL="171450" indent="-171450">
              <a:buFont typeface="Arial" panose="020B0604020202020204" pitchFamily="34" charset="0"/>
              <a:buChar char="•"/>
            </a:pPr>
            <a:r>
              <a:rPr lang="en-US" dirty="0"/>
              <a:t>Bay-Arenac ISD</a:t>
            </a:r>
          </a:p>
          <a:p>
            <a:pPr marL="171450" indent="-171450">
              <a:buFont typeface="Arial" panose="020B0604020202020204" pitchFamily="34" charset="0"/>
              <a:buChar char="•"/>
            </a:pPr>
            <a:r>
              <a:rPr lang="en-US" dirty="0"/>
              <a:t>Wexford-Missaukee ISD</a:t>
            </a:r>
          </a:p>
          <a:p>
            <a:pPr marL="171450" indent="-171450">
              <a:buFont typeface="Arial" panose="020B0604020202020204" pitchFamily="34" charset="0"/>
              <a:buChar char="•"/>
            </a:pPr>
            <a:r>
              <a:rPr lang="en-US" dirty="0"/>
              <a:t>Department of Health &amp; Human Services</a:t>
            </a:r>
          </a:p>
          <a:p>
            <a:pPr marL="171450" indent="-171450">
              <a:buFont typeface="Arial" panose="020B0604020202020204" pitchFamily="34" charset="0"/>
              <a:buChar char="•"/>
            </a:pPr>
            <a:r>
              <a:rPr lang="en-US" dirty="0"/>
              <a:t>Wayne RESA</a:t>
            </a:r>
          </a:p>
          <a:p>
            <a:pPr marL="171450" indent="-171450">
              <a:buFont typeface="Arial" panose="020B0604020202020204" pitchFamily="34" charset="0"/>
              <a:buChar char="•"/>
            </a:pPr>
            <a:r>
              <a:rPr lang="en-US" dirty="0"/>
              <a:t>Sanilac ISD</a:t>
            </a:r>
          </a:p>
          <a:p>
            <a:pPr marL="171450" indent="-171450">
              <a:buFont typeface="Arial" panose="020B0604020202020204" pitchFamily="34" charset="0"/>
              <a:buChar char="•"/>
            </a:pPr>
            <a:r>
              <a:rPr lang="en-US" dirty="0"/>
              <a:t>Hillsdale ISD</a:t>
            </a:r>
          </a:p>
          <a:p>
            <a:pPr marL="171450" indent="-171450">
              <a:buFont typeface="Arial" panose="020B0604020202020204" pitchFamily="34" charset="0"/>
              <a:buChar char="•"/>
            </a:pPr>
            <a:r>
              <a:rPr lang="en-US" dirty="0"/>
              <a:t>Ottawa ISD</a:t>
            </a:r>
          </a:p>
          <a:p>
            <a:pPr marL="171450" indent="-171450">
              <a:buFont typeface="Arial" panose="020B0604020202020204" pitchFamily="34" charset="0"/>
              <a:buChar char="•"/>
            </a:pPr>
            <a:r>
              <a:rPr lang="en-US" dirty="0"/>
              <a:t>Kent ISD</a:t>
            </a:r>
          </a:p>
          <a:p>
            <a:pPr marL="171450" indent="-171450">
              <a:buFont typeface="Arial" panose="020B0604020202020204" pitchFamily="34" charset="0"/>
              <a:buChar char="•"/>
            </a:pPr>
            <a:r>
              <a:rPr lang="en-US" dirty="0"/>
              <a:t>Allegan Area ESA</a:t>
            </a:r>
          </a:p>
          <a:p>
            <a:endParaRPr lang="en-US" dirty="0"/>
          </a:p>
          <a:p>
            <a:r>
              <a:rPr lang="en-US" dirty="0"/>
              <a:t> </a:t>
            </a:r>
          </a:p>
          <a:p>
            <a:r>
              <a:rPr lang="en-US" dirty="0"/>
              <a:t>I cannot emphasize enough to Jessica’s earlier point, we have been working for two years getting input and feedback on this process recognizing the complexities of all of our levels.</a:t>
            </a:r>
          </a:p>
          <a:p>
            <a:endParaRPr lang="en-US" dirty="0"/>
          </a:p>
          <a:p>
            <a:r>
              <a:rPr lang="en-US" dirty="0"/>
              <a:t>Six of these ten participants volunteered. Some of them volunteered because they’ve been working hard these last couple of years to make change and they want the additional support that we might be able to offer them. Some of the ISDs have been experiencing challenges and they are hoping that we can work with them to address the challenges that they have been facing and then there are others whether there is new leadership or there is just a need for us to partner together to really review the system in a way to help us better understand not just the improvement areas but the kinds of supports that might be necessary. As Jessica said three others were chosen based on their Determinations. We had one at Meets Requirements, one from Needs Assistance, and one from Needs Intervention. And, because we also fund two state agencies, the tenth participant this year will be the Dept. of Health &amp; Human Services and in a future cohort we will include the Dept of Corrections. </a:t>
            </a:r>
          </a:p>
          <a:p>
            <a:br>
              <a:rPr lang="en-US" dirty="0"/>
            </a:br>
            <a:r>
              <a:rPr lang="en-US" dirty="0"/>
              <a:t>We have the ISDs listed, the locations are there so we know where we are going and the dates you see listed will be the window of time the interview team will be onsite. So those days pretty much make up the bulk of a week. Our plan is to travel in the morning, begin some activities in the afternoon, we will work with the intermediate school district to determine who we will be meeting with, where we will be meeting, and when they would like to convene with their parent advisory group so that we can have that focus group discussion. </a:t>
            </a:r>
          </a:p>
          <a:p>
            <a:endParaRPr lang="en-US" dirty="0"/>
          </a:p>
          <a:p>
            <a:r>
              <a:rPr lang="en-US" dirty="0"/>
              <a:t>So, each of the participants in Cohort 1 will begin to have more communication with our office yet this summer, and we are planning a webinar for Cohort 1 to take place in August. We would like to include as many people from the intermediate school district as possible and also would encourage any local districts within their jurisdiction to participate if they are interested in learning more about the process that we are going to be implementing with them.</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MDE Office of Special Education</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26B315-C80B-4218-90F6-E337499C216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130844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Teri</a:t>
            </a:r>
          </a:p>
          <a:p>
            <a:endParaRPr lang="en-US" dirty="0"/>
          </a:p>
          <a:p>
            <a:r>
              <a:rPr lang="en-US" dirty="0"/>
              <a:t>So, this is just general information we provide the public on a regular basis. If there are questions about this process, you can reach out to our information line </a:t>
            </a:r>
            <a:r>
              <a:rPr lang="en-US" b="1" dirty="0"/>
              <a:t>at 888-320-8384 or mde-ose@michigan.gov. You may also contact Teri at rinkt1@michigan.gov or Rebecca at mcintyreR1@michigan.gov.</a:t>
            </a:r>
          </a:p>
          <a:p>
            <a:endParaRPr lang="en-US" dirty="0"/>
          </a:p>
          <a:p>
            <a:r>
              <a:rPr lang="en-US" dirty="0"/>
              <a:t>You can reach out to myself or Rebecca directly, but this also just for general questions and resources that folks may have regarding special education. So, we encourage you not only to use the information, but to share it freely with members of your community, your colleagues, parents, whomever it would be helpful.</a:t>
            </a:r>
          </a:p>
          <a:p>
            <a:endParaRPr lang="en-US" dirty="0"/>
          </a:p>
          <a:p>
            <a:r>
              <a:rPr lang="en-US" dirty="0"/>
              <a:t>That’s the information we have for this particular session. We know there will be a lot of questions that people have. We are going to be working closely with Cohort 1, but in and among those activities we are going to be continuing to work with all of the intermediate school districts directors.  My expectation is that we probably don’t have to wait until we are done with all of them to begin talking to the public about some of the things we are learning or maybe some resources that we are going to start generating that we can make available to everybody. </a:t>
            </a:r>
          </a:p>
          <a:p>
            <a:endParaRPr lang="en-US" dirty="0"/>
          </a:p>
          <a:p>
            <a:r>
              <a:rPr lang="en-US" dirty="0"/>
              <a:t>So, I thank you all for your interest in this topic. For those of you who are going to be working with us throughout this process next year, please know the office of special education is going to learn just as much throughout this as we hope that you do and a lot things we do together will probably influence heavily what the experience for Cohort 2 may look like.</a:t>
            </a:r>
          </a:p>
          <a:p>
            <a:endParaRPr lang="en-US" dirty="0"/>
          </a:p>
          <a:p>
            <a:r>
              <a:rPr lang="en-US" dirty="0"/>
              <a:t>Thank you so much for your attention.</a:t>
            </a:r>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13</a:t>
            </a:fld>
            <a:endParaRPr lang="en-US"/>
          </a:p>
        </p:txBody>
      </p:sp>
    </p:spTree>
    <p:extLst>
      <p:ext uri="{BB962C8B-B14F-4D97-AF65-F5344CB8AC3E}">
        <p14:creationId xmlns:p14="http://schemas.microsoft.com/office/powerpoint/2010/main" val="41331362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John – spell out entire email address</a:t>
            </a:r>
            <a:endParaRPr lang="en-US"/>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14</a:t>
            </a:fld>
            <a:endParaRPr lang="en-US"/>
          </a:p>
        </p:txBody>
      </p:sp>
    </p:spTree>
    <p:extLst>
      <p:ext uri="{BB962C8B-B14F-4D97-AF65-F5344CB8AC3E}">
        <p14:creationId xmlns:p14="http://schemas.microsoft.com/office/powerpoint/2010/main" val="1786630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Teri</a:t>
            </a:r>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2</a:t>
            </a:fld>
            <a:endParaRPr lang="en-US"/>
          </a:p>
        </p:txBody>
      </p:sp>
    </p:spTree>
    <p:extLst>
      <p:ext uri="{BB962C8B-B14F-4D97-AF65-F5344CB8AC3E}">
        <p14:creationId xmlns:p14="http://schemas.microsoft.com/office/powerpoint/2010/main" val="24871452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Teri – Welcome &amp; discuss activity</a:t>
            </a:r>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3</a:t>
            </a:fld>
            <a:endParaRPr lang="en-US"/>
          </a:p>
        </p:txBody>
      </p:sp>
    </p:spTree>
    <p:extLst>
      <p:ext uri="{BB962C8B-B14F-4D97-AF65-F5344CB8AC3E}">
        <p14:creationId xmlns:p14="http://schemas.microsoft.com/office/powerpoint/2010/main" val="40285023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Jessica</a:t>
            </a:r>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4</a:t>
            </a:fld>
            <a:endParaRPr lang="en-US"/>
          </a:p>
        </p:txBody>
      </p:sp>
    </p:spTree>
    <p:extLst>
      <p:ext uri="{BB962C8B-B14F-4D97-AF65-F5344CB8AC3E}">
        <p14:creationId xmlns:p14="http://schemas.microsoft.com/office/powerpoint/2010/main" val="10218245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Jessica</a:t>
            </a:r>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5</a:t>
            </a:fld>
            <a:endParaRPr lang="en-US"/>
          </a:p>
        </p:txBody>
      </p:sp>
    </p:spTree>
    <p:extLst>
      <p:ext uri="{BB962C8B-B14F-4D97-AF65-F5344CB8AC3E}">
        <p14:creationId xmlns:p14="http://schemas.microsoft.com/office/powerpoint/2010/main" val="16829263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a:latin typeface="+mn-lt"/>
              </a:rPr>
              <a:t>Chantel</a:t>
            </a:r>
          </a:p>
          <a:p>
            <a:r>
              <a:rPr lang="en-US" sz="900">
                <a:latin typeface="+mn-lt"/>
              </a:rPr>
              <a:t>The monitoring activities will consist of three different activities. </a:t>
            </a:r>
          </a:p>
          <a:p>
            <a:endParaRPr lang="en-US" sz="900">
              <a:latin typeface="+mn-lt"/>
            </a:endParaRPr>
          </a:p>
          <a:p>
            <a:r>
              <a:rPr lang="en-US" sz="900">
                <a:latin typeface="+mn-lt"/>
              </a:rPr>
              <a:t>The Student Record Review (SRR)-which is similar to other monitoring activities and involves looking at an individual student’s record. The SRR will lead to corrective action and will need to be addressed within 30 school days. </a:t>
            </a:r>
          </a:p>
          <a:p>
            <a:endParaRPr lang="en-US" sz="900">
              <a:latin typeface="+mn-lt"/>
            </a:endParaRPr>
          </a:p>
          <a:p>
            <a:r>
              <a:rPr lang="en-US" sz="900">
                <a:latin typeface="+mn-lt"/>
              </a:rPr>
              <a:t>Staff interviews which will include general and special education providers and administrators. The results, or information received from the interviews, will not lead to corrective action but will be analyzed and used for the development of the ISD improvement plan for fostering system change. </a:t>
            </a:r>
          </a:p>
          <a:p>
            <a:endParaRPr lang="en-US" sz="900">
              <a:latin typeface="+mn-lt"/>
            </a:endParaRPr>
          </a:p>
          <a:p>
            <a:r>
              <a:rPr lang="en-US" sz="900">
                <a:latin typeface="+mn-lt"/>
              </a:rPr>
              <a:t>The Parent Focus Group activity will include participants from each cohort participant’s ISD’s Parent Advisory Committee. This is a first and new monitoring activity for the OSE. The results, or information received from the interviews, will not lead to corrective action but will be analyzed and used for the development of the ISD improvement plan for fostering system change. </a:t>
            </a:r>
          </a:p>
          <a:p>
            <a:endParaRPr lang="en-US" sz="900">
              <a:latin typeface="+mn-lt"/>
            </a:endParaRPr>
          </a:p>
          <a:p>
            <a:r>
              <a:rPr lang="en-US" sz="900">
                <a:latin typeface="+mn-lt"/>
              </a:rPr>
              <a:t>Let’s take a deeper look at each of the activities. </a:t>
            </a:r>
          </a:p>
          <a:p>
            <a:endParaRPr lang="en-US"/>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6</a:t>
            </a:fld>
            <a:endParaRPr lang="en-US"/>
          </a:p>
        </p:txBody>
      </p:sp>
    </p:spTree>
    <p:extLst>
      <p:ext uri="{BB962C8B-B14F-4D97-AF65-F5344CB8AC3E}">
        <p14:creationId xmlns:p14="http://schemas.microsoft.com/office/powerpoint/2010/main" val="12568810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Chantel</a:t>
            </a:r>
          </a:p>
          <a:p>
            <a:r>
              <a:rPr lang="en-US"/>
              <a:t> </a:t>
            </a:r>
          </a:p>
          <a:p>
            <a:r>
              <a:rPr lang="en-US"/>
              <a:t>INTERVIEW QUESTIONS</a:t>
            </a:r>
          </a:p>
          <a:p>
            <a:r>
              <a:rPr lang="en-US"/>
              <a:t>The first activity we will dive into is the interview questions. This document will be posted publicly for any ISD or district to utilize and view as they would like. (Click on the link). As you will see at the top of the page: The questions in BOLD are intended primarily for the SE director. Then SE indicates questions will be asked of the special education personnel and GE indicates question will be asked of the general education personnel. </a:t>
            </a:r>
          </a:p>
          <a:p>
            <a:endParaRPr lang="en-US"/>
          </a:p>
          <a:p>
            <a:r>
              <a:rPr lang="en-US"/>
              <a:t>(Scroll slowly through the interview questions) You will after each, or most, of the interview questions there is an IDEA regulation stated to show the purpose of the question and have a direct relationship to LRE.</a:t>
            </a:r>
          </a:p>
          <a:p>
            <a:endParaRPr lang="en-US"/>
          </a:p>
          <a:p>
            <a:r>
              <a:rPr lang="en-US"/>
              <a:t>SRR</a:t>
            </a:r>
          </a:p>
          <a:p>
            <a:r>
              <a:rPr lang="en-US"/>
              <a:t>As you see, there are two links, thus two documents for the SRR. One is a word document and one is an accessible document that will be publicly available. </a:t>
            </a:r>
          </a:p>
          <a:p>
            <a:endParaRPr lang="en-US"/>
          </a:p>
          <a:p>
            <a:r>
              <a:rPr lang="en-US"/>
              <a:t>The first document we will review is the word document, this document will be used by the monitoring team while reviewing the student file. This will be the working document used at the monitoring visit. (CLICK OPEN the word document) Scroll slowly through the document. You will see in the comment section addition considerations for the monitoring team when they are filling out the SRR while reviewing the student’s record. Slow scroll at LRE requirements (300.114), the addition/change to typical SRR is the addition of the LRE requirements. Notice again the comment section. You will see evidence of compliant or non-compliant examples to be see on the IEP. </a:t>
            </a:r>
          </a:p>
          <a:p>
            <a:endParaRPr lang="en-US"/>
          </a:p>
          <a:p>
            <a:r>
              <a:rPr lang="en-US"/>
              <a:t>The second document (CLICK OPEN the accessible document), this document is the accessible version and will be posted publicly. You will notice this document looks different than the word document however the content is the same. </a:t>
            </a:r>
          </a:p>
          <a:p>
            <a:endParaRPr lang="en-US"/>
          </a:p>
          <a:p>
            <a:r>
              <a:rPr lang="en-US"/>
              <a:t>PARENT FOCUS GROUP</a:t>
            </a:r>
          </a:p>
          <a:p>
            <a:endParaRPr lang="en-US"/>
          </a:p>
          <a:p>
            <a:r>
              <a:rPr lang="en-US"/>
              <a:t> (CLICK OPEN the focus group document) The parent focus group will occur in person in the evening and the ISD with the OSE staff will engage in the PAC in an engaging conversation surrounding parent’s experience in their child’s IEP especially at it relates to LRE requirements. We will the LRE requirements posted but also created a Family Matters LRE requirements. You will notice sample questions, the questions are simply provided to foster the conversation. Each question will likely not be asked. </a:t>
            </a:r>
          </a:p>
          <a:p>
            <a:endParaRPr lang="en-US"/>
          </a:p>
          <a:p>
            <a:r>
              <a:rPr lang="en-US"/>
              <a:t>These three documents will be available on our Catamaran TA site in the Spotlight Friday June 14</a:t>
            </a:r>
            <a:r>
              <a:rPr lang="en-US" baseline="30000"/>
              <a:t>th</a:t>
            </a:r>
            <a:r>
              <a:rPr lang="en-US"/>
              <a:t>. </a:t>
            </a:r>
          </a:p>
          <a:p>
            <a:endParaRPr lang="en-US"/>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7</a:t>
            </a:fld>
            <a:endParaRPr lang="en-US"/>
          </a:p>
        </p:txBody>
      </p:sp>
    </p:spTree>
    <p:extLst>
      <p:ext uri="{BB962C8B-B14F-4D97-AF65-F5344CB8AC3E}">
        <p14:creationId xmlns:p14="http://schemas.microsoft.com/office/powerpoint/2010/main" val="17844913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Chantel</a:t>
            </a:r>
          </a:p>
          <a:p>
            <a:endParaRPr lang="en-US"/>
          </a:p>
          <a:p>
            <a:r>
              <a:rPr lang="en-US"/>
              <a:t>Records reviews before the onsite visits.</a:t>
            </a:r>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8</a:t>
            </a:fld>
            <a:endParaRPr lang="en-US"/>
          </a:p>
        </p:txBody>
      </p:sp>
    </p:spTree>
    <p:extLst>
      <p:ext uri="{BB962C8B-B14F-4D97-AF65-F5344CB8AC3E}">
        <p14:creationId xmlns:p14="http://schemas.microsoft.com/office/powerpoint/2010/main" val="37388742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Rebecca</a:t>
            </a:r>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9</a:t>
            </a:fld>
            <a:endParaRPr lang="en-US"/>
          </a:p>
        </p:txBody>
      </p:sp>
    </p:spTree>
    <p:extLst>
      <p:ext uri="{BB962C8B-B14F-4D97-AF65-F5344CB8AC3E}">
        <p14:creationId xmlns:p14="http://schemas.microsoft.com/office/powerpoint/2010/main" val="27954448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5313417-028A-499F-83DA-A2EA8D12E4CE}"/>
              </a:ext>
              <a:ext uri="{C183D7F6-B498-43B3-948B-1728B52AA6E4}">
                <adec:decorative xmlns:adec="http://schemas.microsoft.com/office/drawing/2017/decorative" val="1"/>
              </a:ext>
            </a:extLst>
          </p:cNvPr>
          <p:cNvSpPr/>
          <p:nvPr userDrawn="1"/>
        </p:nvSpPr>
        <p:spPr>
          <a:xfrm>
            <a:off x="0" y="2948158"/>
            <a:ext cx="12192000" cy="1110382"/>
          </a:xfrm>
          <a:prstGeom prst="rect">
            <a:avLst/>
          </a:prstGeom>
          <a:solidFill>
            <a:srgbClr val="25846E"/>
          </a:solidFill>
          <a:ln>
            <a:solidFill>
              <a:srgbClr val="25846E"/>
            </a:solid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C9E44D42-8732-4FBC-9B00-DA5102A39548}"/>
              </a:ext>
            </a:extLst>
          </p:cNvPr>
          <p:cNvSpPr>
            <a:spLocks noGrp="1"/>
          </p:cNvSpPr>
          <p:nvPr>
            <p:ph type="ctrTitle"/>
          </p:nvPr>
        </p:nvSpPr>
        <p:spPr>
          <a:xfrm>
            <a:off x="933450" y="722100"/>
            <a:ext cx="10287000" cy="1897275"/>
          </a:xfrm>
        </p:spPr>
        <p:txBody>
          <a:bodyPr anchor="b">
            <a:normAutofit/>
          </a:bodyPr>
          <a:lstStyle>
            <a:lvl1pPr algn="ctr">
              <a:defRPr sz="4400"/>
            </a:lvl1pPr>
          </a:lstStyle>
          <a:p>
            <a:r>
              <a:rPr lang="en-US"/>
              <a:t>Click to edit Master title style</a:t>
            </a:r>
          </a:p>
        </p:txBody>
      </p:sp>
      <p:sp>
        <p:nvSpPr>
          <p:cNvPr id="3" name="Subtitle 2">
            <a:extLst>
              <a:ext uri="{FF2B5EF4-FFF2-40B4-BE49-F238E27FC236}">
                <a16:creationId xmlns:a16="http://schemas.microsoft.com/office/drawing/2014/main" id="{D03A7AF0-C8F4-4D67-B92A-80029DF80B87}"/>
              </a:ext>
            </a:extLst>
          </p:cNvPr>
          <p:cNvSpPr>
            <a:spLocks noGrp="1"/>
          </p:cNvSpPr>
          <p:nvPr>
            <p:ph type="subTitle" idx="1" hasCustomPrompt="1"/>
          </p:nvPr>
        </p:nvSpPr>
        <p:spPr>
          <a:xfrm>
            <a:off x="933450" y="3069771"/>
            <a:ext cx="10287000" cy="876244"/>
          </a:xfrm>
        </p:spPr>
        <p:txBody>
          <a:bodyPr>
            <a:normAutofit/>
          </a:bodyPr>
          <a:lstStyle>
            <a:lvl1pPr marL="0" indent="0" algn="ctr">
              <a:buNone/>
              <a:defRPr sz="3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add subtitle and date</a:t>
            </a:r>
          </a:p>
        </p:txBody>
      </p:sp>
      <p:sp>
        <p:nvSpPr>
          <p:cNvPr id="5" name="Text Placeholder 4">
            <a:extLst>
              <a:ext uri="{FF2B5EF4-FFF2-40B4-BE49-F238E27FC236}">
                <a16:creationId xmlns:a16="http://schemas.microsoft.com/office/drawing/2014/main" id="{A7B08AC5-25EF-42E0-BD04-850408921AC4}"/>
              </a:ext>
            </a:extLst>
          </p:cNvPr>
          <p:cNvSpPr>
            <a:spLocks noGrp="1"/>
          </p:cNvSpPr>
          <p:nvPr>
            <p:ph type="body" sz="quarter" idx="10" hasCustomPrompt="1"/>
          </p:nvPr>
        </p:nvSpPr>
        <p:spPr>
          <a:xfrm>
            <a:off x="933450" y="4291860"/>
            <a:ext cx="10287000" cy="532071"/>
          </a:xfrm>
        </p:spPr>
        <p:txBody>
          <a:bodyPr>
            <a:normAutofit/>
          </a:bodyPr>
          <a:lstStyle>
            <a:lvl1pPr marL="0" indent="0" algn="ctr">
              <a:buNone/>
              <a:defRPr sz="2400"/>
            </a:lvl1pPr>
          </a:lstStyle>
          <a:p>
            <a:pPr lvl="0"/>
            <a:r>
              <a:rPr lang="en-US"/>
              <a:t>Click to add agency and office name</a:t>
            </a:r>
          </a:p>
        </p:txBody>
      </p:sp>
      <p:pic>
        <p:nvPicPr>
          <p:cNvPr id="8" name="Picture 7">
            <a:extLst>
              <a:ext uri="{FF2B5EF4-FFF2-40B4-BE49-F238E27FC236}">
                <a16:creationId xmlns:a16="http://schemas.microsoft.com/office/drawing/2014/main" id="{D1314141-2A46-4FE4-8B78-61DDE377CD04}"/>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724400" y="5169777"/>
            <a:ext cx="2743200" cy="1055077"/>
          </a:xfrm>
          <a:prstGeom prst="rect">
            <a:avLst/>
          </a:prstGeom>
        </p:spPr>
      </p:pic>
    </p:spTree>
    <p:extLst>
      <p:ext uri="{BB962C8B-B14F-4D97-AF65-F5344CB8AC3E}">
        <p14:creationId xmlns:p14="http://schemas.microsoft.com/office/powerpoint/2010/main" val="4058867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6703D-060A-4602-BA50-0409A3DCA863}"/>
              </a:ext>
            </a:extLst>
          </p:cNvPr>
          <p:cNvSpPr>
            <a:spLocks noGrp="1"/>
          </p:cNvSpPr>
          <p:nvPr>
            <p:ph type="title"/>
          </p:nvPr>
        </p:nvSpPr>
        <p:spPr>
          <a:xfrm>
            <a:off x="839788" y="457200"/>
            <a:ext cx="3932237" cy="1600200"/>
          </a:xfrm>
          <a:solidFill>
            <a:srgbClr val="25846E"/>
          </a:solidFill>
          <a:ln>
            <a:solidFill>
              <a:srgbClr val="25846E"/>
            </a:solidFill>
          </a:ln>
        </p:spPr>
        <p:txBody>
          <a:bodyPr lIns="137160" tIns="91440" bIns="137160" anchor="ctr" anchorCtr="0">
            <a:normAutofit/>
          </a:bodyPr>
          <a:lstStyle>
            <a:lvl1pPr>
              <a:defRPr sz="3000">
                <a:solidFill>
                  <a:schemeClr val="bg1"/>
                </a:solidFill>
              </a:defRPr>
            </a:lvl1pPr>
          </a:lstStyle>
          <a:p>
            <a:r>
              <a:rPr lang="en-US"/>
              <a:t>Click to edit Master title style</a:t>
            </a:r>
          </a:p>
        </p:txBody>
      </p:sp>
      <p:sp>
        <p:nvSpPr>
          <p:cNvPr id="4" name="Text Placeholder 3">
            <a:extLst>
              <a:ext uri="{FF2B5EF4-FFF2-40B4-BE49-F238E27FC236}">
                <a16:creationId xmlns:a16="http://schemas.microsoft.com/office/drawing/2014/main" id="{F5875E57-9CD7-431A-9D7D-A17D29CE553D}"/>
              </a:ext>
            </a:extLst>
          </p:cNvPr>
          <p:cNvSpPr>
            <a:spLocks noGrp="1"/>
          </p:cNvSpPr>
          <p:nvPr>
            <p:ph type="body" sz="half" idx="2"/>
          </p:nvPr>
        </p:nvSpPr>
        <p:spPr>
          <a:xfrm>
            <a:off x="839788" y="2224215"/>
            <a:ext cx="3932237" cy="4150706"/>
          </a:xfrm>
        </p:spPr>
        <p:txBody>
          <a:bodyPr>
            <a:normAutofit/>
          </a:bodyPr>
          <a:lstStyle>
            <a:lvl1pPr marL="0" indent="0">
              <a:buNone/>
              <a:defRPr sz="2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3" name="Picture Placeholder 2">
            <a:extLst>
              <a:ext uri="{FF2B5EF4-FFF2-40B4-BE49-F238E27FC236}">
                <a16:creationId xmlns:a16="http://schemas.microsoft.com/office/drawing/2014/main" id="{083EBB25-D0C8-4954-9B36-D4E628F5B413}"/>
              </a:ext>
            </a:extLst>
          </p:cNvPr>
          <p:cNvSpPr>
            <a:spLocks noGrp="1"/>
          </p:cNvSpPr>
          <p:nvPr>
            <p:ph type="pic" idx="1"/>
          </p:nvPr>
        </p:nvSpPr>
        <p:spPr>
          <a:xfrm>
            <a:off x="5183188" y="457200"/>
            <a:ext cx="6172200" cy="591772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7" name="Footer Placeholder 3">
            <a:extLst>
              <a:ext uri="{FF2B5EF4-FFF2-40B4-BE49-F238E27FC236}">
                <a16:creationId xmlns:a16="http://schemas.microsoft.com/office/drawing/2014/main" id="{8A977368-5D03-4D6D-94E7-5DDB5FFEE8B8}"/>
              </a:ext>
            </a:extLst>
          </p:cNvPr>
          <p:cNvSpPr>
            <a:spLocks noGrp="1"/>
          </p:cNvSpPr>
          <p:nvPr>
            <p:ph type="ftr" sz="quarter" idx="3"/>
          </p:nvPr>
        </p:nvSpPr>
        <p:spPr>
          <a:xfrm>
            <a:off x="96336" y="6492875"/>
            <a:ext cx="4114800" cy="365125"/>
          </a:xfrm>
          <a:prstGeom prst="rect">
            <a:avLst/>
          </a:prstGeom>
        </p:spPr>
        <p:txBody>
          <a:bodyPr vert="horz" lIns="91440" tIns="45720" rIns="91440" bIns="45720" rtlCol="0" anchor="ctr"/>
          <a:lstStyle>
            <a:lvl1pPr algn="l">
              <a:defRPr sz="1200">
                <a:solidFill>
                  <a:schemeClr val="tx1"/>
                </a:solidFill>
                <a:latin typeface="Verdana" panose="020B0604030504040204" pitchFamily="34" charset="0"/>
                <a:ea typeface="Verdana" panose="020B0604030504040204" pitchFamily="34" charset="0"/>
              </a:defRPr>
            </a:lvl1pPr>
          </a:lstStyle>
          <a:p>
            <a:r>
              <a:rPr lang="en-US"/>
              <a:t>MDE Office of Special Education</a:t>
            </a:r>
          </a:p>
        </p:txBody>
      </p:sp>
      <p:sp>
        <p:nvSpPr>
          <p:cNvPr id="8" name="Slide Number Placeholder 8">
            <a:extLst>
              <a:ext uri="{FF2B5EF4-FFF2-40B4-BE49-F238E27FC236}">
                <a16:creationId xmlns:a16="http://schemas.microsoft.com/office/drawing/2014/main" id="{35D6BDBD-A7C3-4CFE-A969-02520E42DE2D}"/>
              </a:ext>
            </a:extLst>
          </p:cNvPr>
          <p:cNvSpPr>
            <a:spLocks noGrp="1"/>
          </p:cNvSpPr>
          <p:nvPr>
            <p:ph type="sldNum" sz="quarter" idx="4"/>
          </p:nvPr>
        </p:nvSpPr>
        <p:spPr>
          <a:xfrm>
            <a:off x="9352468" y="6503922"/>
            <a:ext cx="2743200" cy="365125"/>
          </a:xfrm>
          <a:prstGeom prst="rect">
            <a:avLst/>
          </a:prstGeom>
        </p:spPr>
        <p:txBody>
          <a:bodyPr vert="horz" lIns="91440" tIns="45720" rIns="91440" bIns="45720" rtlCol="0" anchor="ctr"/>
          <a:lstStyle>
            <a:lvl1pPr algn="r">
              <a:defRPr sz="1200">
                <a:solidFill>
                  <a:schemeClr val="tx1"/>
                </a:solidFill>
                <a:latin typeface="Verdana" panose="020B0604030504040204" pitchFamily="34" charset="0"/>
                <a:ea typeface="Verdana" panose="020B0604030504040204" pitchFamily="34" charset="0"/>
              </a:defRPr>
            </a:lvl1pPr>
          </a:lstStyle>
          <a:p>
            <a:fld id="{C948956C-181A-4CF4-99F7-163F512CFDFE}" type="slidenum">
              <a:rPr lang="en-US" smtClean="0"/>
              <a:pPr/>
              <a:t>‹#›</a:t>
            </a:fld>
            <a:endParaRPr lang="en-US"/>
          </a:p>
        </p:txBody>
      </p:sp>
    </p:spTree>
    <p:extLst>
      <p:ext uri="{BB962C8B-B14F-4D97-AF65-F5344CB8AC3E}">
        <p14:creationId xmlns:p14="http://schemas.microsoft.com/office/powerpoint/2010/main" val="214269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FD6818B8-2539-418A-B8F9-24121A76E26A}"/>
              </a:ext>
              <a:ext uri="{C183D7F6-B498-43B3-948B-1728B52AA6E4}">
                <adec:decorative xmlns:adec="http://schemas.microsoft.com/office/drawing/2017/decorative" val="1"/>
              </a:ext>
            </a:extLst>
          </p:cNvPr>
          <p:cNvSpPr/>
          <p:nvPr userDrawn="1"/>
        </p:nvSpPr>
        <p:spPr>
          <a:xfrm>
            <a:off x="0" y="4859"/>
            <a:ext cx="12192000" cy="1110382"/>
          </a:xfrm>
          <a:prstGeom prst="rect">
            <a:avLst/>
          </a:prstGeom>
          <a:solidFill>
            <a:srgbClr val="25846E"/>
          </a:solidFill>
          <a:ln>
            <a:solidFill>
              <a:srgbClr val="25846E"/>
            </a:solid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AD2FC3B1-FC31-4268-AE04-4326CF8914FD}"/>
              </a:ext>
            </a:extLst>
          </p:cNvPr>
          <p:cNvSpPr>
            <a:spLocks noGrp="1"/>
          </p:cNvSpPr>
          <p:nvPr>
            <p:ph type="title"/>
          </p:nvPr>
        </p:nvSpPr>
        <p:spPr>
          <a:xfrm>
            <a:off x="838200" y="365126"/>
            <a:ext cx="10515600" cy="750116"/>
          </a:xfrm>
        </p:spPr>
        <p:txBody>
          <a:bodyPr/>
          <a:lstStyle>
            <a:lvl1pPr>
              <a:defRPr>
                <a:solidFill>
                  <a:schemeClr val="bg1"/>
                </a:solidFill>
              </a:defRPr>
            </a:lvl1pPr>
          </a:lstStyle>
          <a:p>
            <a:r>
              <a:rPr lang="en-US"/>
              <a:t>Click to edit Master title style</a:t>
            </a:r>
          </a:p>
        </p:txBody>
      </p:sp>
      <p:sp>
        <p:nvSpPr>
          <p:cNvPr id="3" name="Vertical Text Placeholder 2">
            <a:extLst>
              <a:ext uri="{FF2B5EF4-FFF2-40B4-BE49-F238E27FC236}">
                <a16:creationId xmlns:a16="http://schemas.microsoft.com/office/drawing/2014/main" id="{2D6B86A8-B5C2-4C14-93DF-A71981AD0109}"/>
              </a:ext>
            </a:extLst>
          </p:cNvPr>
          <p:cNvSpPr>
            <a:spLocks noGrp="1"/>
          </p:cNvSpPr>
          <p:nvPr>
            <p:ph type="body" orient="vert" idx="1" hasCustomPrompt="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p:txBody>
      </p:sp>
      <p:sp>
        <p:nvSpPr>
          <p:cNvPr id="9" name="Footer Placeholder 3">
            <a:extLst>
              <a:ext uri="{FF2B5EF4-FFF2-40B4-BE49-F238E27FC236}">
                <a16:creationId xmlns:a16="http://schemas.microsoft.com/office/drawing/2014/main" id="{F11D5644-954F-46B3-BBFD-850A947647C4}"/>
              </a:ext>
            </a:extLst>
          </p:cNvPr>
          <p:cNvSpPr>
            <a:spLocks noGrp="1"/>
          </p:cNvSpPr>
          <p:nvPr>
            <p:ph type="ftr" sz="quarter" idx="3"/>
          </p:nvPr>
        </p:nvSpPr>
        <p:spPr>
          <a:xfrm>
            <a:off x="96336" y="6492875"/>
            <a:ext cx="4114800" cy="365125"/>
          </a:xfrm>
          <a:prstGeom prst="rect">
            <a:avLst/>
          </a:prstGeom>
        </p:spPr>
        <p:txBody>
          <a:bodyPr vert="horz" lIns="91440" tIns="45720" rIns="91440" bIns="45720" rtlCol="0" anchor="ctr"/>
          <a:lstStyle>
            <a:lvl1pPr algn="l">
              <a:defRPr sz="1200">
                <a:solidFill>
                  <a:schemeClr val="tx1"/>
                </a:solidFill>
                <a:latin typeface="Verdana" panose="020B0604030504040204" pitchFamily="34" charset="0"/>
                <a:ea typeface="Verdana" panose="020B0604030504040204" pitchFamily="34" charset="0"/>
              </a:defRPr>
            </a:lvl1pPr>
          </a:lstStyle>
          <a:p>
            <a:r>
              <a:rPr lang="en-US"/>
              <a:t>MDE Office of Special Education</a:t>
            </a:r>
          </a:p>
        </p:txBody>
      </p:sp>
      <p:sp>
        <p:nvSpPr>
          <p:cNvPr id="10" name="Slide Number Placeholder 8">
            <a:extLst>
              <a:ext uri="{FF2B5EF4-FFF2-40B4-BE49-F238E27FC236}">
                <a16:creationId xmlns:a16="http://schemas.microsoft.com/office/drawing/2014/main" id="{24AC4758-9EBA-427F-BE2C-BF8A346500AB}"/>
              </a:ext>
            </a:extLst>
          </p:cNvPr>
          <p:cNvSpPr>
            <a:spLocks noGrp="1"/>
          </p:cNvSpPr>
          <p:nvPr>
            <p:ph type="sldNum" sz="quarter" idx="4"/>
          </p:nvPr>
        </p:nvSpPr>
        <p:spPr>
          <a:xfrm>
            <a:off x="9352468" y="6503922"/>
            <a:ext cx="2743200" cy="365125"/>
          </a:xfrm>
          <a:prstGeom prst="rect">
            <a:avLst/>
          </a:prstGeom>
        </p:spPr>
        <p:txBody>
          <a:bodyPr vert="horz" lIns="91440" tIns="45720" rIns="91440" bIns="45720" rtlCol="0" anchor="ctr"/>
          <a:lstStyle>
            <a:lvl1pPr algn="r">
              <a:defRPr sz="1200">
                <a:solidFill>
                  <a:schemeClr val="tx1"/>
                </a:solidFill>
                <a:latin typeface="Verdana" panose="020B0604030504040204" pitchFamily="34" charset="0"/>
                <a:ea typeface="Verdana" panose="020B0604030504040204" pitchFamily="34" charset="0"/>
              </a:defRPr>
            </a:lvl1pPr>
          </a:lstStyle>
          <a:p>
            <a:fld id="{C948956C-181A-4CF4-99F7-163F512CFDFE}" type="slidenum">
              <a:rPr lang="en-US" smtClean="0"/>
              <a:pPr/>
              <a:t>‹#›</a:t>
            </a:fld>
            <a:endParaRPr lang="en-US"/>
          </a:p>
        </p:txBody>
      </p:sp>
    </p:spTree>
    <p:extLst>
      <p:ext uri="{BB962C8B-B14F-4D97-AF65-F5344CB8AC3E}">
        <p14:creationId xmlns:p14="http://schemas.microsoft.com/office/powerpoint/2010/main" val="21997542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9C633D3-D539-4AE7-BFBF-130ABCEAD0F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0385B27-0B87-4799-B538-EA4789C8AD7D}"/>
              </a:ext>
            </a:extLst>
          </p:cNvPr>
          <p:cNvSpPr>
            <a:spLocks noGrp="1"/>
          </p:cNvSpPr>
          <p:nvPr>
            <p:ph type="body" orient="vert" idx="1" hasCustomPrompt="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p:txBody>
      </p:sp>
      <p:sp>
        <p:nvSpPr>
          <p:cNvPr id="6" name="Footer Placeholder 3">
            <a:extLst>
              <a:ext uri="{FF2B5EF4-FFF2-40B4-BE49-F238E27FC236}">
                <a16:creationId xmlns:a16="http://schemas.microsoft.com/office/drawing/2014/main" id="{5EE6DBE1-1414-4398-9EDF-3B9AFB99B1EB}"/>
              </a:ext>
            </a:extLst>
          </p:cNvPr>
          <p:cNvSpPr>
            <a:spLocks noGrp="1"/>
          </p:cNvSpPr>
          <p:nvPr>
            <p:ph type="ftr" sz="quarter" idx="3"/>
          </p:nvPr>
        </p:nvSpPr>
        <p:spPr>
          <a:xfrm>
            <a:off x="96336" y="6492875"/>
            <a:ext cx="4114800" cy="365125"/>
          </a:xfrm>
          <a:prstGeom prst="rect">
            <a:avLst/>
          </a:prstGeom>
        </p:spPr>
        <p:txBody>
          <a:bodyPr vert="horz" lIns="91440" tIns="45720" rIns="91440" bIns="45720" rtlCol="0" anchor="ctr"/>
          <a:lstStyle>
            <a:lvl1pPr algn="l">
              <a:defRPr sz="1200">
                <a:solidFill>
                  <a:schemeClr val="tx1"/>
                </a:solidFill>
                <a:latin typeface="Verdana" panose="020B0604030504040204" pitchFamily="34" charset="0"/>
                <a:ea typeface="Verdana" panose="020B0604030504040204" pitchFamily="34" charset="0"/>
              </a:defRPr>
            </a:lvl1pPr>
          </a:lstStyle>
          <a:p>
            <a:r>
              <a:rPr lang="en-US"/>
              <a:t>MDE Office of Special Education</a:t>
            </a:r>
          </a:p>
        </p:txBody>
      </p:sp>
      <p:sp>
        <p:nvSpPr>
          <p:cNvPr id="7" name="Slide Number Placeholder 8">
            <a:extLst>
              <a:ext uri="{FF2B5EF4-FFF2-40B4-BE49-F238E27FC236}">
                <a16:creationId xmlns:a16="http://schemas.microsoft.com/office/drawing/2014/main" id="{C271E5B8-F9BB-477E-A5E1-3AC5211F3323}"/>
              </a:ext>
            </a:extLst>
          </p:cNvPr>
          <p:cNvSpPr>
            <a:spLocks noGrp="1"/>
          </p:cNvSpPr>
          <p:nvPr>
            <p:ph type="sldNum" sz="quarter" idx="4"/>
          </p:nvPr>
        </p:nvSpPr>
        <p:spPr>
          <a:xfrm>
            <a:off x="9352468" y="6503922"/>
            <a:ext cx="2743200" cy="365125"/>
          </a:xfrm>
          <a:prstGeom prst="rect">
            <a:avLst/>
          </a:prstGeom>
        </p:spPr>
        <p:txBody>
          <a:bodyPr vert="horz" lIns="91440" tIns="45720" rIns="91440" bIns="45720" rtlCol="0" anchor="ctr"/>
          <a:lstStyle>
            <a:lvl1pPr algn="r">
              <a:defRPr sz="1200">
                <a:solidFill>
                  <a:schemeClr val="tx1"/>
                </a:solidFill>
                <a:latin typeface="Verdana" panose="020B0604030504040204" pitchFamily="34" charset="0"/>
                <a:ea typeface="Verdana" panose="020B0604030504040204" pitchFamily="34" charset="0"/>
              </a:defRPr>
            </a:lvl1pPr>
          </a:lstStyle>
          <a:p>
            <a:fld id="{C948956C-181A-4CF4-99F7-163F512CFDFE}" type="slidenum">
              <a:rPr lang="en-US" smtClean="0"/>
              <a:pPr/>
              <a:t>‹#›</a:t>
            </a:fld>
            <a:endParaRPr lang="en-US"/>
          </a:p>
        </p:txBody>
      </p:sp>
    </p:spTree>
    <p:extLst>
      <p:ext uri="{BB962C8B-B14F-4D97-AF65-F5344CB8AC3E}">
        <p14:creationId xmlns:p14="http://schemas.microsoft.com/office/powerpoint/2010/main" val="44344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5313417-028A-499F-83DA-A2EA8D12E4CE}"/>
              </a:ext>
              <a:ext uri="{C183D7F6-B498-43B3-948B-1728B52AA6E4}">
                <adec:decorative xmlns:adec="http://schemas.microsoft.com/office/drawing/2017/decorative" val="1"/>
              </a:ext>
            </a:extLst>
          </p:cNvPr>
          <p:cNvSpPr/>
          <p:nvPr userDrawn="1"/>
        </p:nvSpPr>
        <p:spPr>
          <a:xfrm>
            <a:off x="0" y="2948158"/>
            <a:ext cx="12192000" cy="1110382"/>
          </a:xfrm>
          <a:prstGeom prst="rect">
            <a:avLst/>
          </a:prstGeom>
          <a:solidFill>
            <a:srgbClr val="25866E"/>
          </a:solidFill>
          <a:ln>
            <a:solidFill>
              <a:srgbClr val="25866E"/>
            </a:solid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C9E44D42-8732-4FBC-9B00-DA5102A39548}"/>
              </a:ext>
            </a:extLst>
          </p:cNvPr>
          <p:cNvSpPr>
            <a:spLocks noGrp="1"/>
          </p:cNvSpPr>
          <p:nvPr>
            <p:ph type="ctrTitle"/>
          </p:nvPr>
        </p:nvSpPr>
        <p:spPr>
          <a:xfrm>
            <a:off x="933450" y="722100"/>
            <a:ext cx="10287000" cy="1897275"/>
          </a:xfrm>
        </p:spPr>
        <p:txBody>
          <a:bodyPr anchor="b">
            <a:normAutofit/>
          </a:bodyPr>
          <a:lstStyle>
            <a:lvl1pPr algn="ctr">
              <a:defRPr sz="4400"/>
            </a:lvl1pPr>
          </a:lstStyle>
          <a:p>
            <a:r>
              <a:rPr lang="en-US"/>
              <a:t>Click to edit Master title style</a:t>
            </a:r>
          </a:p>
        </p:txBody>
      </p:sp>
      <p:sp>
        <p:nvSpPr>
          <p:cNvPr id="3" name="Subtitle 2">
            <a:extLst>
              <a:ext uri="{FF2B5EF4-FFF2-40B4-BE49-F238E27FC236}">
                <a16:creationId xmlns:a16="http://schemas.microsoft.com/office/drawing/2014/main" id="{D03A7AF0-C8F4-4D67-B92A-80029DF80B87}"/>
              </a:ext>
            </a:extLst>
          </p:cNvPr>
          <p:cNvSpPr>
            <a:spLocks noGrp="1"/>
          </p:cNvSpPr>
          <p:nvPr>
            <p:ph type="subTitle" idx="1" hasCustomPrompt="1"/>
          </p:nvPr>
        </p:nvSpPr>
        <p:spPr>
          <a:xfrm>
            <a:off x="933450" y="3069771"/>
            <a:ext cx="10287000" cy="876244"/>
          </a:xfrm>
        </p:spPr>
        <p:txBody>
          <a:bodyPr>
            <a:normAutofit/>
          </a:bodyPr>
          <a:lstStyle>
            <a:lvl1pPr marL="0" indent="0" algn="ctr">
              <a:buNone/>
              <a:defRPr sz="3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add subtitle and date</a:t>
            </a:r>
          </a:p>
        </p:txBody>
      </p:sp>
      <p:sp>
        <p:nvSpPr>
          <p:cNvPr id="5" name="Text Placeholder 4">
            <a:extLst>
              <a:ext uri="{FF2B5EF4-FFF2-40B4-BE49-F238E27FC236}">
                <a16:creationId xmlns:a16="http://schemas.microsoft.com/office/drawing/2014/main" id="{A7B08AC5-25EF-42E0-BD04-850408921AC4}"/>
              </a:ext>
            </a:extLst>
          </p:cNvPr>
          <p:cNvSpPr>
            <a:spLocks noGrp="1"/>
          </p:cNvSpPr>
          <p:nvPr>
            <p:ph type="body" sz="quarter" idx="10" hasCustomPrompt="1"/>
          </p:nvPr>
        </p:nvSpPr>
        <p:spPr>
          <a:xfrm>
            <a:off x="933450" y="4291860"/>
            <a:ext cx="10287000" cy="532071"/>
          </a:xfrm>
        </p:spPr>
        <p:txBody>
          <a:bodyPr>
            <a:normAutofit/>
          </a:bodyPr>
          <a:lstStyle>
            <a:lvl1pPr marL="0" indent="0" algn="ctr">
              <a:buNone/>
              <a:defRPr sz="2400"/>
            </a:lvl1pPr>
          </a:lstStyle>
          <a:p>
            <a:pPr lvl="0"/>
            <a:r>
              <a:rPr lang="en-US"/>
              <a:t>Click to add agency and office name</a:t>
            </a:r>
          </a:p>
        </p:txBody>
      </p:sp>
      <p:pic>
        <p:nvPicPr>
          <p:cNvPr id="8" name="Picture 7">
            <a:extLst>
              <a:ext uri="{FF2B5EF4-FFF2-40B4-BE49-F238E27FC236}">
                <a16:creationId xmlns:a16="http://schemas.microsoft.com/office/drawing/2014/main" id="{D1314141-2A46-4FE4-8B78-61DDE377CD04}"/>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724400" y="5169777"/>
            <a:ext cx="2743200" cy="1055077"/>
          </a:xfrm>
          <a:prstGeom prst="rect">
            <a:avLst/>
          </a:prstGeom>
        </p:spPr>
      </p:pic>
    </p:spTree>
    <p:extLst>
      <p:ext uri="{BB962C8B-B14F-4D97-AF65-F5344CB8AC3E}">
        <p14:creationId xmlns:p14="http://schemas.microsoft.com/office/powerpoint/2010/main" val="26948259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8A24BBB-FB12-42FD-9708-CDFD58955403}"/>
              </a:ext>
              <a:ext uri="{C183D7F6-B498-43B3-948B-1728B52AA6E4}">
                <adec:decorative xmlns:adec="http://schemas.microsoft.com/office/drawing/2017/decorative" val="1"/>
              </a:ext>
            </a:extLst>
          </p:cNvPr>
          <p:cNvSpPr/>
          <p:nvPr userDrawn="1"/>
        </p:nvSpPr>
        <p:spPr>
          <a:xfrm>
            <a:off x="0" y="4859"/>
            <a:ext cx="12192000" cy="1110382"/>
          </a:xfrm>
          <a:prstGeom prst="rect">
            <a:avLst/>
          </a:prstGeom>
          <a:solidFill>
            <a:srgbClr val="25866E"/>
          </a:solidFill>
          <a:ln>
            <a:solidFill>
              <a:srgbClr val="25866E"/>
            </a:solid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1" name="Title 1">
            <a:extLst>
              <a:ext uri="{FF2B5EF4-FFF2-40B4-BE49-F238E27FC236}">
                <a16:creationId xmlns:a16="http://schemas.microsoft.com/office/drawing/2014/main" id="{00B5CA01-D7C5-45C1-825C-123C031D2872}"/>
              </a:ext>
            </a:extLst>
          </p:cNvPr>
          <p:cNvSpPr>
            <a:spLocks noGrp="1"/>
          </p:cNvSpPr>
          <p:nvPr>
            <p:ph type="title" hasCustomPrompt="1"/>
          </p:nvPr>
        </p:nvSpPr>
        <p:spPr>
          <a:xfrm>
            <a:off x="391885" y="282000"/>
            <a:ext cx="11355355" cy="833241"/>
          </a:xfrm>
        </p:spPr>
        <p:txBody>
          <a:bodyPr>
            <a:normAutofit/>
          </a:bodyPr>
          <a:lstStyle>
            <a:lvl1pPr>
              <a:defRPr sz="4000">
                <a:solidFill>
                  <a:schemeClr val="bg1"/>
                </a:solidFill>
              </a:defRPr>
            </a:lvl1pPr>
          </a:lstStyle>
          <a:p>
            <a:r>
              <a:rPr lang="en-US"/>
              <a:t>Click to add title</a:t>
            </a:r>
          </a:p>
        </p:txBody>
      </p:sp>
      <p:sp>
        <p:nvSpPr>
          <p:cNvPr id="3" name="Content Placeholder 2">
            <a:extLst>
              <a:ext uri="{FF2B5EF4-FFF2-40B4-BE49-F238E27FC236}">
                <a16:creationId xmlns:a16="http://schemas.microsoft.com/office/drawing/2014/main" id="{EB6778A3-8946-449C-AB7D-F67D2B71FD9D}"/>
              </a:ext>
            </a:extLst>
          </p:cNvPr>
          <p:cNvSpPr>
            <a:spLocks noGrp="1"/>
          </p:cNvSpPr>
          <p:nvPr>
            <p:ph idx="1" hasCustomPrompt="1"/>
          </p:nvPr>
        </p:nvSpPr>
        <p:spPr>
          <a:xfrm>
            <a:off x="838200" y="1242204"/>
            <a:ext cx="10515600" cy="5115464"/>
          </a:xfrm>
        </p:spPr>
        <p:txBody>
          <a:bodyPr/>
          <a:lstStyle>
            <a:lvl1pPr>
              <a:defRPr sz="3200"/>
            </a:lvl1pPr>
            <a:lvl2pPr marL="625475" indent="-280988">
              <a:defRPr sz="3000"/>
            </a:lvl2pPr>
            <a:lvl3pPr marL="969963" indent="-223838">
              <a:defRPr sz="2800"/>
            </a:lvl3pPr>
            <a:lvl4pPr marL="1258888" indent="-231775">
              <a:defRPr sz="2600"/>
            </a:lvl4pPr>
            <a:lvl5pPr>
              <a:defRPr>
                <a:highlight>
                  <a:srgbClr val="FFFF00"/>
                </a:highlight>
              </a:defRPr>
            </a:lvl5pPr>
          </a:lstStyle>
          <a:p>
            <a:pPr lvl="0"/>
            <a:r>
              <a:rPr lang="en-US"/>
              <a:t>Click to add text</a:t>
            </a:r>
          </a:p>
          <a:p>
            <a:pPr lvl="1"/>
            <a:r>
              <a:rPr lang="en-US"/>
              <a:t>Second level</a:t>
            </a:r>
          </a:p>
          <a:p>
            <a:pPr lvl="2"/>
            <a:r>
              <a:rPr lang="en-US"/>
              <a:t>Third level</a:t>
            </a:r>
          </a:p>
          <a:p>
            <a:pPr lvl="3"/>
            <a:r>
              <a:rPr lang="en-US"/>
              <a:t>Fourth level</a:t>
            </a:r>
          </a:p>
        </p:txBody>
      </p:sp>
      <p:sp>
        <p:nvSpPr>
          <p:cNvPr id="17" name="Footer Placeholder 3">
            <a:extLst>
              <a:ext uri="{FF2B5EF4-FFF2-40B4-BE49-F238E27FC236}">
                <a16:creationId xmlns:a16="http://schemas.microsoft.com/office/drawing/2014/main" id="{71423C5F-FF68-4CC3-AF88-E25C2583C00D}"/>
              </a:ext>
            </a:extLst>
          </p:cNvPr>
          <p:cNvSpPr>
            <a:spLocks noGrp="1"/>
          </p:cNvSpPr>
          <p:nvPr>
            <p:ph type="ftr" sz="quarter" idx="3"/>
          </p:nvPr>
        </p:nvSpPr>
        <p:spPr>
          <a:xfrm>
            <a:off x="96336" y="6492875"/>
            <a:ext cx="4114800" cy="365125"/>
          </a:xfrm>
          <a:prstGeom prst="rect">
            <a:avLst/>
          </a:prstGeom>
        </p:spPr>
        <p:txBody>
          <a:bodyPr vert="horz" lIns="91440" tIns="45720" rIns="91440" bIns="45720" rtlCol="0" anchor="ctr"/>
          <a:lstStyle>
            <a:lvl1pPr algn="l">
              <a:defRPr sz="1200">
                <a:solidFill>
                  <a:schemeClr val="tx1"/>
                </a:solidFill>
                <a:latin typeface="Verdana" panose="020B0604030504040204" pitchFamily="34" charset="0"/>
                <a:ea typeface="Verdana" panose="020B0604030504040204" pitchFamily="34" charset="0"/>
              </a:defRPr>
            </a:lvl1pPr>
          </a:lstStyle>
          <a:p>
            <a:r>
              <a:rPr lang="en-US"/>
              <a:t>MDE Office of Special Education</a:t>
            </a:r>
          </a:p>
        </p:txBody>
      </p:sp>
      <p:sp>
        <p:nvSpPr>
          <p:cNvPr id="18" name="Slide Number Placeholder 8">
            <a:extLst>
              <a:ext uri="{FF2B5EF4-FFF2-40B4-BE49-F238E27FC236}">
                <a16:creationId xmlns:a16="http://schemas.microsoft.com/office/drawing/2014/main" id="{55830F5E-ADD5-412F-8748-F6A099D3507B}"/>
              </a:ext>
            </a:extLst>
          </p:cNvPr>
          <p:cNvSpPr>
            <a:spLocks noGrp="1"/>
          </p:cNvSpPr>
          <p:nvPr>
            <p:ph type="sldNum" sz="quarter" idx="4"/>
          </p:nvPr>
        </p:nvSpPr>
        <p:spPr>
          <a:xfrm>
            <a:off x="9352468" y="6503922"/>
            <a:ext cx="2743200" cy="365125"/>
          </a:xfrm>
          <a:prstGeom prst="rect">
            <a:avLst/>
          </a:prstGeom>
        </p:spPr>
        <p:txBody>
          <a:bodyPr vert="horz" lIns="91440" tIns="45720" rIns="91440" bIns="45720" rtlCol="0" anchor="ctr"/>
          <a:lstStyle>
            <a:lvl1pPr algn="r">
              <a:defRPr sz="1200">
                <a:solidFill>
                  <a:schemeClr val="tx1"/>
                </a:solidFill>
                <a:latin typeface="Verdana" panose="020B0604030504040204" pitchFamily="34" charset="0"/>
                <a:ea typeface="Verdana" panose="020B0604030504040204" pitchFamily="34" charset="0"/>
              </a:defRPr>
            </a:lvl1pPr>
          </a:lstStyle>
          <a:p>
            <a:fld id="{C948956C-181A-4CF4-99F7-163F512CFDFE}" type="slidenum">
              <a:rPr lang="en-US" smtClean="0"/>
              <a:pPr/>
              <a:t>‹#›</a:t>
            </a:fld>
            <a:endParaRPr lang="en-US"/>
          </a:p>
        </p:txBody>
      </p:sp>
    </p:spTree>
    <p:extLst>
      <p:ext uri="{BB962C8B-B14F-4D97-AF65-F5344CB8AC3E}">
        <p14:creationId xmlns:p14="http://schemas.microsoft.com/office/powerpoint/2010/main" val="13019396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C3FF02D-5A41-464C-993E-9C6A2ABE84B1}"/>
              </a:ext>
              <a:ext uri="{C183D7F6-B498-43B3-948B-1728B52AA6E4}">
                <adec:decorative xmlns:adec="http://schemas.microsoft.com/office/drawing/2017/decorative" val="1"/>
              </a:ext>
            </a:extLst>
          </p:cNvPr>
          <p:cNvSpPr/>
          <p:nvPr userDrawn="1"/>
        </p:nvSpPr>
        <p:spPr>
          <a:xfrm>
            <a:off x="0" y="2948158"/>
            <a:ext cx="12192000" cy="1110382"/>
          </a:xfrm>
          <a:prstGeom prst="rect">
            <a:avLst/>
          </a:prstGeom>
          <a:solidFill>
            <a:srgbClr val="25866E"/>
          </a:solidFill>
          <a:ln>
            <a:solidFill>
              <a:srgbClr val="25866E"/>
            </a:solid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4CE04310-1E7C-478F-B7CB-A4446DFEA731}"/>
              </a:ext>
            </a:extLst>
          </p:cNvPr>
          <p:cNvSpPr>
            <a:spLocks noGrp="1"/>
          </p:cNvSpPr>
          <p:nvPr>
            <p:ph type="title"/>
          </p:nvPr>
        </p:nvSpPr>
        <p:spPr>
          <a:xfrm>
            <a:off x="345233" y="3041779"/>
            <a:ext cx="11002217" cy="908597"/>
          </a:xfrm>
        </p:spPr>
        <p:txBody>
          <a:bodyPr anchor="b">
            <a:normAutofit/>
          </a:bodyPr>
          <a:lstStyle>
            <a:lvl1pPr algn="ctr">
              <a:defRPr sz="4400">
                <a:solidFill>
                  <a:schemeClr val="bg1"/>
                </a:solidFill>
              </a:defRPr>
            </a:lvl1pPr>
          </a:lstStyle>
          <a:p>
            <a:r>
              <a:rPr lang="en-US"/>
              <a:t>Click to edit Master title style</a:t>
            </a:r>
          </a:p>
        </p:txBody>
      </p:sp>
      <p:sp>
        <p:nvSpPr>
          <p:cNvPr id="3" name="Text Placeholder 2">
            <a:extLst>
              <a:ext uri="{FF2B5EF4-FFF2-40B4-BE49-F238E27FC236}">
                <a16:creationId xmlns:a16="http://schemas.microsoft.com/office/drawing/2014/main" id="{DE29316B-CB8D-4D61-A3FF-949AFBA39DB3}"/>
              </a:ext>
            </a:extLst>
          </p:cNvPr>
          <p:cNvSpPr>
            <a:spLocks noGrp="1"/>
          </p:cNvSpPr>
          <p:nvPr>
            <p:ph type="body" idx="1"/>
          </p:nvPr>
        </p:nvSpPr>
        <p:spPr>
          <a:xfrm>
            <a:off x="345233" y="4272216"/>
            <a:ext cx="11002217" cy="1110382"/>
          </a:xfrm>
        </p:spPr>
        <p:txBody>
          <a:bodyPr>
            <a:normAutofit/>
          </a:bodyPr>
          <a:lstStyle>
            <a:lvl1pPr marL="0" indent="0" algn="ctr">
              <a:buNone/>
              <a:defRPr sz="3600">
                <a:solidFill>
                  <a:srgbClr val="25866E"/>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Footer Placeholder 3">
            <a:extLst>
              <a:ext uri="{FF2B5EF4-FFF2-40B4-BE49-F238E27FC236}">
                <a16:creationId xmlns:a16="http://schemas.microsoft.com/office/drawing/2014/main" id="{F567E2F2-8840-4D63-94A7-BE924DB0044F}"/>
              </a:ext>
            </a:extLst>
          </p:cNvPr>
          <p:cNvSpPr>
            <a:spLocks noGrp="1"/>
          </p:cNvSpPr>
          <p:nvPr>
            <p:ph type="ftr" sz="quarter" idx="3"/>
          </p:nvPr>
        </p:nvSpPr>
        <p:spPr>
          <a:xfrm>
            <a:off x="96336" y="6492875"/>
            <a:ext cx="4114800" cy="365125"/>
          </a:xfrm>
          <a:prstGeom prst="rect">
            <a:avLst/>
          </a:prstGeom>
        </p:spPr>
        <p:txBody>
          <a:bodyPr vert="horz" lIns="91440" tIns="45720" rIns="91440" bIns="45720" rtlCol="0" anchor="ctr"/>
          <a:lstStyle>
            <a:lvl1pPr algn="l">
              <a:defRPr sz="1200">
                <a:solidFill>
                  <a:schemeClr val="tx1"/>
                </a:solidFill>
                <a:latin typeface="Verdana" panose="020B0604030504040204" pitchFamily="34" charset="0"/>
                <a:ea typeface="Verdana" panose="020B0604030504040204" pitchFamily="34" charset="0"/>
              </a:defRPr>
            </a:lvl1pPr>
          </a:lstStyle>
          <a:p>
            <a:r>
              <a:rPr lang="en-US"/>
              <a:t>MDE Office of Special Education</a:t>
            </a:r>
          </a:p>
        </p:txBody>
      </p:sp>
      <p:sp>
        <p:nvSpPr>
          <p:cNvPr id="8" name="Slide Number Placeholder 8">
            <a:extLst>
              <a:ext uri="{FF2B5EF4-FFF2-40B4-BE49-F238E27FC236}">
                <a16:creationId xmlns:a16="http://schemas.microsoft.com/office/drawing/2014/main" id="{B4AE004E-0F23-4DC7-8626-842611D7A5CD}"/>
              </a:ext>
            </a:extLst>
          </p:cNvPr>
          <p:cNvSpPr>
            <a:spLocks noGrp="1"/>
          </p:cNvSpPr>
          <p:nvPr>
            <p:ph type="sldNum" sz="quarter" idx="4"/>
          </p:nvPr>
        </p:nvSpPr>
        <p:spPr>
          <a:xfrm>
            <a:off x="9352468" y="6503922"/>
            <a:ext cx="2743200" cy="365125"/>
          </a:xfrm>
          <a:prstGeom prst="rect">
            <a:avLst/>
          </a:prstGeom>
        </p:spPr>
        <p:txBody>
          <a:bodyPr vert="horz" lIns="91440" tIns="45720" rIns="91440" bIns="45720" rtlCol="0" anchor="ctr"/>
          <a:lstStyle>
            <a:lvl1pPr algn="r">
              <a:defRPr sz="1200">
                <a:solidFill>
                  <a:schemeClr val="tx1"/>
                </a:solidFill>
                <a:latin typeface="Verdana" panose="020B0604030504040204" pitchFamily="34" charset="0"/>
                <a:ea typeface="Verdana" panose="020B0604030504040204" pitchFamily="34" charset="0"/>
              </a:defRPr>
            </a:lvl1pPr>
          </a:lstStyle>
          <a:p>
            <a:fld id="{C948956C-181A-4CF4-99F7-163F512CFDFE}" type="slidenum">
              <a:rPr lang="en-US" smtClean="0"/>
              <a:pPr/>
              <a:t>‹#›</a:t>
            </a:fld>
            <a:endParaRPr lang="en-US"/>
          </a:p>
        </p:txBody>
      </p:sp>
    </p:spTree>
    <p:extLst>
      <p:ext uri="{BB962C8B-B14F-4D97-AF65-F5344CB8AC3E}">
        <p14:creationId xmlns:p14="http://schemas.microsoft.com/office/powerpoint/2010/main" val="1462237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EAC56789-759B-455D-80A1-3B326AF8A0D8}"/>
              </a:ext>
              <a:ext uri="{C183D7F6-B498-43B3-948B-1728B52AA6E4}">
                <adec:decorative xmlns:adec="http://schemas.microsoft.com/office/drawing/2017/decorative" val="1"/>
              </a:ext>
            </a:extLst>
          </p:cNvPr>
          <p:cNvSpPr/>
          <p:nvPr userDrawn="1"/>
        </p:nvSpPr>
        <p:spPr>
          <a:xfrm>
            <a:off x="0" y="4859"/>
            <a:ext cx="12192000" cy="1110382"/>
          </a:xfrm>
          <a:prstGeom prst="rect">
            <a:avLst/>
          </a:prstGeom>
          <a:solidFill>
            <a:srgbClr val="25866E"/>
          </a:solidFill>
          <a:ln>
            <a:solidFill>
              <a:srgbClr val="25866E"/>
            </a:solid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1" name="Title 1">
            <a:extLst>
              <a:ext uri="{FF2B5EF4-FFF2-40B4-BE49-F238E27FC236}">
                <a16:creationId xmlns:a16="http://schemas.microsoft.com/office/drawing/2014/main" id="{A223E564-AF8D-47A4-BC3C-82C882542F31}"/>
              </a:ext>
            </a:extLst>
          </p:cNvPr>
          <p:cNvSpPr>
            <a:spLocks noGrp="1"/>
          </p:cNvSpPr>
          <p:nvPr>
            <p:ph type="title" hasCustomPrompt="1"/>
          </p:nvPr>
        </p:nvSpPr>
        <p:spPr>
          <a:xfrm>
            <a:off x="391885" y="282000"/>
            <a:ext cx="11355355" cy="833241"/>
          </a:xfrm>
        </p:spPr>
        <p:txBody>
          <a:bodyPr>
            <a:normAutofit/>
          </a:bodyPr>
          <a:lstStyle>
            <a:lvl1pPr>
              <a:defRPr sz="4000">
                <a:solidFill>
                  <a:schemeClr val="bg1"/>
                </a:solidFill>
              </a:defRPr>
            </a:lvl1pPr>
          </a:lstStyle>
          <a:p>
            <a:r>
              <a:rPr lang="en-US"/>
              <a:t>Click to add title</a:t>
            </a:r>
          </a:p>
        </p:txBody>
      </p:sp>
      <p:sp>
        <p:nvSpPr>
          <p:cNvPr id="3" name="Content Placeholder 2">
            <a:extLst>
              <a:ext uri="{FF2B5EF4-FFF2-40B4-BE49-F238E27FC236}">
                <a16:creationId xmlns:a16="http://schemas.microsoft.com/office/drawing/2014/main" id="{9F6C0DAE-4A5F-4A83-98E9-6B7FEFC6D7D4}"/>
              </a:ext>
            </a:extLst>
          </p:cNvPr>
          <p:cNvSpPr>
            <a:spLocks noGrp="1"/>
          </p:cNvSpPr>
          <p:nvPr>
            <p:ph sz="half" idx="1" hasCustomPrompt="1"/>
          </p:nvPr>
        </p:nvSpPr>
        <p:spPr>
          <a:xfrm>
            <a:off x="838200" y="1233577"/>
            <a:ext cx="5181600" cy="5106838"/>
          </a:xfrm>
        </p:spPr>
        <p:txBody>
          <a:bodyPr/>
          <a:lstStyle>
            <a:lvl1pPr>
              <a:defRPr/>
            </a:lvl1pPr>
            <a:lvl4pPr>
              <a:defRPr/>
            </a:lvl4pPr>
          </a:lstStyle>
          <a:p>
            <a:pPr lvl="0"/>
            <a:r>
              <a:rPr lang="en-US"/>
              <a:t>Click to add text</a:t>
            </a:r>
          </a:p>
          <a:p>
            <a:pPr lvl="1"/>
            <a:r>
              <a:rPr lang="en-US"/>
              <a:t>Second level</a:t>
            </a:r>
          </a:p>
          <a:p>
            <a:pPr lvl="2"/>
            <a:r>
              <a:rPr lang="en-US"/>
              <a:t>Third level</a:t>
            </a:r>
          </a:p>
          <a:p>
            <a:pPr lvl="3"/>
            <a:r>
              <a:rPr lang="en-US"/>
              <a:t>Fourth level</a:t>
            </a:r>
          </a:p>
        </p:txBody>
      </p:sp>
      <p:sp>
        <p:nvSpPr>
          <p:cNvPr id="4" name="Content Placeholder 3">
            <a:extLst>
              <a:ext uri="{FF2B5EF4-FFF2-40B4-BE49-F238E27FC236}">
                <a16:creationId xmlns:a16="http://schemas.microsoft.com/office/drawing/2014/main" id="{E4C1E057-BA67-434A-A8BB-D76A5DE4706D}"/>
              </a:ext>
            </a:extLst>
          </p:cNvPr>
          <p:cNvSpPr>
            <a:spLocks noGrp="1"/>
          </p:cNvSpPr>
          <p:nvPr>
            <p:ph sz="half" idx="2" hasCustomPrompt="1"/>
          </p:nvPr>
        </p:nvSpPr>
        <p:spPr>
          <a:xfrm>
            <a:off x="6172200" y="1233576"/>
            <a:ext cx="5181600" cy="5106837"/>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p:txBody>
      </p:sp>
      <p:sp>
        <p:nvSpPr>
          <p:cNvPr id="8" name="Footer Placeholder 3">
            <a:extLst>
              <a:ext uri="{FF2B5EF4-FFF2-40B4-BE49-F238E27FC236}">
                <a16:creationId xmlns:a16="http://schemas.microsoft.com/office/drawing/2014/main" id="{4D64ACF8-AA84-4A71-BF99-6978C459C34D}"/>
              </a:ext>
            </a:extLst>
          </p:cNvPr>
          <p:cNvSpPr>
            <a:spLocks noGrp="1"/>
          </p:cNvSpPr>
          <p:nvPr>
            <p:ph type="ftr" sz="quarter" idx="3"/>
          </p:nvPr>
        </p:nvSpPr>
        <p:spPr>
          <a:xfrm>
            <a:off x="96336" y="6492875"/>
            <a:ext cx="4114800" cy="365125"/>
          </a:xfrm>
          <a:prstGeom prst="rect">
            <a:avLst/>
          </a:prstGeom>
        </p:spPr>
        <p:txBody>
          <a:bodyPr vert="horz" lIns="91440" tIns="45720" rIns="91440" bIns="45720" rtlCol="0" anchor="ctr"/>
          <a:lstStyle>
            <a:lvl1pPr algn="l">
              <a:defRPr sz="1200">
                <a:solidFill>
                  <a:schemeClr val="tx1"/>
                </a:solidFill>
                <a:latin typeface="Verdana" panose="020B0604030504040204" pitchFamily="34" charset="0"/>
                <a:ea typeface="Verdana" panose="020B0604030504040204" pitchFamily="34" charset="0"/>
              </a:defRPr>
            </a:lvl1pPr>
          </a:lstStyle>
          <a:p>
            <a:r>
              <a:rPr lang="en-US"/>
              <a:t>MDE Office of Special Education</a:t>
            </a:r>
          </a:p>
        </p:txBody>
      </p:sp>
      <p:sp>
        <p:nvSpPr>
          <p:cNvPr id="9" name="Slide Number Placeholder 8">
            <a:extLst>
              <a:ext uri="{FF2B5EF4-FFF2-40B4-BE49-F238E27FC236}">
                <a16:creationId xmlns:a16="http://schemas.microsoft.com/office/drawing/2014/main" id="{56D3BFAD-E18D-4F3C-8421-D2FE3E41C9EB}"/>
              </a:ext>
            </a:extLst>
          </p:cNvPr>
          <p:cNvSpPr>
            <a:spLocks noGrp="1"/>
          </p:cNvSpPr>
          <p:nvPr>
            <p:ph type="sldNum" sz="quarter" idx="4"/>
          </p:nvPr>
        </p:nvSpPr>
        <p:spPr>
          <a:xfrm>
            <a:off x="9352468" y="6503922"/>
            <a:ext cx="2743200" cy="365125"/>
          </a:xfrm>
          <a:prstGeom prst="rect">
            <a:avLst/>
          </a:prstGeom>
        </p:spPr>
        <p:txBody>
          <a:bodyPr vert="horz" lIns="91440" tIns="45720" rIns="91440" bIns="45720" rtlCol="0" anchor="ctr"/>
          <a:lstStyle>
            <a:lvl1pPr algn="r">
              <a:defRPr sz="1200">
                <a:solidFill>
                  <a:schemeClr val="tx1"/>
                </a:solidFill>
                <a:latin typeface="Verdana" panose="020B0604030504040204" pitchFamily="34" charset="0"/>
                <a:ea typeface="Verdana" panose="020B0604030504040204" pitchFamily="34" charset="0"/>
              </a:defRPr>
            </a:lvl1pPr>
          </a:lstStyle>
          <a:p>
            <a:fld id="{C948956C-181A-4CF4-99F7-163F512CFDFE}" type="slidenum">
              <a:rPr lang="en-US" smtClean="0"/>
              <a:pPr/>
              <a:t>‹#›</a:t>
            </a:fld>
            <a:endParaRPr lang="en-US"/>
          </a:p>
        </p:txBody>
      </p:sp>
    </p:spTree>
    <p:extLst>
      <p:ext uri="{BB962C8B-B14F-4D97-AF65-F5344CB8AC3E}">
        <p14:creationId xmlns:p14="http://schemas.microsoft.com/office/powerpoint/2010/main" val="9389984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EAC56789-759B-455D-80A1-3B326AF8A0D8}"/>
              </a:ext>
              <a:ext uri="{C183D7F6-B498-43B3-948B-1728B52AA6E4}">
                <adec:decorative xmlns:adec="http://schemas.microsoft.com/office/drawing/2017/decorative" val="1"/>
              </a:ext>
            </a:extLst>
          </p:cNvPr>
          <p:cNvSpPr/>
          <p:nvPr userDrawn="1"/>
        </p:nvSpPr>
        <p:spPr>
          <a:xfrm>
            <a:off x="0" y="4859"/>
            <a:ext cx="12192000" cy="1110382"/>
          </a:xfrm>
          <a:prstGeom prst="rect">
            <a:avLst/>
          </a:prstGeom>
          <a:solidFill>
            <a:srgbClr val="25866E"/>
          </a:solidFill>
          <a:ln>
            <a:solidFill>
              <a:srgbClr val="25866E"/>
            </a:solid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1" name="Title 1">
            <a:extLst>
              <a:ext uri="{FF2B5EF4-FFF2-40B4-BE49-F238E27FC236}">
                <a16:creationId xmlns:a16="http://schemas.microsoft.com/office/drawing/2014/main" id="{A223E564-AF8D-47A4-BC3C-82C882542F31}"/>
              </a:ext>
            </a:extLst>
          </p:cNvPr>
          <p:cNvSpPr>
            <a:spLocks noGrp="1"/>
          </p:cNvSpPr>
          <p:nvPr>
            <p:ph type="title" hasCustomPrompt="1"/>
          </p:nvPr>
        </p:nvSpPr>
        <p:spPr>
          <a:xfrm>
            <a:off x="391885" y="282000"/>
            <a:ext cx="11355355" cy="833241"/>
          </a:xfrm>
        </p:spPr>
        <p:txBody>
          <a:bodyPr>
            <a:normAutofit/>
          </a:bodyPr>
          <a:lstStyle>
            <a:lvl1pPr>
              <a:defRPr sz="4000">
                <a:solidFill>
                  <a:schemeClr val="bg1"/>
                </a:solidFill>
              </a:defRPr>
            </a:lvl1pPr>
          </a:lstStyle>
          <a:p>
            <a:r>
              <a:rPr lang="en-US"/>
              <a:t>Click to add title</a:t>
            </a:r>
          </a:p>
        </p:txBody>
      </p:sp>
      <p:sp>
        <p:nvSpPr>
          <p:cNvPr id="3" name="Content Placeholder 2">
            <a:extLst>
              <a:ext uri="{FF2B5EF4-FFF2-40B4-BE49-F238E27FC236}">
                <a16:creationId xmlns:a16="http://schemas.microsoft.com/office/drawing/2014/main" id="{9F6C0DAE-4A5F-4A83-98E9-6B7FEFC6D7D4}"/>
              </a:ext>
            </a:extLst>
          </p:cNvPr>
          <p:cNvSpPr>
            <a:spLocks noGrp="1"/>
          </p:cNvSpPr>
          <p:nvPr>
            <p:ph sz="half" idx="1" hasCustomPrompt="1"/>
          </p:nvPr>
        </p:nvSpPr>
        <p:spPr>
          <a:xfrm>
            <a:off x="838200" y="1233577"/>
            <a:ext cx="5181600" cy="3697652"/>
          </a:xfrm>
        </p:spPr>
        <p:txBody>
          <a:bodyPr/>
          <a:lstStyle>
            <a:lvl1pPr>
              <a:defRPr/>
            </a:lvl1pPr>
            <a:lvl4pPr>
              <a:defRPr/>
            </a:lvl4pPr>
          </a:lstStyle>
          <a:p>
            <a:pPr lvl="0"/>
            <a:r>
              <a:rPr lang="en-US"/>
              <a:t>Click to add text</a:t>
            </a:r>
          </a:p>
          <a:p>
            <a:pPr lvl="1"/>
            <a:r>
              <a:rPr lang="en-US"/>
              <a:t>Second level</a:t>
            </a:r>
          </a:p>
          <a:p>
            <a:pPr lvl="2"/>
            <a:r>
              <a:rPr lang="en-US"/>
              <a:t>Third level</a:t>
            </a:r>
          </a:p>
          <a:p>
            <a:pPr lvl="3"/>
            <a:r>
              <a:rPr lang="en-US"/>
              <a:t>Fourth level</a:t>
            </a:r>
          </a:p>
        </p:txBody>
      </p:sp>
      <p:sp>
        <p:nvSpPr>
          <p:cNvPr id="4" name="Content Placeholder 3">
            <a:extLst>
              <a:ext uri="{FF2B5EF4-FFF2-40B4-BE49-F238E27FC236}">
                <a16:creationId xmlns:a16="http://schemas.microsoft.com/office/drawing/2014/main" id="{E4C1E057-BA67-434A-A8BB-D76A5DE4706D}"/>
              </a:ext>
            </a:extLst>
          </p:cNvPr>
          <p:cNvSpPr>
            <a:spLocks noGrp="1"/>
          </p:cNvSpPr>
          <p:nvPr>
            <p:ph sz="half" idx="2" hasCustomPrompt="1"/>
          </p:nvPr>
        </p:nvSpPr>
        <p:spPr>
          <a:xfrm>
            <a:off x="6172200" y="1233577"/>
            <a:ext cx="5181600" cy="3697652"/>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p:txBody>
      </p:sp>
      <p:sp>
        <p:nvSpPr>
          <p:cNvPr id="5" name="Content Placeholder 4">
            <a:extLst>
              <a:ext uri="{FF2B5EF4-FFF2-40B4-BE49-F238E27FC236}">
                <a16:creationId xmlns:a16="http://schemas.microsoft.com/office/drawing/2014/main" id="{BB2C24CE-1109-4CBD-8C3B-CF42F54E875F}"/>
              </a:ext>
            </a:extLst>
          </p:cNvPr>
          <p:cNvSpPr>
            <a:spLocks noGrp="1"/>
          </p:cNvSpPr>
          <p:nvPr>
            <p:ph sz="quarter" idx="10" hasCustomPrompt="1"/>
          </p:nvPr>
        </p:nvSpPr>
        <p:spPr>
          <a:xfrm>
            <a:off x="838200" y="5218829"/>
            <a:ext cx="10515600" cy="833242"/>
          </a:xfrm>
        </p:spPr>
        <p:txBody>
          <a:bodyPr/>
          <a:lstStyle>
            <a:lvl1pPr>
              <a:defRPr/>
            </a:lvl1pPr>
          </a:lstStyle>
          <a:p>
            <a:pPr lvl="0"/>
            <a:r>
              <a:rPr lang="en-US"/>
              <a:t>Click to add text</a:t>
            </a:r>
          </a:p>
        </p:txBody>
      </p:sp>
      <p:sp>
        <p:nvSpPr>
          <p:cNvPr id="8" name="Footer Placeholder 3">
            <a:extLst>
              <a:ext uri="{FF2B5EF4-FFF2-40B4-BE49-F238E27FC236}">
                <a16:creationId xmlns:a16="http://schemas.microsoft.com/office/drawing/2014/main" id="{4D64ACF8-AA84-4A71-BF99-6978C459C34D}"/>
              </a:ext>
            </a:extLst>
          </p:cNvPr>
          <p:cNvSpPr>
            <a:spLocks noGrp="1"/>
          </p:cNvSpPr>
          <p:nvPr>
            <p:ph type="ftr" sz="quarter" idx="3"/>
          </p:nvPr>
        </p:nvSpPr>
        <p:spPr>
          <a:xfrm>
            <a:off x="96336" y="6492875"/>
            <a:ext cx="4114800" cy="365125"/>
          </a:xfrm>
          <a:prstGeom prst="rect">
            <a:avLst/>
          </a:prstGeom>
        </p:spPr>
        <p:txBody>
          <a:bodyPr vert="horz" lIns="91440" tIns="45720" rIns="91440" bIns="45720" rtlCol="0" anchor="ctr"/>
          <a:lstStyle>
            <a:lvl1pPr algn="l">
              <a:defRPr sz="1200">
                <a:solidFill>
                  <a:schemeClr val="tx1"/>
                </a:solidFill>
                <a:latin typeface="Verdana" panose="020B0604030504040204" pitchFamily="34" charset="0"/>
                <a:ea typeface="Verdana" panose="020B0604030504040204" pitchFamily="34" charset="0"/>
              </a:defRPr>
            </a:lvl1pPr>
          </a:lstStyle>
          <a:p>
            <a:r>
              <a:rPr lang="en-US"/>
              <a:t>MDE Office of Special Education</a:t>
            </a:r>
          </a:p>
        </p:txBody>
      </p:sp>
      <p:sp>
        <p:nvSpPr>
          <p:cNvPr id="9" name="Slide Number Placeholder 8">
            <a:extLst>
              <a:ext uri="{FF2B5EF4-FFF2-40B4-BE49-F238E27FC236}">
                <a16:creationId xmlns:a16="http://schemas.microsoft.com/office/drawing/2014/main" id="{56D3BFAD-E18D-4F3C-8421-D2FE3E41C9EB}"/>
              </a:ext>
            </a:extLst>
          </p:cNvPr>
          <p:cNvSpPr>
            <a:spLocks noGrp="1"/>
          </p:cNvSpPr>
          <p:nvPr>
            <p:ph type="sldNum" sz="quarter" idx="4"/>
          </p:nvPr>
        </p:nvSpPr>
        <p:spPr>
          <a:xfrm>
            <a:off x="9352468" y="6503922"/>
            <a:ext cx="2743200" cy="365125"/>
          </a:xfrm>
          <a:prstGeom prst="rect">
            <a:avLst/>
          </a:prstGeom>
        </p:spPr>
        <p:txBody>
          <a:bodyPr vert="horz" lIns="91440" tIns="45720" rIns="91440" bIns="45720" rtlCol="0" anchor="ctr"/>
          <a:lstStyle>
            <a:lvl1pPr algn="r">
              <a:defRPr sz="1200">
                <a:solidFill>
                  <a:schemeClr val="tx1"/>
                </a:solidFill>
                <a:latin typeface="Verdana" panose="020B0604030504040204" pitchFamily="34" charset="0"/>
                <a:ea typeface="Verdana" panose="020B0604030504040204" pitchFamily="34" charset="0"/>
              </a:defRPr>
            </a:lvl1pPr>
          </a:lstStyle>
          <a:p>
            <a:fld id="{C948956C-181A-4CF4-99F7-163F512CFDFE}" type="slidenum">
              <a:rPr lang="en-US" smtClean="0"/>
              <a:pPr/>
              <a:t>‹#›</a:t>
            </a:fld>
            <a:endParaRPr lang="en-US"/>
          </a:p>
        </p:txBody>
      </p:sp>
    </p:spTree>
    <p:extLst>
      <p:ext uri="{BB962C8B-B14F-4D97-AF65-F5344CB8AC3E}">
        <p14:creationId xmlns:p14="http://schemas.microsoft.com/office/powerpoint/2010/main" val="5637659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D386E68F-C960-41F2-A397-28E5F5AB7C2A}"/>
              </a:ext>
              <a:ext uri="{C183D7F6-B498-43B3-948B-1728B52AA6E4}">
                <adec:decorative xmlns:adec="http://schemas.microsoft.com/office/drawing/2017/decorative" val="1"/>
              </a:ext>
            </a:extLst>
          </p:cNvPr>
          <p:cNvSpPr/>
          <p:nvPr userDrawn="1"/>
        </p:nvSpPr>
        <p:spPr>
          <a:xfrm>
            <a:off x="0" y="4859"/>
            <a:ext cx="12192000" cy="1110382"/>
          </a:xfrm>
          <a:prstGeom prst="rect">
            <a:avLst/>
          </a:prstGeom>
          <a:solidFill>
            <a:srgbClr val="25866E"/>
          </a:solidFill>
          <a:ln>
            <a:solidFill>
              <a:srgbClr val="25866E"/>
            </a:solid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Title 1">
            <a:extLst>
              <a:ext uri="{FF2B5EF4-FFF2-40B4-BE49-F238E27FC236}">
                <a16:creationId xmlns:a16="http://schemas.microsoft.com/office/drawing/2014/main" id="{3688ACAD-3DA3-4FF9-9DA5-CE848AD35908}"/>
              </a:ext>
            </a:extLst>
          </p:cNvPr>
          <p:cNvSpPr>
            <a:spLocks noGrp="1"/>
          </p:cNvSpPr>
          <p:nvPr>
            <p:ph type="title" hasCustomPrompt="1"/>
          </p:nvPr>
        </p:nvSpPr>
        <p:spPr>
          <a:xfrm>
            <a:off x="391885" y="282000"/>
            <a:ext cx="11355355" cy="833241"/>
          </a:xfrm>
        </p:spPr>
        <p:txBody>
          <a:bodyPr>
            <a:normAutofit/>
          </a:bodyPr>
          <a:lstStyle>
            <a:lvl1pPr>
              <a:defRPr sz="4000">
                <a:solidFill>
                  <a:schemeClr val="bg1"/>
                </a:solidFill>
              </a:defRPr>
            </a:lvl1pPr>
          </a:lstStyle>
          <a:p>
            <a:r>
              <a:rPr lang="en-US"/>
              <a:t>Click to add title</a:t>
            </a:r>
          </a:p>
        </p:txBody>
      </p:sp>
      <p:sp>
        <p:nvSpPr>
          <p:cNvPr id="3" name="Text Placeholder 2">
            <a:extLst>
              <a:ext uri="{FF2B5EF4-FFF2-40B4-BE49-F238E27FC236}">
                <a16:creationId xmlns:a16="http://schemas.microsoft.com/office/drawing/2014/main" id="{4079874E-56F1-4BFA-8CEC-BE93F6275B12}"/>
              </a:ext>
            </a:extLst>
          </p:cNvPr>
          <p:cNvSpPr>
            <a:spLocks noGrp="1"/>
          </p:cNvSpPr>
          <p:nvPr>
            <p:ph type="body" idx="1" hasCustomPrompt="1"/>
          </p:nvPr>
        </p:nvSpPr>
        <p:spPr>
          <a:xfrm>
            <a:off x="603314" y="1224951"/>
            <a:ext cx="5391086" cy="681051"/>
          </a:xfrm>
          <a:solidFill>
            <a:srgbClr val="E4F4F0"/>
          </a:solidFill>
        </p:spPr>
        <p:txBody>
          <a:bodyPr anchor="ctr" anchorCtr="0">
            <a:normAutofit/>
          </a:bodyPr>
          <a:lstStyle>
            <a:lvl1pPr marL="0" indent="0" algn="ctr">
              <a:buNone/>
              <a:defRPr sz="3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add subheading</a:t>
            </a:r>
          </a:p>
        </p:txBody>
      </p:sp>
      <p:sp>
        <p:nvSpPr>
          <p:cNvPr id="4" name="Content Placeholder 3">
            <a:extLst>
              <a:ext uri="{FF2B5EF4-FFF2-40B4-BE49-F238E27FC236}">
                <a16:creationId xmlns:a16="http://schemas.microsoft.com/office/drawing/2014/main" id="{432461AD-4870-4723-A67E-50288C395C20}"/>
              </a:ext>
            </a:extLst>
          </p:cNvPr>
          <p:cNvSpPr>
            <a:spLocks noGrp="1"/>
          </p:cNvSpPr>
          <p:nvPr>
            <p:ph sz="half" idx="2" hasCustomPrompt="1"/>
          </p:nvPr>
        </p:nvSpPr>
        <p:spPr>
          <a:xfrm>
            <a:off x="606490" y="2049835"/>
            <a:ext cx="5391085" cy="4299207"/>
          </a:xfrm>
        </p:spPr>
        <p:txBody>
          <a:bodyPr>
            <a:normAutofit/>
          </a:bodyPr>
          <a:lstStyle>
            <a:lvl1pPr>
              <a:defRPr sz="2600"/>
            </a:lvl1pPr>
            <a:lvl2pPr>
              <a:defRPr sz="2400"/>
            </a:lvl2pPr>
            <a:lvl3pPr>
              <a:defRPr sz="2200"/>
            </a:lvl3pPr>
            <a:lvl4pPr>
              <a:defRPr sz="1800"/>
            </a:lvl4pPr>
            <a:lvl5pPr>
              <a:defRPr sz="1600"/>
            </a:lvl5pPr>
          </a:lstStyle>
          <a:p>
            <a:pPr lvl="0"/>
            <a:r>
              <a:rPr lang="en-US"/>
              <a:t>Click to add text</a:t>
            </a:r>
          </a:p>
          <a:p>
            <a:pPr lvl="1"/>
            <a:r>
              <a:rPr lang="en-US"/>
              <a:t>Second level</a:t>
            </a:r>
          </a:p>
        </p:txBody>
      </p:sp>
      <p:sp>
        <p:nvSpPr>
          <p:cNvPr id="5" name="Text Placeholder 4">
            <a:extLst>
              <a:ext uri="{FF2B5EF4-FFF2-40B4-BE49-F238E27FC236}">
                <a16:creationId xmlns:a16="http://schemas.microsoft.com/office/drawing/2014/main" id="{AFB89305-A827-44E7-B34F-FB5D2333E69F}"/>
              </a:ext>
            </a:extLst>
          </p:cNvPr>
          <p:cNvSpPr>
            <a:spLocks noGrp="1"/>
          </p:cNvSpPr>
          <p:nvPr>
            <p:ph type="body" sz="quarter" idx="3" hasCustomPrompt="1"/>
          </p:nvPr>
        </p:nvSpPr>
        <p:spPr>
          <a:xfrm>
            <a:off x="6096000" y="1224951"/>
            <a:ext cx="5486334" cy="681051"/>
          </a:xfrm>
          <a:solidFill>
            <a:srgbClr val="E4F4F0"/>
          </a:solidFill>
        </p:spPr>
        <p:txBody>
          <a:bodyPr anchor="ctr" anchorCtr="0">
            <a:noAutofit/>
          </a:bodyPr>
          <a:lstStyle>
            <a:lvl1pPr marL="0" indent="0" algn="ctr">
              <a:buNone/>
              <a:defRPr sz="3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add subheading</a:t>
            </a:r>
          </a:p>
        </p:txBody>
      </p:sp>
      <p:sp>
        <p:nvSpPr>
          <p:cNvPr id="6" name="Content Placeholder 5">
            <a:extLst>
              <a:ext uri="{FF2B5EF4-FFF2-40B4-BE49-F238E27FC236}">
                <a16:creationId xmlns:a16="http://schemas.microsoft.com/office/drawing/2014/main" id="{546F5B73-BD04-4D54-9A52-3712C32C9779}"/>
              </a:ext>
            </a:extLst>
          </p:cNvPr>
          <p:cNvSpPr>
            <a:spLocks noGrp="1"/>
          </p:cNvSpPr>
          <p:nvPr>
            <p:ph sz="quarter" idx="4" hasCustomPrompt="1"/>
          </p:nvPr>
        </p:nvSpPr>
        <p:spPr>
          <a:xfrm>
            <a:off x="6099176" y="2049835"/>
            <a:ext cx="5486334" cy="4299207"/>
          </a:xfrm>
        </p:spPr>
        <p:txBody>
          <a:bodyPr>
            <a:normAutofit/>
          </a:bodyPr>
          <a:lstStyle>
            <a:lvl1pPr>
              <a:defRPr sz="2600"/>
            </a:lvl1pPr>
            <a:lvl2pPr>
              <a:defRPr sz="2400"/>
            </a:lvl2pPr>
            <a:lvl3pPr>
              <a:defRPr sz="2200"/>
            </a:lvl3pPr>
            <a:lvl4pPr>
              <a:defRPr sz="1800"/>
            </a:lvl4pPr>
            <a:lvl5pPr>
              <a:defRPr sz="1600"/>
            </a:lvl5pPr>
          </a:lstStyle>
          <a:p>
            <a:pPr lvl="0"/>
            <a:r>
              <a:rPr lang="en-US"/>
              <a:t>Click to add text</a:t>
            </a:r>
          </a:p>
          <a:p>
            <a:pPr lvl="1"/>
            <a:r>
              <a:rPr lang="en-US"/>
              <a:t>Second level</a:t>
            </a:r>
          </a:p>
        </p:txBody>
      </p:sp>
      <p:sp>
        <p:nvSpPr>
          <p:cNvPr id="10" name="Footer Placeholder 3">
            <a:extLst>
              <a:ext uri="{FF2B5EF4-FFF2-40B4-BE49-F238E27FC236}">
                <a16:creationId xmlns:a16="http://schemas.microsoft.com/office/drawing/2014/main" id="{0C22C361-FC01-44D9-8AC9-00F8856CA5A4}"/>
              </a:ext>
            </a:extLst>
          </p:cNvPr>
          <p:cNvSpPr>
            <a:spLocks noGrp="1"/>
          </p:cNvSpPr>
          <p:nvPr>
            <p:ph type="ftr" sz="quarter" idx="10"/>
          </p:nvPr>
        </p:nvSpPr>
        <p:spPr>
          <a:xfrm>
            <a:off x="96336" y="6492875"/>
            <a:ext cx="4114800" cy="365125"/>
          </a:xfrm>
          <a:prstGeom prst="rect">
            <a:avLst/>
          </a:prstGeom>
        </p:spPr>
        <p:txBody>
          <a:bodyPr vert="horz" lIns="91440" tIns="45720" rIns="91440" bIns="45720" rtlCol="0" anchor="ctr"/>
          <a:lstStyle>
            <a:lvl1pPr algn="l">
              <a:defRPr sz="1200">
                <a:solidFill>
                  <a:schemeClr val="tx1"/>
                </a:solidFill>
                <a:latin typeface="Verdana" panose="020B0604030504040204" pitchFamily="34" charset="0"/>
                <a:ea typeface="Verdana" panose="020B0604030504040204" pitchFamily="34" charset="0"/>
              </a:defRPr>
            </a:lvl1pPr>
          </a:lstStyle>
          <a:p>
            <a:r>
              <a:rPr lang="en-US"/>
              <a:t>MDE Office of Special Education</a:t>
            </a:r>
          </a:p>
        </p:txBody>
      </p:sp>
      <p:sp>
        <p:nvSpPr>
          <p:cNvPr id="11" name="Slide Number Placeholder 8">
            <a:extLst>
              <a:ext uri="{FF2B5EF4-FFF2-40B4-BE49-F238E27FC236}">
                <a16:creationId xmlns:a16="http://schemas.microsoft.com/office/drawing/2014/main" id="{DE743414-5A82-4DD2-8CC5-065329ADB034}"/>
              </a:ext>
            </a:extLst>
          </p:cNvPr>
          <p:cNvSpPr>
            <a:spLocks noGrp="1"/>
          </p:cNvSpPr>
          <p:nvPr>
            <p:ph type="sldNum" sz="quarter" idx="11"/>
          </p:nvPr>
        </p:nvSpPr>
        <p:spPr>
          <a:xfrm>
            <a:off x="9352468" y="6503922"/>
            <a:ext cx="2743200" cy="365125"/>
          </a:xfrm>
          <a:prstGeom prst="rect">
            <a:avLst/>
          </a:prstGeom>
        </p:spPr>
        <p:txBody>
          <a:bodyPr vert="horz" lIns="91440" tIns="45720" rIns="91440" bIns="45720" rtlCol="0" anchor="ctr"/>
          <a:lstStyle>
            <a:lvl1pPr algn="r">
              <a:defRPr sz="1200">
                <a:solidFill>
                  <a:schemeClr val="tx1"/>
                </a:solidFill>
                <a:latin typeface="Verdana" panose="020B0604030504040204" pitchFamily="34" charset="0"/>
                <a:ea typeface="Verdana" panose="020B0604030504040204" pitchFamily="34" charset="0"/>
              </a:defRPr>
            </a:lvl1pPr>
          </a:lstStyle>
          <a:p>
            <a:fld id="{C948956C-181A-4CF4-99F7-163F512CFDFE}" type="slidenum">
              <a:rPr lang="en-US" smtClean="0"/>
              <a:pPr/>
              <a:t>‹#›</a:t>
            </a:fld>
            <a:endParaRPr lang="en-US"/>
          </a:p>
        </p:txBody>
      </p:sp>
    </p:spTree>
    <p:extLst>
      <p:ext uri="{BB962C8B-B14F-4D97-AF65-F5344CB8AC3E}">
        <p14:creationId xmlns:p14="http://schemas.microsoft.com/office/powerpoint/2010/main" val="28253035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20B9E86-5103-45DA-BB40-B33F7CDBB01D}"/>
              </a:ext>
              <a:ext uri="{C183D7F6-B498-43B3-948B-1728B52AA6E4}">
                <adec:decorative xmlns:adec="http://schemas.microsoft.com/office/drawing/2017/decorative" val="1"/>
              </a:ext>
            </a:extLst>
          </p:cNvPr>
          <p:cNvSpPr/>
          <p:nvPr userDrawn="1"/>
        </p:nvSpPr>
        <p:spPr>
          <a:xfrm>
            <a:off x="0" y="4859"/>
            <a:ext cx="12192000" cy="1110382"/>
          </a:xfrm>
          <a:prstGeom prst="rect">
            <a:avLst/>
          </a:prstGeom>
          <a:solidFill>
            <a:srgbClr val="25866E"/>
          </a:solidFill>
          <a:ln>
            <a:solidFill>
              <a:srgbClr val="25866E"/>
            </a:solid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 name="Title 1">
            <a:extLst>
              <a:ext uri="{FF2B5EF4-FFF2-40B4-BE49-F238E27FC236}">
                <a16:creationId xmlns:a16="http://schemas.microsoft.com/office/drawing/2014/main" id="{256988C8-9AAE-49B2-AD32-2129D0CD8F7B}"/>
              </a:ext>
            </a:extLst>
          </p:cNvPr>
          <p:cNvSpPr>
            <a:spLocks noGrp="1"/>
          </p:cNvSpPr>
          <p:nvPr>
            <p:ph type="title" hasCustomPrompt="1"/>
          </p:nvPr>
        </p:nvSpPr>
        <p:spPr>
          <a:xfrm>
            <a:off x="391885" y="282000"/>
            <a:ext cx="11355355" cy="833241"/>
          </a:xfrm>
        </p:spPr>
        <p:txBody>
          <a:bodyPr>
            <a:normAutofit/>
          </a:bodyPr>
          <a:lstStyle>
            <a:lvl1pPr>
              <a:defRPr sz="4000">
                <a:solidFill>
                  <a:schemeClr val="bg1"/>
                </a:solidFill>
              </a:defRPr>
            </a:lvl1pPr>
          </a:lstStyle>
          <a:p>
            <a:r>
              <a:rPr lang="en-US"/>
              <a:t>Click to add title</a:t>
            </a:r>
          </a:p>
        </p:txBody>
      </p:sp>
      <p:sp>
        <p:nvSpPr>
          <p:cNvPr id="6" name="Footer Placeholder 3">
            <a:extLst>
              <a:ext uri="{FF2B5EF4-FFF2-40B4-BE49-F238E27FC236}">
                <a16:creationId xmlns:a16="http://schemas.microsoft.com/office/drawing/2014/main" id="{F0ADACA4-80D4-4A8E-A367-3732ACF2EDE8}"/>
              </a:ext>
            </a:extLst>
          </p:cNvPr>
          <p:cNvSpPr>
            <a:spLocks noGrp="1"/>
          </p:cNvSpPr>
          <p:nvPr>
            <p:ph type="ftr" sz="quarter" idx="3"/>
          </p:nvPr>
        </p:nvSpPr>
        <p:spPr>
          <a:xfrm>
            <a:off x="96336" y="6492875"/>
            <a:ext cx="4114800" cy="365125"/>
          </a:xfrm>
          <a:prstGeom prst="rect">
            <a:avLst/>
          </a:prstGeom>
        </p:spPr>
        <p:txBody>
          <a:bodyPr vert="horz" lIns="91440" tIns="45720" rIns="91440" bIns="45720" rtlCol="0" anchor="ctr"/>
          <a:lstStyle>
            <a:lvl1pPr algn="l">
              <a:defRPr sz="1200">
                <a:solidFill>
                  <a:schemeClr val="tx1"/>
                </a:solidFill>
                <a:latin typeface="Verdana" panose="020B0604030504040204" pitchFamily="34" charset="0"/>
                <a:ea typeface="Verdana" panose="020B0604030504040204" pitchFamily="34" charset="0"/>
              </a:defRPr>
            </a:lvl1pPr>
          </a:lstStyle>
          <a:p>
            <a:r>
              <a:rPr lang="en-US"/>
              <a:t>MDE Office of Special Education</a:t>
            </a:r>
          </a:p>
        </p:txBody>
      </p:sp>
      <p:sp>
        <p:nvSpPr>
          <p:cNvPr id="7" name="Slide Number Placeholder 8">
            <a:extLst>
              <a:ext uri="{FF2B5EF4-FFF2-40B4-BE49-F238E27FC236}">
                <a16:creationId xmlns:a16="http://schemas.microsoft.com/office/drawing/2014/main" id="{1B7A9EBA-D1DB-46CB-92F2-DC04833CF9B9}"/>
              </a:ext>
            </a:extLst>
          </p:cNvPr>
          <p:cNvSpPr>
            <a:spLocks noGrp="1"/>
          </p:cNvSpPr>
          <p:nvPr>
            <p:ph type="sldNum" sz="quarter" idx="4"/>
          </p:nvPr>
        </p:nvSpPr>
        <p:spPr>
          <a:xfrm>
            <a:off x="9352468" y="6503922"/>
            <a:ext cx="2743200" cy="365125"/>
          </a:xfrm>
          <a:prstGeom prst="rect">
            <a:avLst/>
          </a:prstGeom>
        </p:spPr>
        <p:txBody>
          <a:bodyPr vert="horz" lIns="91440" tIns="45720" rIns="91440" bIns="45720" rtlCol="0" anchor="ctr"/>
          <a:lstStyle>
            <a:lvl1pPr algn="r">
              <a:defRPr sz="1200">
                <a:solidFill>
                  <a:schemeClr val="tx1"/>
                </a:solidFill>
                <a:latin typeface="Verdana" panose="020B0604030504040204" pitchFamily="34" charset="0"/>
                <a:ea typeface="Verdana" panose="020B0604030504040204" pitchFamily="34" charset="0"/>
              </a:defRPr>
            </a:lvl1pPr>
          </a:lstStyle>
          <a:p>
            <a:fld id="{C948956C-181A-4CF4-99F7-163F512CFDFE}" type="slidenum">
              <a:rPr lang="en-US" smtClean="0"/>
              <a:pPr/>
              <a:t>‹#›</a:t>
            </a:fld>
            <a:endParaRPr lang="en-US"/>
          </a:p>
        </p:txBody>
      </p:sp>
    </p:spTree>
    <p:extLst>
      <p:ext uri="{BB962C8B-B14F-4D97-AF65-F5344CB8AC3E}">
        <p14:creationId xmlns:p14="http://schemas.microsoft.com/office/powerpoint/2010/main" val="2249164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8A24BBB-FB12-42FD-9708-CDFD58955403}"/>
              </a:ext>
              <a:ext uri="{C183D7F6-B498-43B3-948B-1728B52AA6E4}">
                <adec:decorative xmlns:adec="http://schemas.microsoft.com/office/drawing/2017/decorative" val="1"/>
              </a:ext>
            </a:extLst>
          </p:cNvPr>
          <p:cNvSpPr/>
          <p:nvPr userDrawn="1"/>
        </p:nvSpPr>
        <p:spPr>
          <a:xfrm>
            <a:off x="0" y="4859"/>
            <a:ext cx="12192000" cy="1110382"/>
          </a:xfrm>
          <a:prstGeom prst="rect">
            <a:avLst/>
          </a:prstGeom>
          <a:solidFill>
            <a:srgbClr val="25846E"/>
          </a:solidFill>
          <a:ln>
            <a:solidFill>
              <a:srgbClr val="25846E"/>
            </a:solid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1" name="Title 1">
            <a:extLst>
              <a:ext uri="{FF2B5EF4-FFF2-40B4-BE49-F238E27FC236}">
                <a16:creationId xmlns:a16="http://schemas.microsoft.com/office/drawing/2014/main" id="{00B5CA01-D7C5-45C1-825C-123C031D2872}"/>
              </a:ext>
            </a:extLst>
          </p:cNvPr>
          <p:cNvSpPr>
            <a:spLocks noGrp="1"/>
          </p:cNvSpPr>
          <p:nvPr>
            <p:ph type="title" hasCustomPrompt="1"/>
          </p:nvPr>
        </p:nvSpPr>
        <p:spPr>
          <a:xfrm>
            <a:off x="391885" y="282000"/>
            <a:ext cx="11355355" cy="833241"/>
          </a:xfrm>
        </p:spPr>
        <p:txBody>
          <a:bodyPr>
            <a:normAutofit/>
          </a:bodyPr>
          <a:lstStyle>
            <a:lvl1pPr>
              <a:defRPr sz="4000">
                <a:solidFill>
                  <a:schemeClr val="bg1"/>
                </a:solidFill>
              </a:defRPr>
            </a:lvl1pPr>
          </a:lstStyle>
          <a:p>
            <a:r>
              <a:rPr lang="en-US"/>
              <a:t>Click to add title</a:t>
            </a:r>
          </a:p>
        </p:txBody>
      </p:sp>
      <p:sp>
        <p:nvSpPr>
          <p:cNvPr id="3" name="Content Placeholder 2">
            <a:extLst>
              <a:ext uri="{FF2B5EF4-FFF2-40B4-BE49-F238E27FC236}">
                <a16:creationId xmlns:a16="http://schemas.microsoft.com/office/drawing/2014/main" id="{EB6778A3-8946-449C-AB7D-F67D2B71FD9D}"/>
              </a:ext>
            </a:extLst>
          </p:cNvPr>
          <p:cNvSpPr>
            <a:spLocks noGrp="1"/>
          </p:cNvSpPr>
          <p:nvPr>
            <p:ph idx="1" hasCustomPrompt="1"/>
          </p:nvPr>
        </p:nvSpPr>
        <p:spPr>
          <a:xfrm>
            <a:off x="838200" y="1242204"/>
            <a:ext cx="10515600" cy="5115464"/>
          </a:xfrm>
        </p:spPr>
        <p:txBody>
          <a:bodyPr/>
          <a:lstStyle>
            <a:lvl1pPr>
              <a:defRPr sz="3200"/>
            </a:lvl1pPr>
            <a:lvl2pPr marL="625475" indent="-280988">
              <a:defRPr sz="3000"/>
            </a:lvl2pPr>
            <a:lvl3pPr marL="969963" indent="-223838">
              <a:defRPr sz="2800"/>
            </a:lvl3pPr>
            <a:lvl4pPr marL="1258888" indent="-231775">
              <a:defRPr sz="2600"/>
            </a:lvl4pPr>
            <a:lvl5pPr>
              <a:defRPr>
                <a:highlight>
                  <a:srgbClr val="FFFF00"/>
                </a:highlight>
              </a:defRPr>
            </a:lvl5pPr>
          </a:lstStyle>
          <a:p>
            <a:pPr lvl="0"/>
            <a:r>
              <a:rPr lang="en-US"/>
              <a:t>Click to add text</a:t>
            </a:r>
          </a:p>
          <a:p>
            <a:pPr lvl="1"/>
            <a:r>
              <a:rPr lang="en-US"/>
              <a:t>Second level</a:t>
            </a:r>
          </a:p>
          <a:p>
            <a:pPr lvl="2"/>
            <a:r>
              <a:rPr lang="en-US"/>
              <a:t>Third level</a:t>
            </a:r>
          </a:p>
          <a:p>
            <a:pPr lvl="3"/>
            <a:r>
              <a:rPr lang="en-US"/>
              <a:t>Fourth level</a:t>
            </a:r>
          </a:p>
        </p:txBody>
      </p:sp>
      <p:sp>
        <p:nvSpPr>
          <p:cNvPr id="17" name="Footer Placeholder 3">
            <a:extLst>
              <a:ext uri="{FF2B5EF4-FFF2-40B4-BE49-F238E27FC236}">
                <a16:creationId xmlns:a16="http://schemas.microsoft.com/office/drawing/2014/main" id="{71423C5F-FF68-4CC3-AF88-E25C2583C00D}"/>
              </a:ext>
            </a:extLst>
          </p:cNvPr>
          <p:cNvSpPr>
            <a:spLocks noGrp="1"/>
          </p:cNvSpPr>
          <p:nvPr>
            <p:ph type="ftr" sz="quarter" idx="3"/>
          </p:nvPr>
        </p:nvSpPr>
        <p:spPr>
          <a:xfrm>
            <a:off x="96336" y="6492875"/>
            <a:ext cx="4114800" cy="365125"/>
          </a:xfrm>
          <a:prstGeom prst="rect">
            <a:avLst/>
          </a:prstGeom>
        </p:spPr>
        <p:txBody>
          <a:bodyPr vert="horz" lIns="91440" tIns="45720" rIns="91440" bIns="45720" rtlCol="0" anchor="ctr"/>
          <a:lstStyle>
            <a:lvl1pPr algn="l">
              <a:defRPr sz="1200">
                <a:solidFill>
                  <a:schemeClr val="tx1"/>
                </a:solidFill>
                <a:latin typeface="Verdana" panose="020B0604030504040204" pitchFamily="34" charset="0"/>
                <a:ea typeface="Verdana" panose="020B0604030504040204" pitchFamily="34" charset="0"/>
              </a:defRPr>
            </a:lvl1pPr>
          </a:lstStyle>
          <a:p>
            <a:r>
              <a:rPr lang="en-US"/>
              <a:t>MDE Office of Special Education</a:t>
            </a:r>
          </a:p>
        </p:txBody>
      </p:sp>
      <p:sp>
        <p:nvSpPr>
          <p:cNvPr id="18" name="Slide Number Placeholder 8">
            <a:extLst>
              <a:ext uri="{FF2B5EF4-FFF2-40B4-BE49-F238E27FC236}">
                <a16:creationId xmlns:a16="http://schemas.microsoft.com/office/drawing/2014/main" id="{55830F5E-ADD5-412F-8748-F6A099D3507B}"/>
              </a:ext>
            </a:extLst>
          </p:cNvPr>
          <p:cNvSpPr>
            <a:spLocks noGrp="1"/>
          </p:cNvSpPr>
          <p:nvPr>
            <p:ph type="sldNum" sz="quarter" idx="4"/>
          </p:nvPr>
        </p:nvSpPr>
        <p:spPr>
          <a:xfrm>
            <a:off x="9352468" y="6503922"/>
            <a:ext cx="2743200" cy="365125"/>
          </a:xfrm>
          <a:prstGeom prst="rect">
            <a:avLst/>
          </a:prstGeom>
        </p:spPr>
        <p:txBody>
          <a:bodyPr vert="horz" lIns="91440" tIns="45720" rIns="91440" bIns="45720" rtlCol="0" anchor="ctr"/>
          <a:lstStyle>
            <a:lvl1pPr algn="r">
              <a:defRPr sz="1200">
                <a:solidFill>
                  <a:schemeClr val="tx1"/>
                </a:solidFill>
                <a:latin typeface="Verdana" panose="020B0604030504040204" pitchFamily="34" charset="0"/>
                <a:ea typeface="Verdana" panose="020B0604030504040204" pitchFamily="34" charset="0"/>
              </a:defRPr>
            </a:lvl1pPr>
          </a:lstStyle>
          <a:p>
            <a:fld id="{C948956C-181A-4CF4-99F7-163F512CFDFE}" type="slidenum">
              <a:rPr lang="en-US" smtClean="0"/>
              <a:pPr/>
              <a:t>‹#›</a:t>
            </a:fld>
            <a:endParaRPr lang="en-US"/>
          </a:p>
        </p:txBody>
      </p:sp>
    </p:spTree>
    <p:extLst>
      <p:ext uri="{BB962C8B-B14F-4D97-AF65-F5344CB8AC3E}">
        <p14:creationId xmlns:p14="http://schemas.microsoft.com/office/powerpoint/2010/main" val="38096686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FFD87-11B0-47CF-8C2A-DED050A60615}"/>
              </a:ext>
            </a:extLst>
          </p:cNvPr>
          <p:cNvSpPr>
            <a:spLocks noGrp="1"/>
          </p:cNvSpPr>
          <p:nvPr>
            <p:ph type="title" hasCustomPrompt="1"/>
          </p:nvPr>
        </p:nvSpPr>
        <p:spPr/>
        <p:txBody>
          <a:bodyPr/>
          <a:lstStyle>
            <a:lvl1pPr>
              <a:defRPr/>
            </a:lvl1pPr>
          </a:lstStyle>
          <a:p>
            <a:r>
              <a:rPr lang="en-US"/>
              <a:t>Input title and change font color to white</a:t>
            </a:r>
          </a:p>
        </p:txBody>
      </p:sp>
      <p:sp>
        <p:nvSpPr>
          <p:cNvPr id="4" name="Footer Placeholder 3">
            <a:extLst>
              <a:ext uri="{FF2B5EF4-FFF2-40B4-BE49-F238E27FC236}">
                <a16:creationId xmlns:a16="http://schemas.microsoft.com/office/drawing/2014/main" id="{37B35DBC-9A67-47A7-9BAB-540EE9038B9D}"/>
              </a:ext>
            </a:extLst>
          </p:cNvPr>
          <p:cNvSpPr>
            <a:spLocks noGrp="1"/>
          </p:cNvSpPr>
          <p:nvPr>
            <p:ph type="ftr" sz="quarter" idx="3"/>
          </p:nvPr>
        </p:nvSpPr>
        <p:spPr>
          <a:xfrm>
            <a:off x="96336" y="6492875"/>
            <a:ext cx="4114800" cy="365125"/>
          </a:xfrm>
          <a:prstGeom prst="rect">
            <a:avLst/>
          </a:prstGeom>
        </p:spPr>
        <p:txBody>
          <a:bodyPr vert="horz" lIns="91440" tIns="45720" rIns="91440" bIns="45720" rtlCol="0" anchor="ctr"/>
          <a:lstStyle>
            <a:lvl1pPr algn="l">
              <a:defRPr sz="1200">
                <a:solidFill>
                  <a:schemeClr val="tx1"/>
                </a:solidFill>
                <a:latin typeface="Verdana" panose="020B0604030504040204" pitchFamily="34" charset="0"/>
                <a:ea typeface="Verdana" panose="020B0604030504040204" pitchFamily="34" charset="0"/>
              </a:defRPr>
            </a:lvl1pPr>
          </a:lstStyle>
          <a:p>
            <a:r>
              <a:rPr lang="en-US"/>
              <a:t>MDE Office of Special Education</a:t>
            </a:r>
          </a:p>
        </p:txBody>
      </p:sp>
      <p:sp>
        <p:nvSpPr>
          <p:cNvPr id="5" name="Slide Number Placeholder 8">
            <a:extLst>
              <a:ext uri="{FF2B5EF4-FFF2-40B4-BE49-F238E27FC236}">
                <a16:creationId xmlns:a16="http://schemas.microsoft.com/office/drawing/2014/main" id="{969B9CAF-7601-43C4-AC01-43EE16C5A689}"/>
              </a:ext>
            </a:extLst>
          </p:cNvPr>
          <p:cNvSpPr>
            <a:spLocks noGrp="1"/>
          </p:cNvSpPr>
          <p:nvPr>
            <p:ph type="sldNum" sz="quarter" idx="4"/>
          </p:nvPr>
        </p:nvSpPr>
        <p:spPr>
          <a:xfrm>
            <a:off x="9352468" y="6503922"/>
            <a:ext cx="2743200" cy="365125"/>
          </a:xfrm>
          <a:prstGeom prst="rect">
            <a:avLst/>
          </a:prstGeom>
        </p:spPr>
        <p:txBody>
          <a:bodyPr vert="horz" lIns="91440" tIns="45720" rIns="91440" bIns="45720" rtlCol="0" anchor="ctr"/>
          <a:lstStyle>
            <a:lvl1pPr algn="r">
              <a:defRPr sz="1200">
                <a:solidFill>
                  <a:schemeClr val="tx1"/>
                </a:solidFill>
                <a:latin typeface="Verdana" panose="020B0604030504040204" pitchFamily="34" charset="0"/>
                <a:ea typeface="Verdana" panose="020B0604030504040204" pitchFamily="34" charset="0"/>
              </a:defRPr>
            </a:lvl1pPr>
          </a:lstStyle>
          <a:p>
            <a:fld id="{C948956C-181A-4CF4-99F7-163F512CFDFE}" type="slidenum">
              <a:rPr lang="en-US" smtClean="0"/>
              <a:pPr/>
              <a:t>‹#›</a:t>
            </a:fld>
            <a:endParaRPr lang="en-US"/>
          </a:p>
        </p:txBody>
      </p:sp>
    </p:spTree>
    <p:extLst>
      <p:ext uri="{BB962C8B-B14F-4D97-AF65-F5344CB8AC3E}">
        <p14:creationId xmlns:p14="http://schemas.microsoft.com/office/powerpoint/2010/main" val="32829018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9AAE4757-7EB7-4EB1-8FBD-00F7F997A2FF}"/>
              </a:ext>
            </a:extLst>
          </p:cNvPr>
          <p:cNvSpPr>
            <a:spLocks noGrp="1"/>
          </p:cNvSpPr>
          <p:nvPr>
            <p:ph type="title"/>
          </p:nvPr>
        </p:nvSpPr>
        <p:spPr>
          <a:xfrm>
            <a:off x="839788" y="457200"/>
            <a:ext cx="3932237" cy="1600200"/>
          </a:xfrm>
          <a:solidFill>
            <a:srgbClr val="25866E"/>
          </a:solidFill>
        </p:spPr>
        <p:txBody>
          <a:bodyPr lIns="137160" tIns="91440" rIns="91440" bIns="137160" anchor="ctr" anchorCtr="0">
            <a:normAutofit/>
          </a:bodyPr>
          <a:lstStyle>
            <a:lvl1pPr>
              <a:defRPr sz="3000">
                <a:solidFill>
                  <a:schemeClr val="bg1"/>
                </a:solidFill>
              </a:defRPr>
            </a:lvl1pPr>
          </a:lstStyle>
          <a:p>
            <a:r>
              <a:rPr lang="en-US"/>
              <a:t>Click to edit Master title style</a:t>
            </a:r>
          </a:p>
        </p:txBody>
      </p:sp>
      <p:sp>
        <p:nvSpPr>
          <p:cNvPr id="4" name="Text Placeholder 3">
            <a:extLst>
              <a:ext uri="{FF2B5EF4-FFF2-40B4-BE49-F238E27FC236}">
                <a16:creationId xmlns:a16="http://schemas.microsoft.com/office/drawing/2014/main" id="{40468808-0645-4824-847B-7D4E53D83782}"/>
              </a:ext>
            </a:extLst>
          </p:cNvPr>
          <p:cNvSpPr>
            <a:spLocks noGrp="1"/>
          </p:cNvSpPr>
          <p:nvPr>
            <p:ph type="body" sz="half" idx="2"/>
          </p:nvPr>
        </p:nvSpPr>
        <p:spPr>
          <a:xfrm>
            <a:off x="839788" y="2233246"/>
            <a:ext cx="3932237" cy="4089916"/>
          </a:xfrm>
        </p:spPr>
        <p:txBody>
          <a:bodyPr>
            <a:normAutofit/>
          </a:bodyPr>
          <a:lstStyle>
            <a:lvl1pPr marL="0" indent="0">
              <a:buNone/>
              <a:defRPr sz="2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3" name="Content Placeholder 2">
            <a:extLst>
              <a:ext uri="{FF2B5EF4-FFF2-40B4-BE49-F238E27FC236}">
                <a16:creationId xmlns:a16="http://schemas.microsoft.com/office/drawing/2014/main" id="{48853D1B-D62B-40CA-922B-495E8BB2F539}"/>
              </a:ext>
            </a:extLst>
          </p:cNvPr>
          <p:cNvSpPr>
            <a:spLocks noGrp="1"/>
          </p:cNvSpPr>
          <p:nvPr>
            <p:ph idx="1" hasCustomPrompt="1"/>
          </p:nvPr>
        </p:nvSpPr>
        <p:spPr>
          <a:xfrm>
            <a:off x="5183188" y="457200"/>
            <a:ext cx="6172200" cy="5865962"/>
          </a:xfrm>
        </p:spPr>
        <p:txBody>
          <a:bodyPr/>
          <a:lstStyle>
            <a:lvl1pPr>
              <a:defRPr sz="3200"/>
            </a:lvl1pPr>
            <a:lvl2pPr>
              <a:defRPr sz="3000"/>
            </a:lvl2pPr>
            <a:lvl3pPr>
              <a:defRPr sz="2800"/>
            </a:lvl3pPr>
            <a:lvl4pPr>
              <a:defRPr sz="2600"/>
            </a:lvl4pPr>
            <a:lvl5pPr marL="1604963" indent="-233363">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p:txBody>
      </p:sp>
      <p:sp>
        <p:nvSpPr>
          <p:cNvPr id="7" name="Footer Placeholder 3">
            <a:extLst>
              <a:ext uri="{FF2B5EF4-FFF2-40B4-BE49-F238E27FC236}">
                <a16:creationId xmlns:a16="http://schemas.microsoft.com/office/drawing/2014/main" id="{04EBD286-055C-41DF-A987-AAE4DBD45AF8}"/>
              </a:ext>
            </a:extLst>
          </p:cNvPr>
          <p:cNvSpPr>
            <a:spLocks noGrp="1"/>
          </p:cNvSpPr>
          <p:nvPr>
            <p:ph type="ftr" sz="quarter" idx="3"/>
          </p:nvPr>
        </p:nvSpPr>
        <p:spPr>
          <a:xfrm>
            <a:off x="96336" y="6492875"/>
            <a:ext cx="4114800" cy="365125"/>
          </a:xfrm>
          <a:prstGeom prst="rect">
            <a:avLst/>
          </a:prstGeom>
        </p:spPr>
        <p:txBody>
          <a:bodyPr vert="horz" lIns="91440" tIns="45720" rIns="91440" bIns="45720" rtlCol="0" anchor="ctr"/>
          <a:lstStyle>
            <a:lvl1pPr algn="l">
              <a:defRPr sz="1200">
                <a:solidFill>
                  <a:schemeClr val="tx1"/>
                </a:solidFill>
                <a:latin typeface="Verdana" panose="020B0604030504040204" pitchFamily="34" charset="0"/>
                <a:ea typeface="Verdana" panose="020B0604030504040204" pitchFamily="34" charset="0"/>
              </a:defRPr>
            </a:lvl1pPr>
          </a:lstStyle>
          <a:p>
            <a:r>
              <a:rPr lang="en-US"/>
              <a:t>MDE Office of Special Education</a:t>
            </a:r>
          </a:p>
        </p:txBody>
      </p:sp>
      <p:sp>
        <p:nvSpPr>
          <p:cNvPr id="8" name="Slide Number Placeholder 8">
            <a:extLst>
              <a:ext uri="{FF2B5EF4-FFF2-40B4-BE49-F238E27FC236}">
                <a16:creationId xmlns:a16="http://schemas.microsoft.com/office/drawing/2014/main" id="{5B729C5D-45ED-4C65-B203-7589F117119C}"/>
              </a:ext>
            </a:extLst>
          </p:cNvPr>
          <p:cNvSpPr>
            <a:spLocks noGrp="1"/>
          </p:cNvSpPr>
          <p:nvPr>
            <p:ph type="sldNum" sz="quarter" idx="4"/>
          </p:nvPr>
        </p:nvSpPr>
        <p:spPr>
          <a:xfrm>
            <a:off x="9352468" y="6503922"/>
            <a:ext cx="2743200" cy="365125"/>
          </a:xfrm>
          <a:prstGeom prst="rect">
            <a:avLst/>
          </a:prstGeom>
        </p:spPr>
        <p:txBody>
          <a:bodyPr vert="horz" lIns="91440" tIns="45720" rIns="91440" bIns="45720" rtlCol="0" anchor="ctr"/>
          <a:lstStyle>
            <a:lvl1pPr algn="r">
              <a:defRPr sz="1200">
                <a:solidFill>
                  <a:schemeClr val="tx1"/>
                </a:solidFill>
                <a:latin typeface="Verdana" panose="020B0604030504040204" pitchFamily="34" charset="0"/>
                <a:ea typeface="Verdana" panose="020B0604030504040204" pitchFamily="34" charset="0"/>
              </a:defRPr>
            </a:lvl1pPr>
          </a:lstStyle>
          <a:p>
            <a:fld id="{C948956C-181A-4CF4-99F7-163F512CFDFE}" type="slidenum">
              <a:rPr lang="en-US" smtClean="0"/>
              <a:pPr/>
              <a:t>‹#›</a:t>
            </a:fld>
            <a:endParaRPr lang="en-US"/>
          </a:p>
        </p:txBody>
      </p:sp>
    </p:spTree>
    <p:extLst>
      <p:ext uri="{BB962C8B-B14F-4D97-AF65-F5344CB8AC3E}">
        <p14:creationId xmlns:p14="http://schemas.microsoft.com/office/powerpoint/2010/main" val="5464667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6703D-060A-4602-BA50-0409A3DCA863}"/>
              </a:ext>
            </a:extLst>
          </p:cNvPr>
          <p:cNvSpPr>
            <a:spLocks noGrp="1"/>
          </p:cNvSpPr>
          <p:nvPr>
            <p:ph type="title"/>
          </p:nvPr>
        </p:nvSpPr>
        <p:spPr>
          <a:xfrm>
            <a:off x="839788" y="457200"/>
            <a:ext cx="3932237" cy="1600200"/>
          </a:xfrm>
          <a:solidFill>
            <a:srgbClr val="25866E"/>
          </a:solidFill>
        </p:spPr>
        <p:txBody>
          <a:bodyPr lIns="137160" tIns="91440" bIns="137160" anchor="ctr" anchorCtr="0">
            <a:normAutofit/>
          </a:bodyPr>
          <a:lstStyle>
            <a:lvl1pPr>
              <a:defRPr sz="3000">
                <a:solidFill>
                  <a:schemeClr val="bg1"/>
                </a:solidFill>
              </a:defRPr>
            </a:lvl1pPr>
          </a:lstStyle>
          <a:p>
            <a:r>
              <a:rPr lang="en-US"/>
              <a:t>Click to edit Master title style</a:t>
            </a:r>
          </a:p>
        </p:txBody>
      </p:sp>
      <p:sp>
        <p:nvSpPr>
          <p:cNvPr id="4" name="Text Placeholder 3">
            <a:extLst>
              <a:ext uri="{FF2B5EF4-FFF2-40B4-BE49-F238E27FC236}">
                <a16:creationId xmlns:a16="http://schemas.microsoft.com/office/drawing/2014/main" id="{F5875E57-9CD7-431A-9D7D-A17D29CE553D}"/>
              </a:ext>
            </a:extLst>
          </p:cNvPr>
          <p:cNvSpPr>
            <a:spLocks noGrp="1"/>
          </p:cNvSpPr>
          <p:nvPr>
            <p:ph type="body" sz="half" idx="2"/>
          </p:nvPr>
        </p:nvSpPr>
        <p:spPr>
          <a:xfrm>
            <a:off x="839788" y="2224215"/>
            <a:ext cx="3932237" cy="4150706"/>
          </a:xfrm>
        </p:spPr>
        <p:txBody>
          <a:bodyPr>
            <a:normAutofit/>
          </a:bodyPr>
          <a:lstStyle>
            <a:lvl1pPr marL="0" indent="0">
              <a:buNone/>
              <a:defRPr sz="2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3" name="Picture Placeholder 2">
            <a:extLst>
              <a:ext uri="{FF2B5EF4-FFF2-40B4-BE49-F238E27FC236}">
                <a16:creationId xmlns:a16="http://schemas.microsoft.com/office/drawing/2014/main" id="{083EBB25-D0C8-4954-9B36-D4E628F5B413}"/>
              </a:ext>
            </a:extLst>
          </p:cNvPr>
          <p:cNvSpPr>
            <a:spLocks noGrp="1"/>
          </p:cNvSpPr>
          <p:nvPr>
            <p:ph type="pic" idx="1"/>
          </p:nvPr>
        </p:nvSpPr>
        <p:spPr>
          <a:xfrm>
            <a:off x="5183188" y="457200"/>
            <a:ext cx="6172200" cy="591772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7" name="Footer Placeholder 3">
            <a:extLst>
              <a:ext uri="{FF2B5EF4-FFF2-40B4-BE49-F238E27FC236}">
                <a16:creationId xmlns:a16="http://schemas.microsoft.com/office/drawing/2014/main" id="{8A977368-5D03-4D6D-94E7-5DDB5FFEE8B8}"/>
              </a:ext>
            </a:extLst>
          </p:cNvPr>
          <p:cNvSpPr>
            <a:spLocks noGrp="1"/>
          </p:cNvSpPr>
          <p:nvPr>
            <p:ph type="ftr" sz="quarter" idx="3"/>
          </p:nvPr>
        </p:nvSpPr>
        <p:spPr>
          <a:xfrm>
            <a:off x="96336" y="6492875"/>
            <a:ext cx="4114800" cy="365125"/>
          </a:xfrm>
          <a:prstGeom prst="rect">
            <a:avLst/>
          </a:prstGeom>
        </p:spPr>
        <p:txBody>
          <a:bodyPr vert="horz" lIns="91440" tIns="45720" rIns="91440" bIns="45720" rtlCol="0" anchor="ctr"/>
          <a:lstStyle>
            <a:lvl1pPr algn="l">
              <a:defRPr sz="1200">
                <a:solidFill>
                  <a:schemeClr val="tx1"/>
                </a:solidFill>
                <a:latin typeface="Verdana" panose="020B0604030504040204" pitchFamily="34" charset="0"/>
                <a:ea typeface="Verdana" panose="020B0604030504040204" pitchFamily="34" charset="0"/>
              </a:defRPr>
            </a:lvl1pPr>
          </a:lstStyle>
          <a:p>
            <a:r>
              <a:rPr lang="en-US"/>
              <a:t>MDE Office of Special Education</a:t>
            </a:r>
          </a:p>
        </p:txBody>
      </p:sp>
      <p:sp>
        <p:nvSpPr>
          <p:cNvPr id="8" name="Slide Number Placeholder 8">
            <a:extLst>
              <a:ext uri="{FF2B5EF4-FFF2-40B4-BE49-F238E27FC236}">
                <a16:creationId xmlns:a16="http://schemas.microsoft.com/office/drawing/2014/main" id="{35D6BDBD-A7C3-4CFE-A969-02520E42DE2D}"/>
              </a:ext>
            </a:extLst>
          </p:cNvPr>
          <p:cNvSpPr>
            <a:spLocks noGrp="1"/>
          </p:cNvSpPr>
          <p:nvPr>
            <p:ph type="sldNum" sz="quarter" idx="4"/>
          </p:nvPr>
        </p:nvSpPr>
        <p:spPr>
          <a:xfrm>
            <a:off x="9352468" y="6503922"/>
            <a:ext cx="2743200" cy="365125"/>
          </a:xfrm>
          <a:prstGeom prst="rect">
            <a:avLst/>
          </a:prstGeom>
        </p:spPr>
        <p:txBody>
          <a:bodyPr vert="horz" lIns="91440" tIns="45720" rIns="91440" bIns="45720" rtlCol="0" anchor="ctr"/>
          <a:lstStyle>
            <a:lvl1pPr algn="r">
              <a:defRPr sz="1200">
                <a:solidFill>
                  <a:schemeClr val="tx1"/>
                </a:solidFill>
                <a:latin typeface="Verdana" panose="020B0604030504040204" pitchFamily="34" charset="0"/>
                <a:ea typeface="Verdana" panose="020B0604030504040204" pitchFamily="34" charset="0"/>
              </a:defRPr>
            </a:lvl1pPr>
          </a:lstStyle>
          <a:p>
            <a:fld id="{C948956C-181A-4CF4-99F7-163F512CFDFE}" type="slidenum">
              <a:rPr lang="en-US" smtClean="0"/>
              <a:pPr/>
              <a:t>‹#›</a:t>
            </a:fld>
            <a:endParaRPr lang="en-US"/>
          </a:p>
        </p:txBody>
      </p:sp>
    </p:spTree>
    <p:extLst>
      <p:ext uri="{BB962C8B-B14F-4D97-AF65-F5344CB8AC3E}">
        <p14:creationId xmlns:p14="http://schemas.microsoft.com/office/powerpoint/2010/main" val="7807422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FD6818B8-2539-418A-B8F9-24121A76E26A}"/>
              </a:ext>
              <a:ext uri="{C183D7F6-B498-43B3-948B-1728B52AA6E4}">
                <adec:decorative xmlns:adec="http://schemas.microsoft.com/office/drawing/2017/decorative" val="1"/>
              </a:ext>
            </a:extLst>
          </p:cNvPr>
          <p:cNvSpPr/>
          <p:nvPr userDrawn="1"/>
        </p:nvSpPr>
        <p:spPr>
          <a:xfrm>
            <a:off x="0" y="4859"/>
            <a:ext cx="12192000" cy="1110382"/>
          </a:xfrm>
          <a:prstGeom prst="rect">
            <a:avLst/>
          </a:prstGeom>
          <a:solidFill>
            <a:srgbClr val="25866E"/>
          </a:solidFill>
          <a:ln>
            <a:solidFill>
              <a:srgbClr val="25866E"/>
            </a:solid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AD2FC3B1-FC31-4268-AE04-4326CF8914FD}"/>
              </a:ext>
            </a:extLst>
          </p:cNvPr>
          <p:cNvSpPr>
            <a:spLocks noGrp="1"/>
          </p:cNvSpPr>
          <p:nvPr>
            <p:ph type="title"/>
          </p:nvPr>
        </p:nvSpPr>
        <p:spPr>
          <a:xfrm>
            <a:off x="838200" y="365126"/>
            <a:ext cx="10515600" cy="750116"/>
          </a:xfrm>
        </p:spPr>
        <p:txBody>
          <a:bodyPr/>
          <a:lstStyle>
            <a:lvl1pPr>
              <a:defRPr>
                <a:solidFill>
                  <a:schemeClr val="bg1"/>
                </a:solidFill>
              </a:defRPr>
            </a:lvl1pPr>
          </a:lstStyle>
          <a:p>
            <a:r>
              <a:rPr lang="en-US"/>
              <a:t>Click to edit Master title style</a:t>
            </a:r>
          </a:p>
        </p:txBody>
      </p:sp>
      <p:sp>
        <p:nvSpPr>
          <p:cNvPr id="3" name="Vertical Text Placeholder 2">
            <a:extLst>
              <a:ext uri="{FF2B5EF4-FFF2-40B4-BE49-F238E27FC236}">
                <a16:creationId xmlns:a16="http://schemas.microsoft.com/office/drawing/2014/main" id="{2D6B86A8-B5C2-4C14-93DF-A71981AD0109}"/>
              </a:ext>
            </a:extLst>
          </p:cNvPr>
          <p:cNvSpPr>
            <a:spLocks noGrp="1"/>
          </p:cNvSpPr>
          <p:nvPr>
            <p:ph type="body" orient="vert" idx="1" hasCustomPrompt="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p:txBody>
      </p:sp>
      <p:sp>
        <p:nvSpPr>
          <p:cNvPr id="9" name="Footer Placeholder 3">
            <a:extLst>
              <a:ext uri="{FF2B5EF4-FFF2-40B4-BE49-F238E27FC236}">
                <a16:creationId xmlns:a16="http://schemas.microsoft.com/office/drawing/2014/main" id="{F11D5644-954F-46B3-BBFD-850A947647C4}"/>
              </a:ext>
            </a:extLst>
          </p:cNvPr>
          <p:cNvSpPr>
            <a:spLocks noGrp="1"/>
          </p:cNvSpPr>
          <p:nvPr>
            <p:ph type="ftr" sz="quarter" idx="3"/>
          </p:nvPr>
        </p:nvSpPr>
        <p:spPr>
          <a:xfrm>
            <a:off x="96336" y="6492875"/>
            <a:ext cx="4114800" cy="365125"/>
          </a:xfrm>
          <a:prstGeom prst="rect">
            <a:avLst/>
          </a:prstGeom>
        </p:spPr>
        <p:txBody>
          <a:bodyPr vert="horz" lIns="91440" tIns="45720" rIns="91440" bIns="45720" rtlCol="0" anchor="ctr"/>
          <a:lstStyle>
            <a:lvl1pPr algn="l">
              <a:defRPr sz="1200">
                <a:solidFill>
                  <a:schemeClr val="tx1"/>
                </a:solidFill>
                <a:latin typeface="Verdana" panose="020B0604030504040204" pitchFamily="34" charset="0"/>
                <a:ea typeface="Verdana" panose="020B0604030504040204" pitchFamily="34" charset="0"/>
              </a:defRPr>
            </a:lvl1pPr>
          </a:lstStyle>
          <a:p>
            <a:r>
              <a:rPr lang="en-US"/>
              <a:t>MDE Office of Special Education</a:t>
            </a:r>
          </a:p>
        </p:txBody>
      </p:sp>
      <p:sp>
        <p:nvSpPr>
          <p:cNvPr id="10" name="Slide Number Placeholder 8">
            <a:extLst>
              <a:ext uri="{FF2B5EF4-FFF2-40B4-BE49-F238E27FC236}">
                <a16:creationId xmlns:a16="http://schemas.microsoft.com/office/drawing/2014/main" id="{24AC4758-9EBA-427F-BE2C-BF8A346500AB}"/>
              </a:ext>
            </a:extLst>
          </p:cNvPr>
          <p:cNvSpPr>
            <a:spLocks noGrp="1"/>
          </p:cNvSpPr>
          <p:nvPr>
            <p:ph type="sldNum" sz="quarter" idx="4"/>
          </p:nvPr>
        </p:nvSpPr>
        <p:spPr>
          <a:xfrm>
            <a:off x="9352468" y="6503922"/>
            <a:ext cx="2743200" cy="365125"/>
          </a:xfrm>
          <a:prstGeom prst="rect">
            <a:avLst/>
          </a:prstGeom>
        </p:spPr>
        <p:txBody>
          <a:bodyPr vert="horz" lIns="91440" tIns="45720" rIns="91440" bIns="45720" rtlCol="0" anchor="ctr"/>
          <a:lstStyle>
            <a:lvl1pPr algn="r">
              <a:defRPr sz="1200">
                <a:solidFill>
                  <a:schemeClr val="tx1"/>
                </a:solidFill>
                <a:latin typeface="Verdana" panose="020B0604030504040204" pitchFamily="34" charset="0"/>
                <a:ea typeface="Verdana" panose="020B0604030504040204" pitchFamily="34" charset="0"/>
              </a:defRPr>
            </a:lvl1pPr>
          </a:lstStyle>
          <a:p>
            <a:fld id="{C948956C-181A-4CF4-99F7-163F512CFDFE}" type="slidenum">
              <a:rPr lang="en-US" smtClean="0"/>
              <a:pPr/>
              <a:t>‹#›</a:t>
            </a:fld>
            <a:endParaRPr lang="en-US"/>
          </a:p>
        </p:txBody>
      </p:sp>
    </p:spTree>
    <p:extLst>
      <p:ext uri="{BB962C8B-B14F-4D97-AF65-F5344CB8AC3E}">
        <p14:creationId xmlns:p14="http://schemas.microsoft.com/office/powerpoint/2010/main" val="30296914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9C633D3-D539-4AE7-BFBF-130ABCEAD0F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0385B27-0B87-4799-B538-EA4789C8AD7D}"/>
              </a:ext>
            </a:extLst>
          </p:cNvPr>
          <p:cNvSpPr>
            <a:spLocks noGrp="1"/>
          </p:cNvSpPr>
          <p:nvPr>
            <p:ph type="body" orient="vert" idx="1" hasCustomPrompt="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p:txBody>
      </p:sp>
      <p:sp>
        <p:nvSpPr>
          <p:cNvPr id="6" name="Footer Placeholder 3">
            <a:extLst>
              <a:ext uri="{FF2B5EF4-FFF2-40B4-BE49-F238E27FC236}">
                <a16:creationId xmlns:a16="http://schemas.microsoft.com/office/drawing/2014/main" id="{5EE6DBE1-1414-4398-9EDF-3B9AFB99B1EB}"/>
              </a:ext>
            </a:extLst>
          </p:cNvPr>
          <p:cNvSpPr>
            <a:spLocks noGrp="1"/>
          </p:cNvSpPr>
          <p:nvPr>
            <p:ph type="ftr" sz="quarter" idx="3"/>
          </p:nvPr>
        </p:nvSpPr>
        <p:spPr>
          <a:xfrm>
            <a:off x="96336" y="6492875"/>
            <a:ext cx="4114800" cy="365125"/>
          </a:xfrm>
          <a:prstGeom prst="rect">
            <a:avLst/>
          </a:prstGeom>
        </p:spPr>
        <p:txBody>
          <a:bodyPr vert="horz" lIns="91440" tIns="45720" rIns="91440" bIns="45720" rtlCol="0" anchor="ctr"/>
          <a:lstStyle>
            <a:lvl1pPr algn="l">
              <a:defRPr sz="1200">
                <a:solidFill>
                  <a:schemeClr val="tx1"/>
                </a:solidFill>
                <a:latin typeface="Verdana" panose="020B0604030504040204" pitchFamily="34" charset="0"/>
                <a:ea typeface="Verdana" panose="020B0604030504040204" pitchFamily="34" charset="0"/>
              </a:defRPr>
            </a:lvl1pPr>
          </a:lstStyle>
          <a:p>
            <a:r>
              <a:rPr lang="en-US"/>
              <a:t>MDE Office of Special Education</a:t>
            </a:r>
          </a:p>
        </p:txBody>
      </p:sp>
      <p:sp>
        <p:nvSpPr>
          <p:cNvPr id="7" name="Slide Number Placeholder 8">
            <a:extLst>
              <a:ext uri="{FF2B5EF4-FFF2-40B4-BE49-F238E27FC236}">
                <a16:creationId xmlns:a16="http://schemas.microsoft.com/office/drawing/2014/main" id="{C271E5B8-F9BB-477E-A5E1-3AC5211F3323}"/>
              </a:ext>
            </a:extLst>
          </p:cNvPr>
          <p:cNvSpPr>
            <a:spLocks noGrp="1"/>
          </p:cNvSpPr>
          <p:nvPr>
            <p:ph type="sldNum" sz="quarter" idx="4"/>
          </p:nvPr>
        </p:nvSpPr>
        <p:spPr>
          <a:xfrm>
            <a:off x="9352468" y="6503922"/>
            <a:ext cx="2743200" cy="365125"/>
          </a:xfrm>
          <a:prstGeom prst="rect">
            <a:avLst/>
          </a:prstGeom>
        </p:spPr>
        <p:txBody>
          <a:bodyPr vert="horz" lIns="91440" tIns="45720" rIns="91440" bIns="45720" rtlCol="0" anchor="ctr"/>
          <a:lstStyle>
            <a:lvl1pPr algn="r">
              <a:defRPr sz="1200">
                <a:solidFill>
                  <a:schemeClr val="tx1"/>
                </a:solidFill>
                <a:latin typeface="Verdana" panose="020B0604030504040204" pitchFamily="34" charset="0"/>
                <a:ea typeface="Verdana" panose="020B0604030504040204" pitchFamily="34" charset="0"/>
              </a:defRPr>
            </a:lvl1pPr>
          </a:lstStyle>
          <a:p>
            <a:fld id="{C948956C-181A-4CF4-99F7-163F512CFDFE}" type="slidenum">
              <a:rPr lang="en-US" smtClean="0"/>
              <a:pPr/>
              <a:t>‹#›</a:t>
            </a:fld>
            <a:endParaRPr lang="en-US"/>
          </a:p>
        </p:txBody>
      </p:sp>
    </p:spTree>
    <p:extLst>
      <p:ext uri="{BB962C8B-B14F-4D97-AF65-F5344CB8AC3E}">
        <p14:creationId xmlns:p14="http://schemas.microsoft.com/office/powerpoint/2010/main" val="31986512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matchingName="Custom Layout">
  <p:cSld name="Custom Layout">
    <p:spTree>
      <p:nvGrpSpPr>
        <p:cNvPr id="1" name="Shape 154"/>
        <p:cNvGrpSpPr/>
        <p:nvPr/>
      </p:nvGrpSpPr>
      <p:grpSpPr>
        <a:xfrm>
          <a:off x="0" y="0"/>
          <a:ext cx="0" cy="0"/>
          <a:chOff x="0" y="0"/>
          <a:chExt cx="0" cy="0"/>
        </a:xfrm>
      </p:grpSpPr>
      <p:sp>
        <p:nvSpPr>
          <p:cNvPr id="155" name="Google Shape;155;p27"/>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56" name="Google Shape;156;p27"/>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lnSpc>
                <a:spcPct val="100000"/>
              </a:lnSpc>
              <a:spcBef>
                <a:spcPts val="0"/>
              </a:spcBef>
              <a:spcAft>
                <a:spcPts val="0"/>
              </a:spcAft>
              <a:buNone/>
              <a:defRPr>
                <a:solidFill>
                  <a:srgbClr val="000000"/>
                </a:solidFill>
              </a:defRPr>
            </a:lvl1pPr>
            <a:lvl2pPr marL="0" lvl="1" indent="0" algn="r" rtl="0">
              <a:lnSpc>
                <a:spcPct val="100000"/>
              </a:lnSpc>
              <a:spcBef>
                <a:spcPts val="0"/>
              </a:spcBef>
              <a:spcAft>
                <a:spcPts val="0"/>
              </a:spcAft>
              <a:buNone/>
              <a:defRPr>
                <a:solidFill>
                  <a:srgbClr val="000000"/>
                </a:solidFill>
              </a:defRPr>
            </a:lvl2pPr>
            <a:lvl3pPr marL="0" lvl="2" indent="0" algn="r" rtl="0">
              <a:lnSpc>
                <a:spcPct val="100000"/>
              </a:lnSpc>
              <a:spcBef>
                <a:spcPts val="0"/>
              </a:spcBef>
              <a:spcAft>
                <a:spcPts val="0"/>
              </a:spcAft>
              <a:buNone/>
              <a:defRPr>
                <a:solidFill>
                  <a:srgbClr val="000000"/>
                </a:solidFill>
              </a:defRPr>
            </a:lvl3pPr>
            <a:lvl4pPr marL="0" lvl="3" indent="0" algn="r" rtl="0">
              <a:lnSpc>
                <a:spcPct val="100000"/>
              </a:lnSpc>
              <a:spcBef>
                <a:spcPts val="0"/>
              </a:spcBef>
              <a:spcAft>
                <a:spcPts val="0"/>
              </a:spcAft>
              <a:buNone/>
              <a:defRPr>
                <a:solidFill>
                  <a:srgbClr val="000000"/>
                </a:solidFill>
              </a:defRPr>
            </a:lvl4pPr>
            <a:lvl5pPr marL="0" lvl="4" indent="0" algn="r" rtl="0">
              <a:lnSpc>
                <a:spcPct val="100000"/>
              </a:lnSpc>
              <a:spcBef>
                <a:spcPts val="0"/>
              </a:spcBef>
              <a:spcAft>
                <a:spcPts val="0"/>
              </a:spcAft>
              <a:buNone/>
              <a:defRPr>
                <a:solidFill>
                  <a:srgbClr val="000000"/>
                </a:solidFill>
              </a:defRPr>
            </a:lvl5pPr>
            <a:lvl6pPr marL="0" lvl="5" indent="0" algn="r" rtl="0">
              <a:lnSpc>
                <a:spcPct val="100000"/>
              </a:lnSpc>
              <a:spcBef>
                <a:spcPts val="0"/>
              </a:spcBef>
              <a:spcAft>
                <a:spcPts val="0"/>
              </a:spcAft>
              <a:buNone/>
              <a:defRPr>
                <a:solidFill>
                  <a:srgbClr val="000000"/>
                </a:solidFill>
              </a:defRPr>
            </a:lvl6pPr>
            <a:lvl7pPr marL="0" lvl="6" indent="0" algn="r" rtl="0">
              <a:lnSpc>
                <a:spcPct val="100000"/>
              </a:lnSpc>
              <a:spcBef>
                <a:spcPts val="0"/>
              </a:spcBef>
              <a:spcAft>
                <a:spcPts val="0"/>
              </a:spcAft>
              <a:buNone/>
              <a:defRPr>
                <a:solidFill>
                  <a:srgbClr val="000000"/>
                </a:solidFill>
              </a:defRPr>
            </a:lvl7pPr>
            <a:lvl8pPr marL="0" lvl="7" indent="0" algn="r" rtl="0">
              <a:lnSpc>
                <a:spcPct val="100000"/>
              </a:lnSpc>
              <a:spcBef>
                <a:spcPts val="0"/>
              </a:spcBef>
              <a:spcAft>
                <a:spcPts val="0"/>
              </a:spcAft>
              <a:buNone/>
              <a:defRPr>
                <a:solidFill>
                  <a:srgbClr val="000000"/>
                </a:solidFill>
              </a:defRPr>
            </a:lvl8pPr>
            <a:lvl9pPr marL="0" lvl="8" indent="0" algn="r" rtl="0">
              <a:lnSpc>
                <a:spcPct val="100000"/>
              </a:lnSpc>
              <a:spcBef>
                <a:spcPts val="0"/>
              </a:spcBef>
              <a:spcAft>
                <a:spcPts val="0"/>
              </a:spcAft>
              <a:buNone/>
              <a:defRPr>
                <a:solidFill>
                  <a:srgbClr val="000000"/>
                </a:solidFill>
              </a:defRPr>
            </a:lvl9pPr>
          </a:lstStyle>
          <a:p>
            <a:pPr marL="0" lvl="0" indent="0" algn="r" rtl="0">
              <a:spcBef>
                <a:spcPts val="0"/>
              </a:spcBef>
              <a:spcAft>
                <a:spcPts val="0"/>
              </a:spcAft>
              <a:buNone/>
            </a:pPr>
            <a:fld id="{00000000-1234-1234-1234-123412341234}" type="slidenum">
              <a:rPr lang="en-US"/>
              <a:t>‹#›</a:t>
            </a:fld>
            <a:endParaRPr/>
          </a:p>
        </p:txBody>
      </p:sp>
      <p:sp>
        <p:nvSpPr>
          <p:cNvPr id="157" name="Google Shape;157;p27"/>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58" name="Google Shape;158;p27"/>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r>
              <a:rPr lang="en-US"/>
              <a:t>MDE Office of Special Education</a:t>
            </a:r>
            <a:endParaRPr/>
          </a:p>
        </p:txBody>
      </p:sp>
    </p:spTree>
    <p:extLst>
      <p:ext uri="{BB962C8B-B14F-4D97-AF65-F5344CB8AC3E}">
        <p14:creationId xmlns:p14="http://schemas.microsoft.com/office/powerpoint/2010/main" val="238863469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itle and Content" type="obj">
  <p:cSld name="1_Title and Content">
    <p:spTree>
      <p:nvGrpSpPr>
        <p:cNvPr id="1" name="Shape 159"/>
        <p:cNvGrpSpPr/>
        <p:nvPr/>
      </p:nvGrpSpPr>
      <p:grpSpPr>
        <a:xfrm>
          <a:off x="0" y="0"/>
          <a:ext cx="0" cy="0"/>
          <a:chOff x="0" y="0"/>
          <a:chExt cx="0" cy="0"/>
        </a:xfrm>
      </p:grpSpPr>
      <p:sp>
        <p:nvSpPr>
          <p:cNvPr id="160" name="Google Shape;160;p28"/>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61" name="Google Shape;161;p28"/>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a:bodyPr>
          <a:lstStyle>
            <a:lvl1pPr marL="457200" lvl="0" indent="-342900" algn="l" rtl="0">
              <a:lnSpc>
                <a:spcPct val="90000"/>
              </a:lnSpc>
              <a:spcBef>
                <a:spcPts val="1000"/>
              </a:spcBef>
              <a:spcAft>
                <a:spcPts val="0"/>
              </a:spcAft>
              <a:buClr>
                <a:schemeClr val="dk1"/>
              </a:buClr>
              <a:buSzPts val="1800"/>
              <a:buChar char="•"/>
              <a:defRPr/>
            </a:lvl1pPr>
            <a:lvl2pPr marL="914400" lvl="1" indent="-342900" algn="l" rtl="0">
              <a:lnSpc>
                <a:spcPct val="90000"/>
              </a:lnSpc>
              <a:spcBef>
                <a:spcPts val="500"/>
              </a:spcBef>
              <a:spcAft>
                <a:spcPts val="0"/>
              </a:spcAft>
              <a:buClr>
                <a:schemeClr val="dk1"/>
              </a:buClr>
              <a:buSzPts val="1800"/>
              <a:buChar char="•"/>
              <a:defRPr/>
            </a:lvl2pPr>
            <a:lvl3pPr marL="1371600" lvl="2" indent="-342900" algn="l" rtl="0">
              <a:lnSpc>
                <a:spcPct val="90000"/>
              </a:lnSpc>
              <a:spcBef>
                <a:spcPts val="500"/>
              </a:spcBef>
              <a:spcAft>
                <a:spcPts val="0"/>
              </a:spcAft>
              <a:buClr>
                <a:schemeClr val="dk1"/>
              </a:buClr>
              <a:buSzPts val="1800"/>
              <a:buChar char="•"/>
              <a:defRPr/>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62" name="Google Shape;162;p28"/>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63" name="Google Shape;163;p28"/>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r>
              <a:rPr lang="en-US"/>
              <a:t>MDE Office of Special Education</a:t>
            </a:r>
            <a:endParaRPr/>
          </a:p>
        </p:txBody>
      </p:sp>
      <p:sp>
        <p:nvSpPr>
          <p:cNvPr id="164" name="Google Shape;164;p28"/>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lnSpc>
                <a:spcPct val="100000"/>
              </a:lnSpc>
              <a:spcBef>
                <a:spcPts val="0"/>
              </a:spcBef>
              <a:spcAft>
                <a:spcPts val="0"/>
              </a:spcAft>
              <a:buNone/>
              <a:defRPr>
                <a:solidFill>
                  <a:srgbClr val="000000"/>
                </a:solidFill>
              </a:defRPr>
            </a:lvl1pPr>
            <a:lvl2pPr marL="0" lvl="1" indent="0" algn="r" rtl="0">
              <a:lnSpc>
                <a:spcPct val="100000"/>
              </a:lnSpc>
              <a:spcBef>
                <a:spcPts val="0"/>
              </a:spcBef>
              <a:spcAft>
                <a:spcPts val="0"/>
              </a:spcAft>
              <a:buNone/>
              <a:defRPr>
                <a:solidFill>
                  <a:srgbClr val="000000"/>
                </a:solidFill>
              </a:defRPr>
            </a:lvl2pPr>
            <a:lvl3pPr marL="0" lvl="2" indent="0" algn="r" rtl="0">
              <a:lnSpc>
                <a:spcPct val="100000"/>
              </a:lnSpc>
              <a:spcBef>
                <a:spcPts val="0"/>
              </a:spcBef>
              <a:spcAft>
                <a:spcPts val="0"/>
              </a:spcAft>
              <a:buNone/>
              <a:defRPr>
                <a:solidFill>
                  <a:srgbClr val="000000"/>
                </a:solidFill>
              </a:defRPr>
            </a:lvl3pPr>
            <a:lvl4pPr marL="0" lvl="3" indent="0" algn="r" rtl="0">
              <a:lnSpc>
                <a:spcPct val="100000"/>
              </a:lnSpc>
              <a:spcBef>
                <a:spcPts val="0"/>
              </a:spcBef>
              <a:spcAft>
                <a:spcPts val="0"/>
              </a:spcAft>
              <a:buNone/>
              <a:defRPr>
                <a:solidFill>
                  <a:srgbClr val="000000"/>
                </a:solidFill>
              </a:defRPr>
            </a:lvl4pPr>
            <a:lvl5pPr marL="0" lvl="4" indent="0" algn="r" rtl="0">
              <a:lnSpc>
                <a:spcPct val="100000"/>
              </a:lnSpc>
              <a:spcBef>
                <a:spcPts val="0"/>
              </a:spcBef>
              <a:spcAft>
                <a:spcPts val="0"/>
              </a:spcAft>
              <a:buNone/>
              <a:defRPr>
                <a:solidFill>
                  <a:srgbClr val="000000"/>
                </a:solidFill>
              </a:defRPr>
            </a:lvl5pPr>
            <a:lvl6pPr marL="0" lvl="5" indent="0" algn="r" rtl="0">
              <a:lnSpc>
                <a:spcPct val="100000"/>
              </a:lnSpc>
              <a:spcBef>
                <a:spcPts val="0"/>
              </a:spcBef>
              <a:spcAft>
                <a:spcPts val="0"/>
              </a:spcAft>
              <a:buNone/>
              <a:defRPr>
                <a:solidFill>
                  <a:srgbClr val="000000"/>
                </a:solidFill>
              </a:defRPr>
            </a:lvl6pPr>
            <a:lvl7pPr marL="0" lvl="6" indent="0" algn="r" rtl="0">
              <a:lnSpc>
                <a:spcPct val="100000"/>
              </a:lnSpc>
              <a:spcBef>
                <a:spcPts val="0"/>
              </a:spcBef>
              <a:spcAft>
                <a:spcPts val="0"/>
              </a:spcAft>
              <a:buNone/>
              <a:defRPr>
                <a:solidFill>
                  <a:srgbClr val="000000"/>
                </a:solidFill>
              </a:defRPr>
            </a:lvl7pPr>
            <a:lvl8pPr marL="0" lvl="7" indent="0" algn="r" rtl="0">
              <a:lnSpc>
                <a:spcPct val="100000"/>
              </a:lnSpc>
              <a:spcBef>
                <a:spcPts val="0"/>
              </a:spcBef>
              <a:spcAft>
                <a:spcPts val="0"/>
              </a:spcAft>
              <a:buNone/>
              <a:defRPr>
                <a:solidFill>
                  <a:srgbClr val="000000"/>
                </a:solidFill>
              </a:defRPr>
            </a:lvl8pPr>
            <a:lvl9pPr marL="0" lvl="8" indent="0" algn="r" rtl="0">
              <a:lnSpc>
                <a:spcPct val="100000"/>
              </a:lnSpc>
              <a:spcBef>
                <a:spcPts val="0"/>
              </a:spcBef>
              <a:spcAft>
                <a:spcPts val="0"/>
              </a:spcAft>
              <a:buNone/>
              <a:defRPr>
                <a:solidFill>
                  <a:srgbClr val="000000"/>
                </a:solidFil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06946544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19DFA-9574-494F-9DA3-31047EE2B688}"/>
              </a:ext>
            </a:extLst>
          </p:cNvPr>
          <p:cNvSpPr>
            <a:spLocks noGrp="1"/>
          </p:cNvSpPr>
          <p:nvPr>
            <p:ph type="ctrTitle"/>
          </p:nvPr>
        </p:nvSpPr>
        <p:spPr>
          <a:xfrm>
            <a:off x="1524000" y="3131018"/>
            <a:ext cx="9144000" cy="955287"/>
          </a:xfrm>
        </p:spPr>
        <p:txBody>
          <a:bodyPr anchor="b"/>
          <a:lstStyle>
            <a:lvl1pPr algn="ctr">
              <a:defRPr sz="6000"/>
            </a:lvl1pPr>
          </a:lstStyle>
          <a:p>
            <a:r>
              <a:rPr lang="en-US"/>
              <a:t>Click to edit Master title style</a:t>
            </a:r>
          </a:p>
        </p:txBody>
      </p:sp>
      <p:sp>
        <p:nvSpPr>
          <p:cNvPr id="4" name="Date Placeholder 3">
            <a:extLst>
              <a:ext uri="{FF2B5EF4-FFF2-40B4-BE49-F238E27FC236}">
                <a16:creationId xmlns:a16="http://schemas.microsoft.com/office/drawing/2014/main" id="{70E8E7A0-CEDE-B440-8053-981FAE099A10}"/>
              </a:ext>
            </a:extLst>
          </p:cNvPr>
          <p:cNvSpPr>
            <a:spLocks noGrp="1"/>
          </p:cNvSpPr>
          <p:nvPr>
            <p:ph type="dt" sz="half" idx="10"/>
          </p:nvPr>
        </p:nvSpPr>
        <p:spPr>
          <a:xfrm>
            <a:off x="-620" y="6571373"/>
            <a:ext cx="2743200" cy="365125"/>
          </a:xfrm>
          <a:prstGeom prst="rect">
            <a:avLst/>
          </a:prstGeom>
        </p:spPr>
        <p:txBody>
          <a:bodyPr/>
          <a:lstStyle>
            <a:lvl1pPr>
              <a:defRPr sz="1400"/>
            </a:lvl1pPr>
          </a:lstStyle>
          <a:p>
            <a:endParaRPr lang="en-US"/>
          </a:p>
        </p:txBody>
      </p:sp>
      <p:sp>
        <p:nvSpPr>
          <p:cNvPr id="6" name="Slide Number Placeholder 5">
            <a:extLst>
              <a:ext uri="{FF2B5EF4-FFF2-40B4-BE49-F238E27FC236}">
                <a16:creationId xmlns:a16="http://schemas.microsoft.com/office/drawing/2014/main" id="{A7265FBF-B2B9-9D49-BEEF-82FF55D55585}"/>
              </a:ext>
            </a:extLst>
          </p:cNvPr>
          <p:cNvSpPr>
            <a:spLocks noGrp="1"/>
          </p:cNvSpPr>
          <p:nvPr>
            <p:ph type="sldNum" sz="quarter" idx="12"/>
          </p:nvPr>
        </p:nvSpPr>
        <p:spPr>
          <a:xfrm>
            <a:off x="9458092" y="6571373"/>
            <a:ext cx="2743200" cy="365125"/>
          </a:xfrm>
          <a:prstGeom prst="rect">
            <a:avLst/>
          </a:prstGeom>
        </p:spPr>
        <p:txBody>
          <a:bodyPr/>
          <a:lstStyle>
            <a:lvl1pPr algn="r">
              <a:defRPr sz="1400"/>
            </a:lvl1pPr>
          </a:lstStyle>
          <a:p>
            <a:fld id="{5DE3C388-D34F-E748-9E4C-60B40611563A}" type="slidenum">
              <a:rPr lang="en-US" smtClean="0"/>
              <a:pPr/>
              <a:t>‹#›</a:t>
            </a:fld>
            <a:endParaRPr lang="en-US"/>
          </a:p>
        </p:txBody>
      </p:sp>
      <p:pic>
        <p:nvPicPr>
          <p:cNvPr id="10" name="Picture 9" descr="Michigan's Top 10 Strategic Education Plan logo.">
            <a:extLst>
              <a:ext uri="{FF2B5EF4-FFF2-40B4-BE49-F238E27FC236}">
                <a16:creationId xmlns:a16="http://schemas.microsoft.com/office/drawing/2014/main" id="{FD169050-F9A0-8B41-B94D-9DE4ACEA82C3}"/>
              </a:ext>
            </a:extLst>
          </p:cNvPr>
          <p:cNvPicPr>
            <a:picLocks noChangeAspect="1"/>
          </p:cNvPicPr>
          <p:nvPr userDrawn="1"/>
        </p:nvPicPr>
        <p:blipFill>
          <a:blip r:embed="rId2"/>
          <a:stretch>
            <a:fillRect/>
          </a:stretch>
        </p:blipFill>
        <p:spPr>
          <a:xfrm>
            <a:off x="4038600" y="909443"/>
            <a:ext cx="4114800" cy="1828800"/>
          </a:xfrm>
          <a:prstGeom prst="rect">
            <a:avLst/>
          </a:prstGeom>
        </p:spPr>
      </p:pic>
    </p:spTree>
    <p:extLst>
      <p:ext uri="{BB962C8B-B14F-4D97-AF65-F5344CB8AC3E}">
        <p14:creationId xmlns:p14="http://schemas.microsoft.com/office/powerpoint/2010/main" val="24333862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itle Slide">
  <p:cSld name="2_Title Slide">
    <p:spTree>
      <p:nvGrpSpPr>
        <p:cNvPr id="1" name="Shape 13"/>
        <p:cNvGrpSpPr/>
        <p:nvPr/>
      </p:nvGrpSpPr>
      <p:grpSpPr>
        <a:xfrm>
          <a:off x="0" y="0"/>
          <a:ext cx="0" cy="0"/>
          <a:chOff x="0" y="0"/>
          <a:chExt cx="0" cy="0"/>
        </a:xfrm>
      </p:grpSpPr>
      <p:sp>
        <p:nvSpPr>
          <p:cNvPr id="14" name="Google Shape;14;p2"/>
          <p:cNvSpPr txBox="1">
            <a:spLocks noGrp="1"/>
          </p:cNvSpPr>
          <p:nvPr>
            <p:ph type="ctrTitle"/>
          </p:nvPr>
        </p:nvSpPr>
        <p:spPr>
          <a:xfrm>
            <a:off x="933450" y="722100"/>
            <a:ext cx="10287000" cy="18972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dk1"/>
              </a:buClr>
              <a:buSzPts val="4800"/>
              <a:buFont typeface="Verdana"/>
              <a:buNone/>
              <a:defRPr sz="4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2"/>
          <p:cNvSpPr/>
          <p:nvPr/>
        </p:nvSpPr>
        <p:spPr>
          <a:xfrm>
            <a:off x="-264919" y="2752475"/>
            <a:ext cx="12767399" cy="1230900"/>
          </a:xfrm>
          <a:prstGeom prst="rect">
            <a:avLst/>
          </a:prstGeom>
          <a:solidFill>
            <a:srgbClr val="25866E"/>
          </a:solidFill>
          <a:ln w="9525" cap="flat" cmpd="sng">
            <a:solidFill>
              <a:srgbClr val="25866E"/>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6" name="Google Shape;16;p2"/>
          <p:cNvSpPr txBox="1">
            <a:spLocks noGrp="1"/>
          </p:cNvSpPr>
          <p:nvPr>
            <p:ph type="subTitle" idx="1"/>
          </p:nvPr>
        </p:nvSpPr>
        <p:spPr>
          <a:xfrm>
            <a:off x="1514475" y="3192463"/>
            <a:ext cx="9144000" cy="722400"/>
          </a:xfrm>
          <a:prstGeom prst="rect">
            <a:avLst/>
          </a:prstGeom>
          <a:noFill/>
          <a:ln>
            <a:noFill/>
          </a:ln>
        </p:spPr>
        <p:txBody>
          <a:bodyPr spcFirstLastPara="1" wrap="square" lIns="91425" tIns="45700" rIns="91425" bIns="45700" anchor="t" anchorCtr="0">
            <a:noAutofit/>
          </a:bodyPr>
          <a:lstStyle>
            <a:lvl1pPr lvl="0" algn="ctr">
              <a:lnSpc>
                <a:spcPct val="108000"/>
              </a:lnSpc>
              <a:spcBef>
                <a:spcPts val="1000"/>
              </a:spcBef>
              <a:spcAft>
                <a:spcPts val="0"/>
              </a:spcAft>
              <a:buSzPts val="3600"/>
              <a:buNone/>
              <a:defRPr sz="3600">
                <a:solidFill>
                  <a:schemeClr val="lt1"/>
                </a:solidFill>
              </a:defRPr>
            </a:lvl1pPr>
            <a:lvl2pPr lvl="1" algn="ctr">
              <a:lnSpc>
                <a:spcPct val="108000"/>
              </a:lnSpc>
              <a:spcBef>
                <a:spcPts val="500"/>
              </a:spcBef>
              <a:spcAft>
                <a:spcPts val="0"/>
              </a:spcAft>
              <a:buSzPts val="2000"/>
              <a:buNone/>
              <a:defRPr sz="2000"/>
            </a:lvl2pPr>
            <a:lvl3pPr lvl="2" algn="ctr">
              <a:lnSpc>
                <a:spcPct val="108000"/>
              </a:lnSpc>
              <a:spcBef>
                <a:spcPts val="500"/>
              </a:spcBef>
              <a:spcAft>
                <a:spcPts val="0"/>
              </a:spcAft>
              <a:buSzPts val="1800"/>
              <a:buNone/>
              <a:defRPr sz="1800"/>
            </a:lvl3pPr>
            <a:lvl4pPr lvl="3" algn="ctr">
              <a:lnSpc>
                <a:spcPct val="108000"/>
              </a:lnSpc>
              <a:spcBef>
                <a:spcPts val="500"/>
              </a:spcBef>
              <a:spcAft>
                <a:spcPts val="0"/>
              </a:spcAft>
              <a:buClr>
                <a:schemeClr val="dk1"/>
              </a:buClr>
              <a:buSzPts val="1600"/>
              <a:buNone/>
              <a:defRPr sz="1600"/>
            </a:lvl4pPr>
            <a:lvl5pPr lvl="4" algn="ctr">
              <a:lnSpc>
                <a:spcPct val="108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17" name="Google Shape;17;p2"/>
          <p:cNvPicPr preferRelativeResize="0"/>
          <p:nvPr/>
        </p:nvPicPr>
        <p:blipFill rotWithShape="1">
          <a:blip r:embed="rId2">
            <a:alphaModFix/>
          </a:blip>
          <a:srcRect/>
          <a:stretch/>
        </p:blipFill>
        <p:spPr>
          <a:xfrm>
            <a:off x="4495800" y="4798749"/>
            <a:ext cx="2743200" cy="1055077"/>
          </a:xfrm>
          <a:prstGeom prst="rect">
            <a:avLst/>
          </a:prstGeom>
          <a:noFill/>
          <a:ln>
            <a:noFill/>
          </a:ln>
        </p:spPr>
      </p:pic>
      <p:sp>
        <p:nvSpPr>
          <p:cNvPr id="18" name="Google Shape;18;p2"/>
          <p:cNvSpPr txBox="1">
            <a:spLocks noGrp="1"/>
          </p:cNvSpPr>
          <p:nvPr>
            <p:ph type="ftr" idx="11"/>
          </p:nvPr>
        </p:nvSpPr>
        <p:spPr>
          <a:xfrm>
            <a:off x="838200" y="6350000"/>
            <a:ext cx="4114800" cy="365100"/>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r>
              <a:rPr lang="en-US"/>
              <a:t>MDE Office of Special Education</a:t>
            </a:r>
            <a:endParaRPr/>
          </a:p>
        </p:txBody>
      </p:sp>
      <p:sp>
        <p:nvSpPr>
          <p:cNvPr id="19" name="Google Shape;19;p2"/>
          <p:cNvSpPr txBox="1">
            <a:spLocks noGrp="1"/>
          </p:cNvSpPr>
          <p:nvPr>
            <p:ph type="sldNum" idx="12"/>
          </p:nvPr>
        </p:nvSpPr>
        <p:spPr>
          <a:xfrm>
            <a:off x="5067300" y="6346825"/>
            <a:ext cx="2743200" cy="365100"/>
          </a:xfrm>
          <a:prstGeom prst="rect">
            <a:avLst/>
          </a:prstGeom>
          <a:noFill/>
          <a:ln>
            <a:noFill/>
          </a:ln>
        </p:spPr>
        <p:txBody>
          <a:bodyPr spcFirstLastPara="1" wrap="square" lIns="91425" tIns="45700" rIns="91425" bIns="4570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Verdana"/>
                <a:ea typeface="Verdana"/>
                <a:cs typeface="Verdana"/>
                <a:sym typeface="Verdana"/>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Verdana"/>
                <a:ea typeface="Verdana"/>
                <a:cs typeface="Verdana"/>
                <a:sym typeface="Verdana"/>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Verdana"/>
                <a:ea typeface="Verdana"/>
                <a:cs typeface="Verdana"/>
                <a:sym typeface="Verdana"/>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Verdana"/>
                <a:ea typeface="Verdana"/>
                <a:cs typeface="Verdana"/>
                <a:sym typeface="Verdana"/>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Verdana"/>
                <a:ea typeface="Verdana"/>
                <a:cs typeface="Verdana"/>
                <a:sym typeface="Verdana"/>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Verdana"/>
                <a:ea typeface="Verdana"/>
                <a:cs typeface="Verdana"/>
                <a:sym typeface="Verdana"/>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Verdana"/>
                <a:ea typeface="Verdana"/>
                <a:cs typeface="Verdana"/>
                <a:sym typeface="Verdana"/>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Verdana"/>
                <a:ea typeface="Verdana"/>
                <a:cs typeface="Verdana"/>
                <a:sym typeface="Verdana"/>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Verdana"/>
                <a:ea typeface="Verdana"/>
                <a:cs typeface="Verdana"/>
                <a:sym typeface="Verdana"/>
              </a:defRPr>
            </a:lvl9pPr>
          </a:lstStyle>
          <a:p>
            <a:pPr marL="0" lvl="0" indent="0" algn="ct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282620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C3FF02D-5A41-464C-993E-9C6A2ABE84B1}"/>
              </a:ext>
              <a:ext uri="{C183D7F6-B498-43B3-948B-1728B52AA6E4}">
                <adec:decorative xmlns:adec="http://schemas.microsoft.com/office/drawing/2017/decorative" val="1"/>
              </a:ext>
            </a:extLst>
          </p:cNvPr>
          <p:cNvSpPr/>
          <p:nvPr userDrawn="1"/>
        </p:nvSpPr>
        <p:spPr>
          <a:xfrm>
            <a:off x="0" y="2948158"/>
            <a:ext cx="12192000" cy="1110382"/>
          </a:xfrm>
          <a:prstGeom prst="rect">
            <a:avLst/>
          </a:prstGeom>
          <a:solidFill>
            <a:srgbClr val="25846E"/>
          </a:solidFill>
          <a:ln>
            <a:solidFill>
              <a:srgbClr val="25846E"/>
            </a:solid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4CE04310-1E7C-478F-B7CB-A4446DFEA731}"/>
              </a:ext>
            </a:extLst>
          </p:cNvPr>
          <p:cNvSpPr>
            <a:spLocks noGrp="1"/>
          </p:cNvSpPr>
          <p:nvPr>
            <p:ph type="title"/>
          </p:nvPr>
        </p:nvSpPr>
        <p:spPr>
          <a:xfrm>
            <a:off x="345233" y="3041779"/>
            <a:ext cx="11002217" cy="908597"/>
          </a:xfrm>
        </p:spPr>
        <p:txBody>
          <a:bodyPr anchor="b">
            <a:normAutofit/>
          </a:bodyPr>
          <a:lstStyle>
            <a:lvl1pPr algn="ctr">
              <a:defRPr sz="4400">
                <a:solidFill>
                  <a:schemeClr val="bg1"/>
                </a:solidFill>
              </a:defRPr>
            </a:lvl1pPr>
          </a:lstStyle>
          <a:p>
            <a:r>
              <a:rPr lang="en-US"/>
              <a:t>Click to edit Master title style</a:t>
            </a:r>
          </a:p>
        </p:txBody>
      </p:sp>
      <p:sp>
        <p:nvSpPr>
          <p:cNvPr id="3" name="Text Placeholder 2">
            <a:extLst>
              <a:ext uri="{FF2B5EF4-FFF2-40B4-BE49-F238E27FC236}">
                <a16:creationId xmlns:a16="http://schemas.microsoft.com/office/drawing/2014/main" id="{DE29316B-CB8D-4D61-A3FF-949AFBA39DB3}"/>
              </a:ext>
            </a:extLst>
          </p:cNvPr>
          <p:cNvSpPr>
            <a:spLocks noGrp="1"/>
          </p:cNvSpPr>
          <p:nvPr>
            <p:ph type="body" idx="1"/>
          </p:nvPr>
        </p:nvSpPr>
        <p:spPr>
          <a:xfrm>
            <a:off x="345233" y="4272216"/>
            <a:ext cx="11002217" cy="1110382"/>
          </a:xfrm>
        </p:spPr>
        <p:txBody>
          <a:bodyPr>
            <a:normAutofit/>
          </a:bodyPr>
          <a:lstStyle>
            <a:lvl1pPr marL="0" indent="0" algn="ctr">
              <a:buNone/>
              <a:defRPr sz="3600">
                <a:solidFill>
                  <a:srgbClr val="25866E"/>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Footer Placeholder 3">
            <a:extLst>
              <a:ext uri="{FF2B5EF4-FFF2-40B4-BE49-F238E27FC236}">
                <a16:creationId xmlns:a16="http://schemas.microsoft.com/office/drawing/2014/main" id="{F567E2F2-8840-4D63-94A7-BE924DB0044F}"/>
              </a:ext>
            </a:extLst>
          </p:cNvPr>
          <p:cNvSpPr>
            <a:spLocks noGrp="1"/>
          </p:cNvSpPr>
          <p:nvPr>
            <p:ph type="ftr" sz="quarter" idx="3"/>
          </p:nvPr>
        </p:nvSpPr>
        <p:spPr>
          <a:xfrm>
            <a:off x="96336" y="6492875"/>
            <a:ext cx="4114800" cy="365125"/>
          </a:xfrm>
          <a:prstGeom prst="rect">
            <a:avLst/>
          </a:prstGeom>
        </p:spPr>
        <p:txBody>
          <a:bodyPr vert="horz" lIns="91440" tIns="45720" rIns="91440" bIns="45720" rtlCol="0" anchor="ctr"/>
          <a:lstStyle>
            <a:lvl1pPr algn="l">
              <a:defRPr sz="1200">
                <a:solidFill>
                  <a:schemeClr val="tx1"/>
                </a:solidFill>
                <a:latin typeface="Verdana" panose="020B0604030504040204" pitchFamily="34" charset="0"/>
                <a:ea typeface="Verdana" panose="020B0604030504040204" pitchFamily="34" charset="0"/>
              </a:defRPr>
            </a:lvl1pPr>
          </a:lstStyle>
          <a:p>
            <a:r>
              <a:rPr lang="en-US"/>
              <a:t>MDE Office of Special Education</a:t>
            </a:r>
          </a:p>
        </p:txBody>
      </p:sp>
      <p:sp>
        <p:nvSpPr>
          <p:cNvPr id="8" name="Slide Number Placeholder 8">
            <a:extLst>
              <a:ext uri="{FF2B5EF4-FFF2-40B4-BE49-F238E27FC236}">
                <a16:creationId xmlns:a16="http://schemas.microsoft.com/office/drawing/2014/main" id="{B4AE004E-0F23-4DC7-8626-842611D7A5CD}"/>
              </a:ext>
            </a:extLst>
          </p:cNvPr>
          <p:cNvSpPr>
            <a:spLocks noGrp="1"/>
          </p:cNvSpPr>
          <p:nvPr>
            <p:ph type="sldNum" sz="quarter" idx="4"/>
          </p:nvPr>
        </p:nvSpPr>
        <p:spPr>
          <a:xfrm>
            <a:off x="9352468" y="6503922"/>
            <a:ext cx="2743200" cy="365125"/>
          </a:xfrm>
          <a:prstGeom prst="rect">
            <a:avLst/>
          </a:prstGeom>
        </p:spPr>
        <p:txBody>
          <a:bodyPr vert="horz" lIns="91440" tIns="45720" rIns="91440" bIns="45720" rtlCol="0" anchor="ctr"/>
          <a:lstStyle>
            <a:lvl1pPr algn="r">
              <a:defRPr sz="1200">
                <a:solidFill>
                  <a:schemeClr val="tx1"/>
                </a:solidFill>
                <a:latin typeface="Verdana" panose="020B0604030504040204" pitchFamily="34" charset="0"/>
                <a:ea typeface="Verdana" panose="020B0604030504040204" pitchFamily="34" charset="0"/>
              </a:defRPr>
            </a:lvl1pPr>
          </a:lstStyle>
          <a:p>
            <a:fld id="{C948956C-181A-4CF4-99F7-163F512CFDFE}" type="slidenum">
              <a:rPr lang="en-US" smtClean="0"/>
              <a:pPr/>
              <a:t>‹#›</a:t>
            </a:fld>
            <a:endParaRPr lang="en-US"/>
          </a:p>
        </p:txBody>
      </p:sp>
    </p:spTree>
    <p:extLst>
      <p:ext uri="{BB962C8B-B14F-4D97-AF65-F5344CB8AC3E}">
        <p14:creationId xmlns:p14="http://schemas.microsoft.com/office/powerpoint/2010/main" val="1210059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EAC56789-759B-455D-80A1-3B326AF8A0D8}"/>
              </a:ext>
              <a:ext uri="{C183D7F6-B498-43B3-948B-1728B52AA6E4}">
                <adec:decorative xmlns:adec="http://schemas.microsoft.com/office/drawing/2017/decorative" val="1"/>
              </a:ext>
            </a:extLst>
          </p:cNvPr>
          <p:cNvSpPr/>
          <p:nvPr userDrawn="1"/>
        </p:nvSpPr>
        <p:spPr>
          <a:xfrm>
            <a:off x="0" y="4859"/>
            <a:ext cx="12192000" cy="1110382"/>
          </a:xfrm>
          <a:prstGeom prst="rect">
            <a:avLst/>
          </a:prstGeom>
          <a:solidFill>
            <a:srgbClr val="25846E"/>
          </a:solidFill>
          <a:ln>
            <a:solidFill>
              <a:srgbClr val="25846E"/>
            </a:solid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1" name="Title 1">
            <a:extLst>
              <a:ext uri="{FF2B5EF4-FFF2-40B4-BE49-F238E27FC236}">
                <a16:creationId xmlns:a16="http://schemas.microsoft.com/office/drawing/2014/main" id="{A223E564-AF8D-47A4-BC3C-82C882542F31}"/>
              </a:ext>
            </a:extLst>
          </p:cNvPr>
          <p:cNvSpPr>
            <a:spLocks noGrp="1"/>
          </p:cNvSpPr>
          <p:nvPr>
            <p:ph type="title" hasCustomPrompt="1"/>
          </p:nvPr>
        </p:nvSpPr>
        <p:spPr>
          <a:xfrm>
            <a:off x="391885" y="282000"/>
            <a:ext cx="11355355" cy="833241"/>
          </a:xfrm>
        </p:spPr>
        <p:txBody>
          <a:bodyPr>
            <a:normAutofit/>
          </a:bodyPr>
          <a:lstStyle>
            <a:lvl1pPr>
              <a:defRPr sz="4000">
                <a:solidFill>
                  <a:schemeClr val="bg1"/>
                </a:solidFill>
              </a:defRPr>
            </a:lvl1pPr>
          </a:lstStyle>
          <a:p>
            <a:r>
              <a:rPr lang="en-US"/>
              <a:t>Click to add title</a:t>
            </a:r>
          </a:p>
        </p:txBody>
      </p:sp>
      <p:sp>
        <p:nvSpPr>
          <p:cNvPr id="3" name="Content Placeholder 2">
            <a:extLst>
              <a:ext uri="{FF2B5EF4-FFF2-40B4-BE49-F238E27FC236}">
                <a16:creationId xmlns:a16="http://schemas.microsoft.com/office/drawing/2014/main" id="{9F6C0DAE-4A5F-4A83-98E9-6B7FEFC6D7D4}"/>
              </a:ext>
            </a:extLst>
          </p:cNvPr>
          <p:cNvSpPr>
            <a:spLocks noGrp="1"/>
          </p:cNvSpPr>
          <p:nvPr>
            <p:ph sz="half" idx="1" hasCustomPrompt="1"/>
          </p:nvPr>
        </p:nvSpPr>
        <p:spPr>
          <a:xfrm>
            <a:off x="838200" y="1233577"/>
            <a:ext cx="5181600" cy="5106838"/>
          </a:xfrm>
        </p:spPr>
        <p:txBody>
          <a:bodyPr/>
          <a:lstStyle>
            <a:lvl1pPr>
              <a:defRPr/>
            </a:lvl1pPr>
            <a:lvl4pPr>
              <a:defRPr/>
            </a:lvl4pPr>
          </a:lstStyle>
          <a:p>
            <a:pPr lvl="0"/>
            <a:r>
              <a:rPr lang="en-US"/>
              <a:t>Click to add text</a:t>
            </a:r>
          </a:p>
          <a:p>
            <a:pPr lvl="1"/>
            <a:r>
              <a:rPr lang="en-US"/>
              <a:t>Second level</a:t>
            </a:r>
          </a:p>
          <a:p>
            <a:pPr lvl="2"/>
            <a:r>
              <a:rPr lang="en-US"/>
              <a:t>Third level</a:t>
            </a:r>
          </a:p>
          <a:p>
            <a:pPr lvl="3"/>
            <a:r>
              <a:rPr lang="en-US"/>
              <a:t>Fourth level</a:t>
            </a:r>
          </a:p>
        </p:txBody>
      </p:sp>
      <p:sp>
        <p:nvSpPr>
          <p:cNvPr id="4" name="Content Placeholder 3">
            <a:extLst>
              <a:ext uri="{FF2B5EF4-FFF2-40B4-BE49-F238E27FC236}">
                <a16:creationId xmlns:a16="http://schemas.microsoft.com/office/drawing/2014/main" id="{E4C1E057-BA67-434A-A8BB-D76A5DE4706D}"/>
              </a:ext>
            </a:extLst>
          </p:cNvPr>
          <p:cNvSpPr>
            <a:spLocks noGrp="1"/>
          </p:cNvSpPr>
          <p:nvPr>
            <p:ph sz="half" idx="2" hasCustomPrompt="1"/>
          </p:nvPr>
        </p:nvSpPr>
        <p:spPr>
          <a:xfrm>
            <a:off x="6172200" y="1233576"/>
            <a:ext cx="5181600" cy="5106837"/>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p:txBody>
      </p:sp>
      <p:sp>
        <p:nvSpPr>
          <p:cNvPr id="8" name="Footer Placeholder 3">
            <a:extLst>
              <a:ext uri="{FF2B5EF4-FFF2-40B4-BE49-F238E27FC236}">
                <a16:creationId xmlns:a16="http://schemas.microsoft.com/office/drawing/2014/main" id="{4D64ACF8-AA84-4A71-BF99-6978C459C34D}"/>
              </a:ext>
            </a:extLst>
          </p:cNvPr>
          <p:cNvSpPr>
            <a:spLocks noGrp="1"/>
          </p:cNvSpPr>
          <p:nvPr>
            <p:ph type="ftr" sz="quarter" idx="3"/>
          </p:nvPr>
        </p:nvSpPr>
        <p:spPr>
          <a:xfrm>
            <a:off x="96336" y="6492875"/>
            <a:ext cx="4114800" cy="365125"/>
          </a:xfrm>
          <a:prstGeom prst="rect">
            <a:avLst/>
          </a:prstGeom>
        </p:spPr>
        <p:txBody>
          <a:bodyPr vert="horz" lIns="91440" tIns="45720" rIns="91440" bIns="45720" rtlCol="0" anchor="ctr"/>
          <a:lstStyle>
            <a:lvl1pPr algn="l">
              <a:defRPr sz="1200">
                <a:solidFill>
                  <a:schemeClr val="tx1"/>
                </a:solidFill>
                <a:latin typeface="Verdana" panose="020B0604030504040204" pitchFamily="34" charset="0"/>
                <a:ea typeface="Verdana" panose="020B0604030504040204" pitchFamily="34" charset="0"/>
              </a:defRPr>
            </a:lvl1pPr>
          </a:lstStyle>
          <a:p>
            <a:r>
              <a:rPr lang="en-US"/>
              <a:t>MDE Office of Special Education</a:t>
            </a:r>
          </a:p>
        </p:txBody>
      </p:sp>
      <p:sp>
        <p:nvSpPr>
          <p:cNvPr id="9" name="Slide Number Placeholder 8">
            <a:extLst>
              <a:ext uri="{FF2B5EF4-FFF2-40B4-BE49-F238E27FC236}">
                <a16:creationId xmlns:a16="http://schemas.microsoft.com/office/drawing/2014/main" id="{56D3BFAD-E18D-4F3C-8421-D2FE3E41C9EB}"/>
              </a:ext>
            </a:extLst>
          </p:cNvPr>
          <p:cNvSpPr>
            <a:spLocks noGrp="1"/>
          </p:cNvSpPr>
          <p:nvPr>
            <p:ph type="sldNum" sz="quarter" idx="4"/>
          </p:nvPr>
        </p:nvSpPr>
        <p:spPr>
          <a:xfrm>
            <a:off x="9352468" y="6503922"/>
            <a:ext cx="2743200" cy="365125"/>
          </a:xfrm>
          <a:prstGeom prst="rect">
            <a:avLst/>
          </a:prstGeom>
        </p:spPr>
        <p:txBody>
          <a:bodyPr vert="horz" lIns="91440" tIns="45720" rIns="91440" bIns="45720" rtlCol="0" anchor="ctr"/>
          <a:lstStyle>
            <a:lvl1pPr algn="r">
              <a:defRPr sz="1200">
                <a:solidFill>
                  <a:schemeClr val="tx1"/>
                </a:solidFill>
                <a:latin typeface="Verdana" panose="020B0604030504040204" pitchFamily="34" charset="0"/>
                <a:ea typeface="Verdana" panose="020B0604030504040204" pitchFamily="34" charset="0"/>
              </a:defRPr>
            </a:lvl1pPr>
          </a:lstStyle>
          <a:p>
            <a:fld id="{C948956C-181A-4CF4-99F7-163F512CFDFE}" type="slidenum">
              <a:rPr lang="en-US" smtClean="0"/>
              <a:pPr/>
              <a:t>‹#›</a:t>
            </a:fld>
            <a:endParaRPr lang="en-US"/>
          </a:p>
        </p:txBody>
      </p:sp>
    </p:spTree>
    <p:extLst>
      <p:ext uri="{BB962C8B-B14F-4D97-AF65-F5344CB8AC3E}">
        <p14:creationId xmlns:p14="http://schemas.microsoft.com/office/powerpoint/2010/main" val="3729627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EAC56789-759B-455D-80A1-3B326AF8A0D8}"/>
              </a:ext>
              <a:ext uri="{C183D7F6-B498-43B3-948B-1728B52AA6E4}">
                <adec:decorative xmlns:adec="http://schemas.microsoft.com/office/drawing/2017/decorative" val="1"/>
              </a:ext>
            </a:extLst>
          </p:cNvPr>
          <p:cNvSpPr/>
          <p:nvPr userDrawn="1"/>
        </p:nvSpPr>
        <p:spPr>
          <a:xfrm>
            <a:off x="0" y="4859"/>
            <a:ext cx="12192000" cy="1110382"/>
          </a:xfrm>
          <a:prstGeom prst="rect">
            <a:avLst/>
          </a:prstGeom>
          <a:solidFill>
            <a:srgbClr val="25846E"/>
          </a:solidFill>
          <a:ln>
            <a:solidFill>
              <a:srgbClr val="25846E"/>
            </a:solid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1" name="Title 1">
            <a:extLst>
              <a:ext uri="{FF2B5EF4-FFF2-40B4-BE49-F238E27FC236}">
                <a16:creationId xmlns:a16="http://schemas.microsoft.com/office/drawing/2014/main" id="{A223E564-AF8D-47A4-BC3C-82C882542F31}"/>
              </a:ext>
            </a:extLst>
          </p:cNvPr>
          <p:cNvSpPr>
            <a:spLocks noGrp="1"/>
          </p:cNvSpPr>
          <p:nvPr>
            <p:ph type="title" hasCustomPrompt="1"/>
          </p:nvPr>
        </p:nvSpPr>
        <p:spPr>
          <a:xfrm>
            <a:off x="391885" y="282000"/>
            <a:ext cx="11355355" cy="833241"/>
          </a:xfrm>
        </p:spPr>
        <p:txBody>
          <a:bodyPr>
            <a:normAutofit/>
          </a:bodyPr>
          <a:lstStyle>
            <a:lvl1pPr>
              <a:defRPr sz="4000">
                <a:solidFill>
                  <a:schemeClr val="bg1"/>
                </a:solidFill>
              </a:defRPr>
            </a:lvl1pPr>
          </a:lstStyle>
          <a:p>
            <a:r>
              <a:rPr lang="en-US"/>
              <a:t>Click to add title</a:t>
            </a:r>
          </a:p>
        </p:txBody>
      </p:sp>
      <p:sp>
        <p:nvSpPr>
          <p:cNvPr id="3" name="Content Placeholder 2">
            <a:extLst>
              <a:ext uri="{FF2B5EF4-FFF2-40B4-BE49-F238E27FC236}">
                <a16:creationId xmlns:a16="http://schemas.microsoft.com/office/drawing/2014/main" id="{9F6C0DAE-4A5F-4A83-98E9-6B7FEFC6D7D4}"/>
              </a:ext>
            </a:extLst>
          </p:cNvPr>
          <p:cNvSpPr>
            <a:spLocks noGrp="1"/>
          </p:cNvSpPr>
          <p:nvPr>
            <p:ph sz="half" idx="1" hasCustomPrompt="1"/>
          </p:nvPr>
        </p:nvSpPr>
        <p:spPr>
          <a:xfrm>
            <a:off x="838200" y="1233577"/>
            <a:ext cx="5181600" cy="3697652"/>
          </a:xfrm>
        </p:spPr>
        <p:txBody>
          <a:bodyPr/>
          <a:lstStyle>
            <a:lvl1pPr>
              <a:defRPr/>
            </a:lvl1pPr>
            <a:lvl4pPr>
              <a:defRPr/>
            </a:lvl4pPr>
          </a:lstStyle>
          <a:p>
            <a:pPr lvl="0"/>
            <a:r>
              <a:rPr lang="en-US"/>
              <a:t>Click to add text</a:t>
            </a:r>
          </a:p>
          <a:p>
            <a:pPr lvl="1"/>
            <a:r>
              <a:rPr lang="en-US"/>
              <a:t>Second level</a:t>
            </a:r>
          </a:p>
          <a:p>
            <a:pPr lvl="2"/>
            <a:r>
              <a:rPr lang="en-US"/>
              <a:t>Third level</a:t>
            </a:r>
          </a:p>
          <a:p>
            <a:pPr lvl="3"/>
            <a:r>
              <a:rPr lang="en-US"/>
              <a:t>Fourth level</a:t>
            </a:r>
          </a:p>
        </p:txBody>
      </p:sp>
      <p:sp>
        <p:nvSpPr>
          <p:cNvPr id="4" name="Content Placeholder 3">
            <a:extLst>
              <a:ext uri="{FF2B5EF4-FFF2-40B4-BE49-F238E27FC236}">
                <a16:creationId xmlns:a16="http://schemas.microsoft.com/office/drawing/2014/main" id="{E4C1E057-BA67-434A-A8BB-D76A5DE4706D}"/>
              </a:ext>
            </a:extLst>
          </p:cNvPr>
          <p:cNvSpPr>
            <a:spLocks noGrp="1"/>
          </p:cNvSpPr>
          <p:nvPr>
            <p:ph sz="half" idx="2" hasCustomPrompt="1"/>
          </p:nvPr>
        </p:nvSpPr>
        <p:spPr>
          <a:xfrm>
            <a:off x="6172200" y="1233577"/>
            <a:ext cx="5181600" cy="3697652"/>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p:txBody>
      </p:sp>
      <p:sp>
        <p:nvSpPr>
          <p:cNvPr id="5" name="Content Placeholder 4">
            <a:extLst>
              <a:ext uri="{FF2B5EF4-FFF2-40B4-BE49-F238E27FC236}">
                <a16:creationId xmlns:a16="http://schemas.microsoft.com/office/drawing/2014/main" id="{BB2C24CE-1109-4CBD-8C3B-CF42F54E875F}"/>
              </a:ext>
            </a:extLst>
          </p:cNvPr>
          <p:cNvSpPr>
            <a:spLocks noGrp="1"/>
          </p:cNvSpPr>
          <p:nvPr>
            <p:ph sz="quarter" idx="10" hasCustomPrompt="1"/>
          </p:nvPr>
        </p:nvSpPr>
        <p:spPr>
          <a:xfrm>
            <a:off x="838200" y="5218829"/>
            <a:ext cx="10515600" cy="833242"/>
          </a:xfrm>
        </p:spPr>
        <p:txBody>
          <a:bodyPr/>
          <a:lstStyle>
            <a:lvl1pPr>
              <a:defRPr/>
            </a:lvl1pPr>
          </a:lstStyle>
          <a:p>
            <a:pPr lvl="0"/>
            <a:r>
              <a:rPr lang="en-US"/>
              <a:t>Click to add text</a:t>
            </a:r>
          </a:p>
        </p:txBody>
      </p:sp>
      <p:sp>
        <p:nvSpPr>
          <p:cNvPr id="8" name="Footer Placeholder 3">
            <a:extLst>
              <a:ext uri="{FF2B5EF4-FFF2-40B4-BE49-F238E27FC236}">
                <a16:creationId xmlns:a16="http://schemas.microsoft.com/office/drawing/2014/main" id="{4D64ACF8-AA84-4A71-BF99-6978C459C34D}"/>
              </a:ext>
            </a:extLst>
          </p:cNvPr>
          <p:cNvSpPr>
            <a:spLocks noGrp="1"/>
          </p:cNvSpPr>
          <p:nvPr>
            <p:ph type="ftr" sz="quarter" idx="3"/>
          </p:nvPr>
        </p:nvSpPr>
        <p:spPr>
          <a:xfrm>
            <a:off x="96336" y="6492875"/>
            <a:ext cx="4114800" cy="365125"/>
          </a:xfrm>
          <a:prstGeom prst="rect">
            <a:avLst/>
          </a:prstGeom>
        </p:spPr>
        <p:txBody>
          <a:bodyPr vert="horz" lIns="91440" tIns="45720" rIns="91440" bIns="45720" rtlCol="0" anchor="ctr"/>
          <a:lstStyle>
            <a:lvl1pPr algn="l">
              <a:defRPr sz="1200">
                <a:solidFill>
                  <a:schemeClr val="tx1"/>
                </a:solidFill>
                <a:latin typeface="Verdana" panose="020B0604030504040204" pitchFamily="34" charset="0"/>
                <a:ea typeface="Verdana" panose="020B0604030504040204" pitchFamily="34" charset="0"/>
              </a:defRPr>
            </a:lvl1pPr>
          </a:lstStyle>
          <a:p>
            <a:r>
              <a:rPr lang="en-US"/>
              <a:t>MDE Office of Special Education</a:t>
            </a:r>
          </a:p>
        </p:txBody>
      </p:sp>
      <p:sp>
        <p:nvSpPr>
          <p:cNvPr id="9" name="Slide Number Placeholder 8">
            <a:extLst>
              <a:ext uri="{FF2B5EF4-FFF2-40B4-BE49-F238E27FC236}">
                <a16:creationId xmlns:a16="http://schemas.microsoft.com/office/drawing/2014/main" id="{56D3BFAD-E18D-4F3C-8421-D2FE3E41C9EB}"/>
              </a:ext>
            </a:extLst>
          </p:cNvPr>
          <p:cNvSpPr>
            <a:spLocks noGrp="1"/>
          </p:cNvSpPr>
          <p:nvPr>
            <p:ph type="sldNum" sz="quarter" idx="4"/>
          </p:nvPr>
        </p:nvSpPr>
        <p:spPr>
          <a:xfrm>
            <a:off x="9352468" y="6503922"/>
            <a:ext cx="2743200" cy="365125"/>
          </a:xfrm>
          <a:prstGeom prst="rect">
            <a:avLst/>
          </a:prstGeom>
        </p:spPr>
        <p:txBody>
          <a:bodyPr vert="horz" lIns="91440" tIns="45720" rIns="91440" bIns="45720" rtlCol="0" anchor="ctr"/>
          <a:lstStyle>
            <a:lvl1pPr algn="r">
              <a:defRPr sz="1200">
                <a:solidFill>
                  <a:schemeClr val="tx1"/>
                </a:solidFill>
                <a:latin typeface="Verdana" panose="020B0604030504040204" pitchFamily="34" charset="0"/>
                <a:ea typeface="Verdana" panose="020B0604030504040204" pitchFamily="34" charset="0"/>
              </a:defRPr>
            </a:lvl1pPr>
          </a:lstStyle>
          <a:p>
            <a:fld id="{C948956C-181A-4CF4-99F7-163F512CFDFE}" type="slidenum">
              <a:rPr lang="en-US" smtClean="0"/>
              <a:pPr/>
              <a:t>‹#›</a:t>
            </a:fld>
            <a:endParaRPr lang="en-US"/>
          </a:p>
        </p:txBody>
      </p:sp>
    </p:spTree>
    <p:extLst>
      <p:ext uri="{BB962C8B-B14F-4D97-AF65-F5344CB8AC3E}">
        <p14:creationId xmlns:p14="http://schemas.microsoft.com/office/powerpoint/2010/main" val="3698478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D386E68F-C960-41F2-A397-28E5F5AB7C2A}"/>
              </a:ext>
              <a:ext uri="{C183D7F6-B498-43B3-948B-1728B52AA6E4}">
                <adec:decorative xmlns:adec="http://schemas.microsoft.com/office/drawing/2017/decorative" val="1"/>
              </a:ext>
            </a:extLst>
          </p:cNvPr>
          <p:cNvSpPr/>
          <p:nvPr userDrawn="1"/>
        </p:nvSpPr>
        <p:spPr>
          <a:xfrm>
            <a:off x="0" y="4859"/>
            <a:ext cx="12192000" cy="1110382"/>
          </a:xfrm>
          <a:prstGeom prst="rect">
            <a:avLst/>
          </a:prstGeom>
          <a:solidFill>
            <a:srgbClr val="25846E"/>
          </a:solidFill>
          <a:ln>
            <a:solidFill>
              <a:srgbClr val="25846E"/>
            </a:solid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Title 1">
            <a:extLst>
              <a:ext uri="{FF2B5EF4-FFF2-40B4-BE49-F238E27FC236}">
                <a16:creationId xmlns:a16="http://schemas.microsoft.com/office/drawing/2014/main" id="{3688ACAD-3DA3-4FF9-9DA5-CE848AD35908}"/>
              </a:ext>
            </a:extLst>
          </p:cNvPr>
          <p:cNvSpPr>
            <a:spLocks noGrp="1"/>
          </p:cNvSpPr>
          <p:nvPr>
            <p:ph type="title" hasCustomPrompt="1"/>
          </p:nvPr>
        </p:nvSpPr>
        <p:spPr>
          <a:xfrm>
            <a:off x="391885" y="282000"/>
            <a:ext cx="11355355" cy="833241"/>
          </a:xfrm>
        </p:spPr>
        <p:txBody>
          <a:bodyPr>
            <a:normAutofit/>
          </a:bodyPr>
          <a:lstStyle>
            <a:lvl1pPr>
              <a:defRPr sz="4000">
                <a:solidFill>
                  <a:schemeClr val="bg1"/>
                </a:solidFill>
              </a:defRPr>
            </a:lvl1pPr>
          </a:lstStyle>
          <a:p>
            <a:r>
              <a:rPr lang="en-US"/>
              <a:t>Click to add title</a:t>
            </a:r>
          </a:p>
        </p:txBody>
      </p:sp>
      <p:sp>
        <p:nvSpPr>
          <p:cNvPr id="3" name="Text Placeholder 2">
            <a:extLst>
              <a:ext uri="{FF2B5EF4-FFF2-40B4-BE49-F238E27FC236}">
                <a16:creationId xmlns:a16="http://schemas.microsoft.com/office/drawing/2014/main" id="{4079874E-56F1-4BFA-8CEC-BE93F6275B12}"/>
              </a:ext>
            </a:extLst>
          </p:cNvPr>
          <p:cNvSpPr>
            <a:spLocks noGrp="1"/>
          </p:cNvSpPr>
          <p:nvPr>
            <p:ph type="body" idx="1" hasCustomPrompt="1"/>
          </p:nvPr>
        </p:nvSpPr>
        <p:spPr>
          <a:xfrm>
            <a:off x="603314" y="1224951"/>
            <a:ext cx="5391086" cy="681051"/>
          </a:xfrm>
          <a:solidFill>
            <a:srgbClr val="E4F4F0"/>
          </a:solidFill>
        </p:spPr>
        <p:txBody>
          <a:bodyPr anchor="ctr" anchorCtr="0">
            <a:normAutofit/>
          </a:bodyPr>
          <a:lstStyle>
            <a:lvl1pPr marL="0" indent="0" algn="ctr">
              <a:buNone/>
              <a:defRPr sz="3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add subheading</a:t>
            </a:r>
          </a:p>
        </p:txBody>
      </p:sp>
      <p:sp>
        <p:nvSpPr>
          <p:cNvPr id="4" name="Content Placeholder 3">
            <a:extLst>
              <a:ext uri="{FF2B5EF4-FFF2-40B4-BE49-F238E27FC236}">
                <a16:creationId xmlns:a16="http://schemas.microsoft.com/office/drawing/2014/main" id="{432461AD-4870-4723-A67E-50288C395C20}"/>
              </a:ext>
            </a:extLst>
          </p:cNvPr>
          <p:cNvSpPr>
            <a:spLocks noGrp="1"/>
          </p:cNvSpPr>
          <p:nvPr>
            <p:ph sz="half" idx="2" hasCustomPrompt="1"/>
          </p:nvPr>
        </p:nvSpPr>
        <p:spPr>
          <a:xfrm>
            <a:off x="606490" y="2049835"/>
            <a:ext cx="5391085" cy="4299207"/>
          </a:xfrm>
        </p:spPr>
        <p:txBody>
          <a:bodyPr>
            <a:normAutofit/>
          </a:bodyPr>
          <a:lstStyle>
            <a:lvl1pPr>
              <a:defRPr sz="2600"/>
            </a:lvl1pPr>
            <a:lvl2pPr>
              <a:defRPr sz="2400"/>
            </a:lvl2pPr>
            <a:lvl3pPr>
              <a:defRPr sz="2200"/>
            </a:lvl3pPr>
            <a:lvl4pPr>
              <a:defRPr sz="1800"/>
            </a:lvl4pPr>
            <a:lvl5pPr>
              <a:defRPr sz="1600"/>
            </a:lvl5pPr>
          </a:lstStyle>
          <a:p>
            <a:pPr lvl="0"/>
            <a:r>
              <a:rPr lang="en-US"/>
              <a:t>Click to add text</a:t>
            </a:r>
          </a:p>
          <a:p>
            <a:pPr lvl="1"/>
            <a:r>
              <a:rPr lang="en-US"/>
              <a:t>Second level</a:t>
            </a:r>
          </a:p>
        </p:txBody>
      </p:sp>
      <p:sp>
        <p:nvSpPr>
          <p:cNvPr id="5" name="Text Placeholder 4">
            <a:extLst>
              <a:ext uri="{FF2B5EF4-FFF2-40B4-BE49-F238E27FC236}">
                <a16:creationId xmlns:a16="http://schemas.microsoft.com/office/drawing/2014/main" id="{AFB89305-A827-44E7-B34F-FB5D2333E69F}"/>
              </a:ext>
            </a:extLst>
          </p:cNvPr>
          <p:cNvSpPr>
            <a:spLocks noGrp="1"/>
          </p:cNvSpPr>
          <p:nvPr>
            <p:ph type="body" sz="quarter" idx="3" hasCustomPrompt="1"/>
          </p:nvPr>
        </p:nvSpPr>
        <p:spPr>
          <a:xfrm>
            <a:off x="6096000" y="1224951"/>
            <a:ext cx="5486334" cy="681051"/>
          </a:xfrm>
          <a:solidFill>
            <a:srgbClr val="E4F4F0"/>
          </a:solidFill>
        </p:spPr>
        <p:txBody>
          <a:bodyPr anchor="ctr" anchorCtr="0">
            <a:noAutofit/>
          </a:bodyPr>
          <a:lstStyle>
            <a:lvl1pPr marL="0" indent="0" algn="ctr">
              <a:buNone/>
              <a:defRPr sz="3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add subheading</a:t>
            </a:r>
          </a:p>
        </p:txBody>
      </p:sp>
      <p:sp>
        <p:nvSpPr>
          <p:cNvPr id="6" name="Content Placeholder 5">
            <a:extLst>
              <a:ext uri="{FF2B5EF4-FFF2-40B4-BE49-F238E27FC236}">
                <a16:creationId xmlns:a16="http://schemas.microsoft.com/office/drawing/2014/main" id="{546F5B73-BD04-4D54-9A52-3712C32C9779}"/>
              </a:ext>
            </a:extLst>
          </p:cNvPr>
          <p:cNvSpPr>
            <a:spLocks noGrp="1"/>
          </p:cNvSpPr>
          <p:nvPr>
            <p:ph sz="quarter" idx="4" hasCustomPrompt="1"/>
          </p:nvPr>
        </p:nvSpPr>
        <p:spPr>
          <a:xfrm>
            <a:off x="6099176" y="2049835"/>
            <a:ext cx="5486334" cy="4299207"/>
          </a:xfrm>
        </p:spPr>
        <p:txBody>
          <a:bodyPr>
            <a:normAutofit/>
          </a:bodyPr>
          <a:lstStyle>
            <a:lvl1pPr>
              <a:defRPr sz="2600"/>
            </a:lvl1pPr>
            <a:lvl2pPr>
              <a:defRPr sz="2400"/>
            </a:lvl2pPr>
            <a:lvl3pPr>
              <a:defRPr sz="2200"/>
            </a:lvl3pPr>
            <a:lvl4pPr>
              <a:defRPr sz="1800"/>
            </a:lvl4pPr>
            <a:lvl5pPr>
              <a:defRPr sz="1600"/>
            </a:lvl5pPr>
          </a:lstStyle>
          <a:p>
            <a:pPr lvl="0"/>
            <a:r>
              <a:rPr lang="en-US"/>
              <a:t>Click to add text</a:t>
            </a:r>
          </a:p>
          <a:p>
            <a:pPr lvl="1"/>
            <a:r>
              <a:rPr lang="en-US"/>
              <a:t>Second level</a:t>
            </a:r>
          </a:p>
        </p:txBody>
      </p:sp>
      <p:sp>
        <p:nvSpPr>
          <p:cNvPr id="10" name="Footer Placeholder 3">
            <a:extLst>
              <a:ext uri="{FF2B5EF4-FFF2-40B4-BE49-F238E27FC236}">
                <a16:creationId xmlns:a16="http://schemas.microsoft.com/office/drawing/2014/main" id="{0C22C361-FC01-44D9-8AC9-00F8856CA5A4}"/>
              </a:ext>
            </a:extLst>
          </p:cNvPr>
          <p:cNvSpPr>
            <a:spLocks noGrp="1"/>
          </p:cNvSpPr>
          <p:nvPr>
            <p:ph type="ftr" sz="quarter" idx="10"/>
          </p:nvPr>
        </p:nvSpPr>
        <p:spPr>
          <a:xfrm>
            <a:off x="96336" y="6492875"/>
            <a:ext cx="4114800" cy="365125"/>
          </a:xfrm>
          <a:prstGeom prst="rect">
            <a:avLst/>
          </a:prstGeom>
        </p:spPr>
        <p:txBody>
          <a:bodyPr vert="horz" lIns="91440" tIns="45720" rIns="91440" bIns="45720" rtlCol="0" anchor="ctr"/>
          <a:lstStyle>
            <a:lvl1pPr algn="l">
              <a:defRPr sz="1200">
                <a:solidFill>
                  <a:schemeClr val="tx1"/>
                </a:solidFill>
                <a:latin typeface="Verdana" panose="020B0604030504040204" pitchFamily="34" charset="0"/>
                <a:ea typeface="Verdana" panose="020B0604030504040204" pitchFamily="34" charset="0"/>
              </a:defRPr>
            </a:lvl1pPr>
          </a:lstStyle>
          <a:p>
            <a:r>
              <a:rPr lang="en-US"/>
              <a:t>MDE Office of Special Education</a:t>
            </a:r>
          </a:p>
        </p:txBody>
      </p:sp>
      <p:sp>
        <p:nvSpPr>
          <p:cNvPr id="11" name="Slide Number Placeholder 8">
            <a:extLst>
              <a:ext uri="{FF2B5EF4-FFF2-40B4-BE49-F238E27FC236}">
                <a16:creationId xmlns:a16="http://schemas.microsoft.com/office/drawing/2014/main" id="{DE743414-5A82-4DD2-8CC5-065329ADB034}"/>
              </a:ext>
            </a:extLst>
          </p:cNvPr>
          <p:cNvSpPr>
            <a:spLocks noGrp="1"/>
          </p:cNvSpPr>
          <p:nvPr>
            <p:ph type="sldNum" sz="quarter" idx="11"/>
          </p:nvPr>
        </p:nvSpPr>
        <p:spPr>
          <a:xfrm>
            <a:off x="9352468" y="6503922"/>
            <a:ext cx="2743200" cy="365125"/>
          </a:xfrm>
          <a:prstGeom prst="rect">
            <a:avLst/>
          </a:prstGeom>
        </p:spPr>
        <p:txBody>
          <a:bodyPr vert="horz" lIns="91440" tIns="45720" rIns="91440" bIns="45720" rtlCol="0" anchor="ctr"/>
          <a:lstStyle>
            <a:lvl1pPr algn="r">
              <a:defRPr sz="1200">
                <a:solidFill>
                  <a:schemeClr val="tx1"/>
                </a:solidFill>
                <a:latin typeface="Verdana" panose="020B0604030504040204" pitchFamily="34" charset="0"/>
                <a:ea typeface="Verdana" panose="020B0604030504040204" pitchFamily="34" charset="0"/>
              </a:defRPr>
            </a:lvl1pPr>
          </a:lstStyle>
          <a:p>
            <a:fld id="{C948956C-181A-4CF4-99F7-163F512CFDFE}" type="slidenum">
              <a:rPr lang="en-US" smtClean="0"/>
              <a:pPr/>
              <a:t>‹#›</a:t>
            </a:fld>
            <a:endParaRPr lang="en-US"/>
          </a:p>
        </p:txBody>
      </p:sp>
    </p:spTree>
    <p:extLst>
      <p:ext uri="{BB962C8B-B14F-4D97-AF65-F5344CB8AC3E}">
        <p14:creationId xmlns:p14="http://schemas.microsoft.com/office/powerpoint/2010/main" val="34529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20B9E86-5103-45DA-BB40-B33F7CDBB01D}"/>
              </a:ext>
              <a:ext uri="{C183D7F6-B498-43B3-948B-1728B52AA6E4}">
                <adec:decorative xmlns:adec="http://schemas.microsoft.com/office/drawing/2017/decorative" val="1"/>
              </a:ext>
            </a:extLst>
          </p:cNvPr>
          <p:cNvSpPr/>
          <p:nvPr userDrawn="1"/>
        </p:nvSpPr>
        <p:spPr>
          <a:xfrm>
            <a:off x="0" y="4859"/>
            <a:ext cx="12192000" cy="1110382"/>
          </a:xfrm>
          <a:prstGeom prst="rect">
            <a:avLst/>
          </a:prstGeom>
          <a:solidFill>
            <a:srgbClr val="25846E"/>
          </a:solidFill>
          <a:ln>
            <a:solidFill>
              <a:srgbClr val="25846E"/>
            </a:solid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 name="Title 1">
            <a:extLst>
              <a:ext uri="{FF2B5EF4-FFF2-40B4-BE49-F238E27FC236}">
                <a16:creationId xmlns:a16="http://schemas.microsoft.com/office/drawing/2014/main" id="{256988C8-9AAE-49B2-AD32-2129D0CD8F7B}"/>
              </a:ext>
            </a:extLst>
          </p:cNvPr>
          <p:cNvSpPr>
            <a:spLocks noGrp="1"/>
          </p:cNvSpPr>
          <p:nvPr>
            <p:ph type="title" hasCustomPrompt="1"/>
          </p:nvPr>
        </p:nvSpPr>
        <p:spPr>
          <a:xfrm>
            <a:off x="391885" y="282000"/>
            <a:ext cx="11355355" cy="833241"/>
          </a:xfrm>
        </p:spPr>
        <p:txBody>
          <a:bodyPr>
            <a:normAutofit/>
          </a:bodyPr>
          <a:lstStyle>
            <a:lvl1pPr>
              <a:defRPr sz="4000">
                <a:solidFill>
                  <a:schemeClr val="bg1"/>
                </a:solidFill>
              </a:defRPr>
            </a:lvl1pPr>
          </a:lstStyle>
          <a:p>
            <a:r>
              <a:rPr lang="en-US"/>
              <a:t>Click to add title</a:t>
            </a:r>
          </a:p>
        </p:txBody>
      </p:sp>
      <p:sp>
        <p:nvSpPr>
          <p:cNvPr id="6" name="Footer Placeholder 3">
            <a:extLst>
              <a:ext uri="{FF2B5EF4-FFF2-40B4-BE49-F238E27FC236}">
                <a16:creationId xmlns:a16="http://schemas.microsoft.com/office/drawing/2014/main" id="{F0ADACA4-80D4-4A8E-A367-3732ACF2EDE8}"/>
              </a:ext>
            </a:extLst>
          </p:cNvPr>
          <p:cNvSpPr>
            <a:spLocks noGrp="1"/>
          </p:cNvSpPr>
          <p:nvPr>
            <p:ph type="ftr" sz="quarter" idx="3"/>
          </p:nvPr>
        </p:nvSpPr>
        <p:spPr>
          <a:xfrm>
            <a:off x="96336" y="6492875"/>
            <a:ext cx="4114800" cy="365125"/>
          </a:xfrm>
          <a:prstGeom prst="rect">
            <a:avLst/>
          </a:prstGeom>
        </p:spPr>
        <p:txBody>
          <a:bodyPr vert="horz" lIns="91440" tIns="45720" rIns="91440" bIns="45720" rtlCol="0" anchor="ctr"/>
          <a:lstStyle>
            <a:lvl1pPr algn="l">
              <a:defRPr sz="1200">
                <a:solidFill>
                  <a:schemeClr val="tx1"/>
                </a:solidFill>
                <a:latin typeface="Verdana" panose="020B0604030504040204" pitchFamily="34" charset="0"/>
                <a:ea typeface="Verdana" panose="020B0604030504040204" pitchFamily="34" charset="0"/>
              </a:defRPr>
            </a:lvl1pPr>
          </a:lstStyle>
          <a:p>
            <a:r>
              <a:rPr lang="en-US"/>
              <a:t>MDE Office of Special Education</a:t>
            </a:r>
          </a:p>
        </p:txBody>
      </p:sp>
      <p:sp>
        <p:nvSpPr>
          <p:cNvPr id="7" name="Slide Number Placeholder 8">
            <a:extLst>
              <a:ext uri="{FF2B5EF4-FFF2-40B4-BE49-F238E27FC236}">
                <a16:creationId xmlns:a16="http://schemas.microsoft.com/office/drawing/2014/main" id="{1B7A9EBA-D1DB-46CB-92F2-DC04833CF9B9}"/>
              </a:ext>
            </a:extLst>
          </p:cNvPr>
          <p:cNvSpPr>
            <a:spLocks noGrp="1"/>
          </p:cNvSpPr>
          <p:nvPr>
            <p:ph type="sldNum" sz="quarter" idx="4"/>
          </p:nvPr>
        </p:nvSpPr>
        <p:spPr>
          <a:xfrm>
            <a:off x="9352468" y="6503922"/>
            <a:ext cx="2743200" cy="365125"/>
          </a:xfrm>
          <a:prstGeom prst="rect">
            <a:avLst/>
          </a:prstGeom>
        </p:spPr>
        <p:txBody>
          <a:bodyPr vert="horz" lIns="91440" tIns="45720" rIns="91440" bIns="45720" rtlCol="0" anchor="ctr"/>
          <a:lstStyle>
            <a:lvl1pPr algn="r">
              <a:defRPr sz="1200">
                <a:solidFill>
                  <a:schemeClr val="tx1"/>
                </a:solidFill>
                <a:latin typeface="Verdana" panose="020B0604030504040204" pitchFamily="34" charset="0"/>
                <a:ea typeface="Verdana" panose="020B0604030504040204" pitchFamily="34" charset="0"/>
              </a:defRPr>
            </a:lvl1pPr>
          </a:lstStyle>
          <a:p>
            <a:fld id="{C948956C-181A-4CF4-99F7-163F512CFDFE}" type="slidenum">
              <a:rPr lang="en-US" smtClean="0"/>
              <a:pPr/>
              <a:t>‹#›</a:t>
            </a:fld>
            <a:endParaRPr lang="en-US"/>
          </a:p>
        </p:txBody>
      </p:sp>
    </p:spTree>
    <p:extLst>
      <p:ext uri="{BB962C8B-B14F-4D97-AF65-F5344CB8AC3E}">
        <p14:creationId xmlns:p14="http://schemas.microsoft.com/office/powerpoint/2010/main" val="1742711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FFD87-11B0-47CF-8C2A-DED050A60615}"/>
              </a:ext>
            </a:extLst>
          </p:cNvPr>
          <p:cNvSpPr>
            <a:spLocks noGrp="1"/>
          </p:cNvSpPr>
          <p:nvPr>
            <p:ph type="title" hasCustomPrompt="1"/>
          </p:nvPr>
        </p:nvSpPr>
        <p:spPr/>
        <p:txBody>
          <a:bodyPr/>
          <a:lstStyle>
            <a:lvl1pPr>
              <a:defRPr/>
            </a:lvl1pPr>
          </a:lstStyle>
          <a:p>
            <a:r>
              <a:rPr lang="en-US"/>
              <a:t>Input title and change font color to white</a:t>
            </a:r>
          </a:p>
        </p:txBody>
      </p:sp>
      <p:sp>
        <p:nvSpPr>
          <p:cNvPr id="4" name="Footer Placeholder 3">
            <a:extLst>
              <a:ext uri="{FF2B5EF4-FFF2-40B4-BE49-F238E27FC236}">
                <a16:creationId xmlns:a16="http://schemas.microsoft.com/office/drawing/2014/main" id="{37B35DBC-9A67-47A7-9BAB-540EE9038B9D}"/>
              </a:ext>
            </a:extLst>
          </p:cNvPr>
          <p:cNvSpPr>
            <a:spLocks noGrp="1"/>
          </p:cNvSpPr>
          <p:nvPr>
            <p:ph type="ftr" sz="quarter" idx="3"/>
          </p:nvPr>
        </p:nvSpPr>
        <p:spPr>
          <a:xfrm>
            <a:off x="96336" y="6492875"/>
            <a:ext cx="4114800" cy="365125"/>
          </a:xfrm>
          <a:prstGeom prst="rect">
            <a:avLst/>
          </a:prstGeom>
        </p:spPr>
        <p:txBody>
          <a:bodyPr vert="horz" lIns="91440" tIns="45720" rIns="91440" bIns="45720" rtlCol="0" anchor="ctr"/>
          <a:lstStyle>
            <a:lvl1pPr algn="l">
              <a:defRPr sz="1200">
                <a:solidFill>
                  <a:schemeClr val="tx1"/>
                </a:solidFill>
                <a:latin typeface="Verdana" panose="020B0604030504040204" pitchFamily="34" charset="0"/>
                <a:ea typeface="Verdana" panose="020B0604030504040204" pitchFamily="34" charset="0"/>
              </a:defRPr>
            </a:lvl1pPr>
          </a:lstStyle>
          <a:p>
            <a:r>
              <a:rPr lang="en-US"/>
              <a:t>MDE Office of Special Education</a:t>
            </a:r>
          </a:p>
        </p:txBody>
      </p:sp>
      <p:sp>
        <p:nvSpPr>
          <p:cNvPr id="5" name="Slide Number Placeholder 8">
            <a:extLst>
              <a:ext uri="{FF2B5EF4-FFF2-40B4-BE49-F238E27FC236}">
                <a16:creationId xmlns:a16="http://schemas.microsoft.com/office/drawing/2014/main" id="{969B9CAF-7601-43C4-AC01-43EE16C5A689}"/>
              </a:ext>
            </a:extLst>
          </p:cNvPr>
          <p:cNvSpPr>
            <a:spLocks noGrp="1"/>
          </p:cNvSpPr>
          <p:nvPr>
            <p:ph type="sldNum" sz="quarter" idx="4"/>
          </p:nvPr>
        </p:nvSpPr>
        <p:spPr>
          <a:xfrm>
            <a:off x="9352468" y="6503922"/>
            <a:ext cx="2743200" cy="365125"/>
          </a:xfrm>
          <a:prstGeom prst="rect">
            <a:avLst/>
          </a:prstGeom>
        </p:spPr>
        <p:txBody>
          <a:bodyPr vert="horz" lIns="91440" tIns="45720" rIns="91440" bIns="45720" rtlCol="0" anchor="ctr"/>
          <a:lstStyle>
            <a:lvl1pPr algn="r">
              <a:defRPr sz="1200">
                <a:solidFill>
                  <a:schemeClr val="tx1"/>
                </a:solidFill>
                <a:latin typeface="Verdana" panose="020B0604030504040204" pitchFamily="34" charset="0"/>
                <a:ea typeface="Verdana" panose="020B0604030504040204" pitchFamily="34" charset="0"/>
              </a:defRPr>
            </a:lvl1pPr>
          </a:lstStyle>
          <a:p>
            <a:fld id="{C948956C-181A-4CF4-99F7-163F512CFDFE}" type="slidenum">
              <a:rPr lang="en-US" smtClean="0"/>
              <a:pPr/>
              <a:t>‹#›</a:t>
            </a:fld>
            <a:endParaRPr lang="en-US"/>
          </a:p>
        </p:txBody>
      </p:sp>
    </p:spTree>
    <p:extLst>
      <p:ext uri="{BB962C8B-B14F-4D97-AF65-F5344CB8AC3E}">
        <p14:creationId xmlns:p14="http://schemas.microsoft.com/office/powerpoint/2010/main" val="1374949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9AAE4757-7EB7-4EB1-8FBD-00F7F997A2FF}"/>
              </a:ext>
            </a:extLst>
          </p:cNvPr>
          <p:cNvSpPr>
            <a:spLocks noGrp="1"/>
          </p:cNvSpPr>
          <p:nvPr>
            <p:ph type="title"/>
          </p:nvPr>
        </p:nvSpPr>
        <p:spPr>
          <a:xfrm>
            <a:off x="839788" y="457200"/>
            <a:ext cx="3932237" cy="1600200"/>
          </a:xfrm>
          <a:solidFill>
            <a:srgbClr val="25846E"/>
          </a:solidFill>
          <a:ln>
            <a:solidFill>
              <a:srgbClr val="25846E"/>
            </a:solidFill>
          </a:ln>
        </p:spPr>
        <p:txBody>
          <a:bodyPr lIns="137160" tIns="91440" rIns="91440" bIns="137160" anchor="ctr" anchorCtr="0">
            <a:normAutofit/>
          </a:bodyPr>
          <a:lstStyle>
            <a:lvl1pPr>
              <a:defRPr sz="3000">
                <a:solidFill>
                  <a:schemeClr val="bg1"/>
                </a:solidFill>
              </a:defRPr>
            </a:lvl1pPr>
          </a:lstStyle>
          <a:p>
            <a:r>
              <a:rPr lang="en-US"/>
              <a:t>Click to edit Master title style</a:t>
            </a:r>
          </a:p>
        </p:txBody>
      </p:sp>
      <p:sp>
        <p:nvSpPr>
          <p:cNvPr id="4" name="Text Placeholder 3">
            <a:extLst>
              <a:ext uri="{FF2B5EF4-FFF2-40B4-BE49-F238E27FC236}">
                <a16:creationId xmlns:a16="http://schemas.microsoft.com/office/drawing/2014/main" id="{40468808-0645-4824-847B-7D4E53D83782}"/>
              </a:ext>
            </a:extLst>
          </p:cNvPr>
          <p:cNvSpPr>
            <a:spLocks noGrp="1"/>
          </p:cNvSpPr>
          <p:nvPr>
            <p:ph type="body" sz="half" idx="2"/>
          </p:nvPr>
        </p:nvSpPr>
        <p:spPr>
          <a:xfrm>
            <a:off x="839788" y="2233246"/>
            <a:ext cx="3932237" cy="4089916"/>
          </a:xfrm>
        </p:spPr>
        <p:txBody>
          <a:bodyPr>
            <a:normAutofit/>
          </a:bodyPr>
          <a:lstStyle>
            <a:lvl1pPr marL="0" indent="0">
              <a:buNone/>
              <a:defRPr sz="2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3" name="Content Placeholder 2">
            <a:extLst>
              <a:ext uri="{FF2B5EF4-FFF2-40B4-BE49-F238E27FC236}">
                <a16:creationId xmlns:a16="http://schemas.microsoft.com/office/drawing/2014/main" id="{48853D1B-D62B-40CA-922B-495E8BB2F539}"/>
              </a:ext>
            </a:extLst>
          </p:cNvPr>
          <p:cNvSpPr>
            <a:spLocks noGrp="1"/>
          </p:cNvSpPr>
          <p:nvPr>
            <p:ph idx="1" hasCustomPrompt="1"/>
          </p:nvPr>
        </p:nvSpPr>
        <p:spPr>
          <a:xfrm>
            <a:off x="5183188" y="457200"/>
            <a:ext cx="6172200" cy="5865962"/>
          </a:xfrm>
        </p:spPr>
        <p:txBody>
          <a:bodyPr/>
          <a:lstStyle>
            <a:lvl1pPr>
              <a:defRPr sz="3200"/>
            </a:lvl1pPr>
            <a:lvl2pPr>
              <a:defRPr sz="3000"/>
            </a:lvl2pPr>
            <a:lvl3pPr>
              <a:defRPr sz="2800"/>
            </a:lvl3pPr>
            <a:lvl4pPr>
              <a:defRPr sz="2600"/>
            </a:lvl4pPr>
            <a:lvl5pPr marL="1604963" indent="-233363">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p:txBody>
      </p:sp>
      <p:sp>
        <p:nvSpPr>
          <p:cNvPr id="7" name="Footer Placeholder 3">
            <a:extLst>
              <a:ext uri="{FF2B5EF4-FFF2-40B4-BE49-F238E27FC236}">
                <a16:creationId xmlns:a16="http://schemas.microsoft.com/office/drawing/2014/main" id="{04EBD286-055C-41DF-A987-AAE4DBD45AF8}"/>
              </a:ext>
            </a:extLst>
          </p:cNvPr>
          <p:cNvSpPr>
            <a:spLocks noGrp="1"/>
          </p:cNvSpPr>
          <p:nvPr>
            <p:ph type="ftr" sz="quarter" idx="3"/>
          </p:nvPr>
        </p:nvSpPr>
        <p:spPr>
          <a:xfrm>
            <a:off x="96336" y="6492875"/>
            <a:ext cx="4114800" cy="365125"/>
          </a:xfrm>
          <a:prstGeom prst="rect">
            <a:avLst/>
          </a:prstGeom>
        </p:spPr>
        <p:txBody>
          <a:bodyPr vert="horz" lIns="91440" tIns="45720" rIns="91440" bIns="45720" rtlCol="0" anchor="ctr"/>
          <a:lstStyle>
            <a:lvl1pPr algn="l">
              <a:defRPr sz="1200">
                <a:solidFill>
                  <a:schemeClr val="tx1"/>
                </a:solidFill>
                <a:latin typeface="Verdana" panose="020B0604030504040204" pitchFamily="34" charset="0"/>
                <a:ea typeface="Verdana" panose="020B0604030504040204" pitchFamily="34" charset="0"/>
              </a:defRPr>
            </a:lvl1pPr>
          </a:lstStyle>
          <a:p>
            <a:r>
              <a:rPr lang="en-US"/>
              <a:t>MDE Office of Special Education</a:t>
            </a:r>
          </a:p>
        </p:txBody>
      </p:sp>
      <p:sp>
        <p:nvSpPr>
          <p:cNvPr id="8" name="Slide Number Placeholder 8">
            <a:extLst>
              <a:ext uri="{FF2B5EF4-FFF2-40B4-BE49-F238E27FC236}">
                <a16:creationId xmlns:a16="http://schemas.microsoft.com/office/drawing/2014/main" id="{5B729C5D-45ED-4C65-B203-7589F117119C}"/>
              </a:ext>
            </a:extLst>
          </p:cNvPr>
          <p:cNvSpPr>
            <a:spLocks noGrp="1"/>
          </p:cNvSpPr>
          <p:nvPr>
            <p:ph type="sldNum" sz="quarter" idx="4"/>
          </p:nvPr>
        </p:nvSpPr>
        <p:spPr>
          <a:xfrm>
            <a:off x="9352468" y="6503922"/>
            <a:ext cx="2743200" cy="365125"/>
          </a:xfrm>
          <a:prstGeom prst="rect">
            <a:avLst/>
          </a:prstGeom>
        </p:spPr>
        <p:txBody>
          <a:bodyPr vert="horz" lIns="91440" tIns="45720" rIns="91440" bIns="45720" rtlCol="0" anchor="ctr"/>
          <a:lstStyle>
            <a:lvl1pPr algn="r">
              <a:defRPr sz="1200">
                <a:solidFill>
                  <a:schemeClr val="tx1"/>
                </a:solidFill>
                <a:latin typeface="Verdana" panose="020B0604030504040204" pitchFamily="34" charset="0"/>
                <a:ea typeface="Verdana" panose="020B0604030504040204" pitchFamily="34" charset="0"/>
              </a:defRPr>
            </a:lvl1pPr>
          </a:lstStyle>
          <a:p>
            <a:fld id="{C948956C-181A-4CF4-99F7-163F512CFDFE}" type="slidenum">
              <a:rPr lang="en-US" smtClean="0"/>
              <a:pPr/>
              <a:t>‹#›</a:t>
            </a:fld>
            <a:endParaRPr lang="en-US"/>
          </a:p>
        </p:txBody>
      </p:sp>
    </p:spTree>
    <p:extLst>
      <p:ext uri="{BB962C8B-B14F-4D97-AF65-F5344CB8AC3E}">
        <p14:creationId xmlns:p14="http://schemas.microsoft.com/office/powerpoint/2010/main" val="1504803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18" Type="http://schemas.openxmlformats.org/officeDocument/2006/relationships/image" Target="../media/image1.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theme" Target="../theme/theme2.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AAF1B9-C994-4088-83F6-0FBEC3AD97C4}"/>
              </a:ext>
            </a:extLst>
          </p:cNvPr>
          <p:cNvSpPr>
            <a:spLocks noGrp="1"/>
          </p:cNvSpPr>
          <p:nvPr>
            <p:ph type="title"/>
          </p:nvPr>
        </p:nvSpPr>
        <p:spPr>
          <a:xfrm>
            <a:off x="513183" y="365125"/>
            <a:ext cx="11150081" cy="771591"/>
          </a:xfrm>
          <a:prstGeom prst="rect">
            <a:avLst/>
          </a:prstGeom>
        </p:spPr>
        <p:txBody>
          <a:bodyPr vert="horz" lIns="91440" tIns="45720" rIns="91440" bIns="45720" rtlCol="0" anchor="ctr">
            <a:normAutofit/>
          </a:bodyPr>
          <a:lstStyle/>
          <a:p>
            <a:r>
              <a:rPr lang="en-US"/>
              <a:t>Click to add title</a:t>
            </a:r>
          </a:p>
        </p:txBody>
      </p:sp>
      <p:sp>
        <p:nvSpPr>
          <p:cNvPr id="3" name="Text Placeholder 2">
            <a:extLst>
              <a:ext uri="{FF2B5EF4-FFF2-40B4-BE49-F238E27FC236}">
                <a16:creationId xmlns:a16="http://schemas.microsoft.com/office/drawing/2014/main" id="{A036162D-30D3-43AB-AAE0-18E7EEC3B329}"/>
              </a:ext>
            </a:extLst>
          </p:cNvPr>
          <p:cNvSpPr>
            <a:spLocks noGrp="1"/>
          </p:cNvSpPr>
          <p:nvPr>
            <p:ph type="body" idx="1"/>
          </p:nvPr>
        </p:nvSpPr>
        <p:spPr>
          <a:xfrm>
            <a:off x="838200" y="1311214"/>
            <a:ext cx="10515600" cy="5011947"/>
          </a:xfrm>
          <a:prstGeom prst="rect">
            <a:avLst/>
          </a:prstGeom>
        </p:spPr>
        <p:txBody>
          <a:bodyPr vert="horz" lIns="91440" tIns="45720" rIns="91440" bIns="45720" rtlCol="0">
            <a:normAutofit/>
          </a:bodyPr>
          <a:lstStyle/>
          <a:p>
            <a:pPr lvl="0"/>
            <a:r>
              <a:rPr lang="en-US"/>
              <a:t>Click to add text</a:t>
            </a:r>
          </a:p>
          <a:p>
            <a:pPr lvl="1"/>
            <a:r>
              <a:rPr lang="en-US"/>
              <a:t>Second level</a:t>
            </a:r>
          </a:p>
          <a:p>
            <a:pPr lvl="2"/>
            <a:r>
              <a:rPr lang="en-US"/>
              <a:t>Third level</a:t>
            </a:r>
          </a:p>
          <a:p>
            <a:pPr lvl="3"/>
            <a:r>
              <a:rPr lang="en-US"/>
              <a:t>Fourth level</a:t>
            </a:r>
          </a:p>
        </p:txBody>
      </p:sp>
      <p:pic>
        <p:nvPicPr>
          <p:cNvPr id="8" name="Picture 7">
            <a:extLst>
              <a:ext uri="{FF2B5EF4-FFF2-40B4-BE49-F238E27FC236}">
                <a16:creationId xmlns:a16="http://schemas.microsoft.com/office/drawing/2014/main" id="{C141500D-1553-4DCC-9702-6B6F0DC6A556}"/>
              </a:ext>
            </a:extLst>
          </p:cNvPr>
          <p:cNvPicPr>
            <a:picLocks noChangeAspect="1"/>
          </p:cNvPicPr>
          <p:nvPr userDrawn="1"/>
        </p:nvPicPr>
        <p:blipFill>
          <a:blip r:embed="rId14"/>
          <a:stretch>
            <a:fillRect/>
          </a:stretch>
        </p:blipFill>
        <p:spPr>
          <a:xfrm>
            <a:off x="0" y="6400857"/>
            <a:ext cx="12192000" cy="457143"/>
          </a:xfrm>
          <a:prstGeom prst="rect">
            <a:avLst/>
          </a:prstGeom>
        </p:spPr>
      </p:pic>
    </p:spTree>
    <p:extLst>
      <p:ext uri="{BB962C8B-B14F-4D97-AF65-F5344CB8AC3E}">
        <p14:creationId xmlns:p14="http://schemas.microsoft.com/office/powerpoint/2010/main" val="1766200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60" r:id="rId5"/>
    <p:sldLayoutId id="2147483653" r:id="rId6"/>
    <p:sldLayoutId id="2147483654" r:id="rId7"/>
    <p:sldLayoutId id="2147483655" r:id="rId8"/>
    <p:sldLayoutId id="2147483656" r:id="rId9"/>
    <p:sldLayoutId id="2147483657" r:id="rId10"/>
    <p:sldLayoutId id="2147483658" r:id="rId11"/>
    <p:sldLayoutId id="2147483659" r:id="rId12"/>
  </p:sldLayoutIdLst>
  <p:hf hdr="0" dt="0"/>
  <p:txStyles>
    <p:titleStyle>
      <a:lvl1pPr algn="l" defTabSz="914400" rtl="0" eaLnBrk="1" latinLnBrk="0" hangingPunct="1">
        <a:lnSpc>
          <a:spcPct val="90000"/>
        </a:lnSpc>
        <a:spcBef>
          <a:spcPct val="0"/>
        </a:spcBef>
        <a:buNone/>
        <a:defRPr sz="40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p:titleStyle>
    <p:bodyStyle>
      <a:lvl1pPr marL="228600" indent="-228600" algn="l" defTabSz="914400" rtl="0" eaLnBrk="1" latinLnBrk="0" hangingPunct="1">
        <a:lnSpc>
          <a:spcPct val="108000"/>
        </a:lnSpc>
        <a:spcBef>
          <a:spcPts val="1000"/>
        </a:spcBef>
        <a:spcAft>
          <a:spcPts val="0"/>
        </a:spcAft>
        <a:buClr>
          <a:srgbClr val="25866E"/>
        </a:buClr>
        <a:buFont typeface="Arial" panose="020B0604020202020204" pitchFamily="34" charset="0"/>
        <a:buChar char="•"/>
        <a:defRPr sz="28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569913" indent="-225425" algn="l" defTabSz="914400" rtl="0" eaLnBrk="1" latinLnBrk="0" hangingPunct="1">
        <a:lnSpc>
          <a:spcPct val="108000"/>
        </a:lnSpc>
        <a:spcBef>
          <a:spcPts val="500"/>
        </a:spcBef>
        <a:spcAft>
          <a:spcPts val="0"/>
        </a:spcAft>
        <a:buClr>
          <a:srgbClr val="25866E"/>
        </a:buClr>
        <a:buFont typeface="Courier New" panose="02070309020205020404" pitchFamily="49" charset="0"/>
        <a:buChar char="o"/>
        <a:defRPr sz="26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914400" indent="-223838" algn="l" defTabSz="914400" rtl="0" eaLnBrk="1" latinLnBrk="0" hangingPunct="1">
        <a:lnSpc>
          <a:spcPct val="108000"/>
        </a:lnSpc>
        <a:spcBef>
          <a:spcPts val="500"/>
        </a:spcBef>
        <a:spcAft>
          <a:spcPts val="0"/>
        </a:spcAft>
        <a:buClr>
          <a:srgbClr val="25866E"/>
        </a:buClr>
        <a:buFont typeface="Wingdings" panose="05000000000000000000" pitchFamily="2" charset="2"/>
        <a:buChar char="§"/>
        <a:defRPr sz="24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258888" indent="-231775" algn="l" defTabSz="914400" rtl="0" eaLnBrk="1" latinLnBrk="0" hangingPunct="1">
        <a:lnSpc>
          <a:spcPct val="108000"/>
        </a:lnSpc>
        <a:spcBef>
          <a:spcPts val="500"/>
        </a:spcBef>
        <a:spcAft>
          <a:spcPts val="0"/>
        </a:spcAft>
        <a:buFont typeface="Arial" panose="020B0604020202020204" pitchFamily="34" charset="0"/>
        <a:buChar char="•"/>
        <a:defRPr sz="22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320040" algn="l" defTabSz="914400" rtl="0" eaLnBrk="1" latinLnBrk="0" hangingPunct="1">
        <a:lnSpc>
          <a:spcPct val="108000"/>
        </a:lnSpc>
        <a:spcBef>
          <a:spcPts val="500"/>
        </a:spcBef>
        <a:spcAft>
          <a:spcPts val="0"/>
        </a:spcAft>
        <a:buFont typeface="Courier New" panose="02070309020205020404" pitchFamily="49" charset="0"/>
        <a:buChar char="o"/>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AAF1B9-C994-4088-83F6-0FBEC3AD97C4}"/>
              </a:ext>
            </a:extLst>
          </p:cNvPr>
          <p:cNvSpPr>
            <a:spLocks noGrp="1"/>
          </p:cNvSpPr>
          <p:nvPr>
            <p:ph type="title"/>
          </p:nvPr>
        </p:nvSpPr>
        <p:spPr>
          <a:xfrm>
            <a:off x="513183" y="365125"/>
            <a:ext cx="11150081" cy="771591"/>
          </a:xfrm>
          <a:prstGeom prst="rect">
            <a:avLst/>
          </a:prstGeom>
        </p:spPr>
        <p:txBody>
          <a:bodyPr vert="horz" lIns="91440" tIns="45720" rIns="91440" bIns="45720" rtlCol="0" anchor="ctr">
            <a:normAutofit/>
          </a:bodyPr>
          <a:lstStyle/>
          <a:p>
            <a:r>
              <a:rPr lang="en-US"/>
              <a:t>Click to add title</a:t>
            </a:r>
          </a:p>
        </p:txBody>
      </p:sp>
      <p:sp>
        <p:nvSpPr>
          <p:cNvPr id="3" name="Text Placeholder 2">
            <a:extLst>
              <a:ext uri="{FF2B5EF4-FFF2-40B4-BE49-F238E27FC236}">
                <a16:creationId xmlns:a16="http://schemas.microsoft.com/office/drawing/2014/main" id="{A036162D-30D3-43AB-AAE0-18E7EEC3B329}"/>
              </a:ext>
            </a:extLst>
          </p:cNvPr>
          <p:cNvSpPr>
            <a:spLocks noGrp="1"/>
          </p:cNvSpPr>
          <p:nvPr>
            <p:ph type="body" idx="1"/>
          </p:nvPr>
        </p:nvSpPr>
        <p:spPr>
          <a:xfrm>
            <a:off x="838200" y="1311214"/>
            <a:ext cx="10515600" cy="5011947"/>
          </a:xfrm>
          <a:prstGeom prst="rect">
            <a:avLst/>
          </a:prstGeom>
        </p:spPr>
        <p:txBody>
          <a:bodyPr vert="horz" lIns="91440" tIns="45720" rIns="91440" bIns="45720" rtlCol="0">
            <a:normAutofit/>
          </a:bodyPr>
          <a:lstStyle/>
          <a:p>
            <a:pPr lvl="0"/>
            <a:r>
              <a:rPr lang="en-US"/>
              <a:t>Click to add text</a:t>
            </a:r>
          </a:p>
          <a:p>
            <a:pPr lvl="1"/>
            <a:r>
              <a:rPr lang="en-US"/>
              <a:t>Second level</a:t>
            </a:r>
          </a:p>
          <a:p>
            <a:pPr lvl="2"/>
            <a:r>
              <a:rPr lang="en-US"/>
              <a:t>Third level</a:t>
            </a:r>
          </a:p>
          <a:p>
            <a:pPr lvl="3"/>
            <a:r>
              <a:rPr lang="en-US"/>
              <a:t>Fourth level</a:t>
            </a:r>
          </a:p>
        </p:txBody>
      </p:sp>
      <p:pic>
        <p:nvPicPr>
          <p:cNvPr id="8" name="Picture 7">
            <a:extLst>
              <a:ext uri="{FF2B5EF4-FFF2-40B4-BE49-F238E27FC236}">
                <a16:creationId xmlns:a16="http://schemas.microsoft.com/office/drawing/2014/main" id="{C141500D-1553-4DCC-9702-6B6F0DC6A556}"/>
              </a:ext>
            </a:extLst>
          </p:cNvPr>
          <p:cNvPicPr>
            <a:picLocks noChangeAspect="1"/>
          </p:cNvPicPr>
          <p:nvPr userDrawn="1"/>
        </p:nvPicPr>
        <p:blipFill>
          <a:blip r:embed="rId18"/>
          <a:stretch>
            <a:fillRect/>
          </a:stretch>
        </p:blipFill>
        <p:spPr>
          <a:xfrm>
            <a:off x="0" y="6400857"/>
            <a:ext cx="12192000" cy="457143"/>
          </a:xfrm>
          <a:prstGeom prst="rect">
            <a:avLst/>
          </a:prstGeom>
        </p:spPr>
      </p:pic>
    </p:spTree>
    <p:extLst>
      <p:ext uri="{BB962C8B-B14F-4D97-AF65-F5344CB8AC3E}">
        <p14:creationId xmlns:p14="http://schemas.microsoft.com/office/powerpoint/2010/main" val="347874654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Lst>
  <p:hf hdr="0" dt="0"/>
  <p:txStyles>
    <p:titleStyle>
      <a:lvl1pPr algn="l" defTabSz="914400" rtl="0" eaLnBrk="1" latinLnBrk="0" hangingPunct="1">
        <a:lnSpc>
          <a:spcPct val="90000"/>
        </a:lnSpc>
        <a:spcBef>
          <a:spcPct val="0"/>
        </a:spcBef>
        <a:buNone/>
        <a:defRPr sz="40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p:titleStyle>
    <p:bodyStyle>
      <a:lvl1pPr marL="228600" indent="-228600" algn="l" defTabSz="914400" rtl="0" eaLnBrk="1" latinLnBrk="0" hangingPunct="1">
        <a:lnSpc>
          <a:spcPct val="108000"/>
        </a:lnSpc>
        <a:spcBef>
          <a:spcPts val="1000"/>
        </a:spcBef>
        <a:spcAft>
          <a:spcPts val="0"/>
        </a:spcAft>
        <a:buClr>
          <a:srgbClr val="25866E"/>
        </a:buClr>
        <a:buFont typeface="Arial" panose="020B0604020202020204" pitchFamily="34" charset="0"/>
        <a:buChar char="•"/>
        <a:defRPr sz="3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569913" indent="-225425" algn="l" defTabSz="914400" rtl="0" eaLnBrk="1" latinLnBrk="0" hangingPunct="1">
        <a:lnSpc>
          <a:spcPct val="108000"/>
        </a:lnSpc>
        <a:spcBef>
          <a:spcPts val="500"/>
        </a:spcBef>
        <a:spcAft>
          <a:spcPts val="0"/>
        </a:spcAft>
        <a:buClr>
          <a:srgbClr val="25866E"/>
        </a:buClr>
        <a:buFont typeface="Courier New" panose="02070309020205020404" pitchFamily="49" charset="0"/>
        <a:buChar char="o"/>
        <a:defRPr sz="30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914400" indent="-223838" algn="l" defTabSz="914400" rtl="0" eaLnBrk="1" latinLnBrk="0" hangingPunct="1">
        <a:lnSpc>
          <a:spcPct val="108000"/>
        </a:lnSpc>
        <a:spcBef>
          <a:spcPts val="500"/>
        </a:spcBef>
        <a:spcAft>
          <a:spcPts val="0"/>
        </a:spcAft>
        <a:buClr>
          <a:srgbClr val="25866E"/>
        </a:buClr>
        <a:buFont typeface="Wingdings" panose="05000000000000000000" pitchFamily="2" charset="2"/>
        <a:buChar char="§"/>
        <a:defRPr sz="28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258888" indent="-231775" algn="l" defTabSz="914400" rtl="0" eaLnBrk="1" latinLnBrk="0" hangingPunct="1">
        <a:lnSpc>
          <a:spcPct val="108000"/>
        </a:lnSpc>
        <a:spcBef>
          <a:spcPts val="500"/>
        </a:spcBef>
        <a:spcAft>
          <a:spcPts val="0"/>
        </a:spcAft>
        <a:buFont typeface="Arial" panose="020B0604020202020204" pitchFamily="34" charset="0"/>
        <a:buChar char="•"/>
        <a:defRPr sz="26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320040" algn="l" defTabSz="914400" rtl="0" eaLnBrk="1" latinLnBrk="0" hangingPunct="1">
        <a:lnSpc>
          <a:spcPct val="108000"/>
        </a:lnSpc>
        <a:spcBef>
          <a:spcPts val="500"/>
        </a:spcBef>
        <a:spcAft>
          <a:spcPts val="0"/>
        </a:spcAft>
        <a:buFont typeface="Courier New" panose="02070309020205020404" pitchFamily="49" charset="0"/>
        <a:buChar char="o"/>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raining.catamaran.partners/past-events/"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3" Type="http://schemas.openxmlformats.org/officeDocument/2006/relationships/hyperlink" Target="mailto:mde-ose@michigan.gov" TargetMode="External"/><Relationship Id="rId2" Type="http://schemas.openxmlformats.org/officeDocument/2006/relationships/notesSlide" Target="../notesSlides/notesSlide13.xml"/><Relationship Id="rId1" Type="http://schemas.openxmlformats.org/officeDocument/2006/relationships/slideLayout" Target="../slideLayouts/slideLayout6.xml"/><Relationship Id="rId5" Type="http://schemas.openxmlformats.org/officeDocument/2006/relationships/hyperlink" Target="mailto:mcintyrer1@michigan.gov" TargetMode="External"/><Relationship Id="rId4" Type="http://schemas.openxmlformats.org/officeDocument/2006/relationships/hyperlink" Target="mailto:rinkt1@michigan.gov"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michigan.gov/mde/-/media/Project/Websites/mde/specialeducation/gs/OSE-Vision.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michigan.gov/mde/-/media/Project/Websites/mde/specialeducation/lre/LRE-Interview.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www.michigan.gov/mde/-/media/Project/Websites/mde/specialeducation/lre/LRE-MonitoringActivity.pdf" TargetMode="External"/><Relationship Id="rId5" Type="http://schemas.openxmlformats.org/officeDocument/2006/relationships/hyperlink" Target="https://www.michigan.gov/mde/-/media/Project/Websites/mde/specialeducation/lre/SRR-LRE.pdf" TargetMode="External"/><Relationship Id="rId4" Type="http://schemas.openxmlformats.org/officeDocument/2006/relationships/hyperlink" Target="https://stateofmichigan.sharepoint.com/:b:/r/sites/MDE-Teams-OSE-Leadership/Shared%20Documents/ISD%20Directors/FAPE%20in%20the%20LRE/1%20-%20SRR_LRE%20and%20IEP%20Combined%20Final.pdf?csf=1&amp;web=1&amp;e=dSIENC"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E80B4-ABE6-4165-84F8-F1E0225C8820}"/>
              </a:ext>
            </a:extLst>
          </p:cNvPr>
          <p:cNvSpPr>
            <a:spLocks noGrp="1"/>
          </p:cNvSpPr>
          <p:nvPr>
            <p:ph type="title"/>
          </p:nvPr>
        </p:nvSpPr>
        <p:spPr/>
        <p:txBody>
          <a:bodyPr/>
          <a:lstStyle/>
          <a:p>
            <a:r>
              <a:rPr lang="en-US"/>
              <a:t>Welcome!</a:t>
            </a:r>
          </a:p>
        </p:txBody>
      </p:sp>
      <p:sp>
        <p:nvSpPr>
          <p:cNvPr id="3" name="Content Placeholder 2">
            <a:extLst>
              <a:ext uri="{FF2B5EF4-FFF2-40B4-BE49-F238E27FC236}">
                <a16:creationId xmlns:a16="http://schemas.microsoft.com/office/drawing/2014/main" id="{BA2A63F9-1463-4F67-85F3-5C301B832120}"/>
              </a:ext>
            </a:extLst>
          </p:cNvPr>
          <p:cNvSpPr>
            <a:spLocks noGrp="1"/>
          </p:cNvSpPr>
          <p:nvPr>
            <p:ph idx="1"/>
          </p:nvPr>
        </p:nvSpPr>
        <p:spPr/>
        <p:txBody>
          <a:bodyPr>
            <a:normAutofit fontScale="92500" lnSpcReduction="20000"/>
          </a:bodyPr>
          <a:lstStyle/>
          <a:p>
            <a:pPr algn="l" rtl="0" fontAlgn="base">
              <a:buFont typeface="Arial" panose="020B0604020202020204" pitchFamily="34" charset="0"/>
              <a:buChar char="•"/>
            </a:pPr>
            <a:r>
              <a:rPr lang="en-US" b="0" i="0" u="none" strike="noStrike">
                <a:solidFill>
                  <a:srgbClr val="3A3A3A"/>
                </a:solidFill>
                <a:effectLst/>
              </a:rPr>
              <a:t>The </a:t>
            </a:r>
            <a:r>
              <a:rPr lang="en-US" b="1" i="0" u="none" strike="noStrike">
                <a:solidFill>
                  <a:srgbClr val="3A3A3A"/>
                </a:solidFill>
                <a:effectLst/>
              </a:rPr>
              <a:t>June 2024 Office of Special Education Technical Assistance </a:t>
            </a:r>
            <a:r>
              <a:rPr lang="en-US" b="0" i="0" u="none" strike="noStrike">
                <a:solidFill>
                  <a:srgbClr val="3A3A3A"/>
                </a:solidFill>
                <a:effectLst/>
              </a:rPr>
              <a:t>webinar will begin in a few moments.</a:t>
            </a:r>
            <a:r>
              <a:rPr lang="en-US" b="0" i="0">
                <a:solidFill>
                  <a:srgbClr val="3A3A3A"/>
                </a:solidFill>
                <a:effectLst/>
              </a:rPr>
              <a:t>​</a:t>
            </a:r>
          </a:p>
          <a:p>
            <a:pPr algn="l" rtl="0" fontAlgn="base">
              <a:buFont typeface="Arial" panose="020B0604020202020204" pitchFamily="34" charset="0"/>
              <a:buChar char="•"/>
            </a:pPr>
            <a:r>
              <a:rPr lang="en-US" b="0" i="0" u="none" strike="noStrike">
                <a:solidFill>
                  <a:srgbClr val="3A3A3A"/>
                </a:solidFill>
                <a:effectLst/>
              </a:rPr>
              <a:t>The webinar recording and presentation materials will be posted on the Catamaran Technical Assistance Website under </a:t>
            </a:r>
            <a:r>
              <a:rPr lang="en-US" b="1" i="0" u="sng" strike="noStrike">
                <a:solidFill>
                  <a:srgbClr val="0563C1"/>
                </a:solidFill>
                <a:effectLst/>
                <a:hlinkClick r:id="rId3"/>
              </a:rPr>
              <a:t>Past Events</a:t>
            </a:r>
            <a:r>
              <a:rPr lang="en-US" b="1" i="0" u="none" strike="noStrike">
                <a:solidFill>
                  <a:srgbClr val="3A3A3A"/>
                </a:solidFill>
                <a:effectLst/>
              </a:rPr>
              <a:t> </a:t>
            </a:r>
            <a:r>
              <a:rPr lang="en-US" b="0" i="0" u="none" strike="noStrike">
                <a:solidFill>
                  <a:srgbClr val="3A3A3A"/>
                </a:solidFill>
                <a:effectLst/>
              </a:rPr>
              <a:t>(https://training.catamaran.partners/past-events/).</a:t>
            </a:r>
            <a:r>
              <a:rPr lang="en-US" b="0" i="0">
                <a:solidFill>
                  <a:srgbClr val="3A3A3A"/>
                </a:solidFill>
                <a:effectLst/>
              </a:rPr>
              <a:t>​</a:t>
            </a:r>
          </a:p>
          <a:p>
            <a:pPr algn="l" rtl="0" fontAlgn="base">
              <a:buFont typeface="Arial" panose="020B0604020202020204" pitchFamily="34" charset="0"/>
              <a:buChar char="•"/>
            </a:pPr>
            <a:r>
              <a:rPr lang="en-US" b="0" i="0" u="none" strike="noStrike">
                <a:solidFill>
                  <a:srgbClr val="3A3A3A"/>
                </a:solidFill>
                <a:effectLst/>
              </a:rPr>
              <a:t>Closed captioning is available for this webinar. To select this option, choose the closed caption icon in the Zoom webinar player.</a:t>
            </a:r>
            <a:endParaRPr lang="en-US" b="0" i="0">
              <a:solidFill>
                <a:srgbClr val="3A3A3A"/>
              </a:solidFill>
              <a:effectLst/>
            </a:endParaRPr>
          </a:p>
          <a:p>
            <a:endParaRPr lang="en-US"/>
          </a:p>
        </p:txBody>
      </p:sp>
      <p:sp>
        <p:nvSpPr>
          <p:cNvPr id="4" name="Footer Placeholder 3">
            <a:extLst>
              <a:ext uri="{FF2B5EF4-FFF2-40B4-BE49-F238E27FC236}">
                <a16:creationId xmlns:a16="http://schemas.microsoft.com/office/drawing/2014/main" id="{46E6EA0C-7568-48AB-90D6-EB48653A6404}"/>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17168D84-8A32-4333-AF8D-978CA9B1B44E}"/>
              </a:ext>
            </a:extLst>
          </p:cNvPr>
          <p:cNvSpPr>
            <a:spLocks noGrp="1"/>
          </p:cNvSpPr>
          <p:nvPr>
            <p:ph type="sldNum" sz="quarter" idx="4"/>
          </p:nvPr>
        </p:nvSpPr>
        <p:spPr/>
        <p:txBody>
          <a:bodyPr/>
          <a:lstStyle/>
          <a:p>
            <a:fld id="{C948956C-181A-4CF4-99F7-163F512CFDFE}" type="slidenum">
              <a:rPr lang="en-US" smtClean="0"/>
              <a:pPr/>
              <a:t>1</a:t>
            </a:fld>
            <a:endParaRPr lang="en-US"/>
          </a:p>
        </p:txBody>
      </p:sp>
    </p:spTree>
    <p:extLst>
      <p:ext uri="{BB962C8B-B14F-4D97-AF65-F5344CB8AC3E}">
        <p14:creationId xmlns:p14="http://schemas.microsoft.com/office/powerpoint/2010/main" val="5023656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6F7DB-9BE6-1F6D-6DDC-759BA385CA73}"/>
              </a:ext>
            </a:extLst>
          </p:cNvPr>
          <p:cNvSpPr>
            <a:spLocks noGrp="1"/>
          </p:cNvSpPr>
          <p:nvPr>
            <p:ph type="title"/>
          </p:nvPr>
        </p:nvSpPr>
        <p:spPr/>
        <p:txBody>
          <a:bodyPr/>
          <a:lstStyle/>
          <a:p>
            <a:r>
              <a:rPr lang="en-US"/>
              <a:t>In Summary</a:t>
            </a:r>
          </a:p>
        </p:txBody>
      </p:sp>
      <p:sp>
        <p:nvSpPr>
          <p:cNvPr id="3" name="Content Placeholder 2">
            <a:extLst>
              <a:ext uri="{FF2B5EF4-FFF2-40B4-BE49-F238E27FC236}">
                <a16:creationId xmlns:a16="http://schemas.microsoft.com/office/drawing/2014/main" id="{7951E1AC-54B4-D06A-271D-8EA24DDB990D}"/>
              </a:ext>
            </a:extLst>
          </p:cNvPr>
          <p:cNvSpPr>
            <a:spLocks noGrp="1"/>
          </p:cNvSpPr>
          <p:nvPr>
            <p:ph idx="1"/>
          </p:nvPr>
        </p:nvSpPr>
        <p:spPr/>
        <p:txBody>
          <a:bodyPr/>
          <a:lstStyle/>
          <a:p>
            <a:r>
              <a:rPr lang="en-US" dirty="0"/>
              <a:t>Year 1: Monitoring activities conducted</a:t>
            </a:r>
          </a:p>
          <a:p>
            <a:r>
              <a:rPr lang="en-US" dirty="0"/>
              <a:t>Year 2: Data analysis and system improvement planning</a:t>
            </a:r>
          </a:p>
          <a:p>
            <a:r>
              <a:rPr lang="en-US" dirty="0"/>
              <a:t>Years 3-6:Implementation/ review/modification of the system improvement plan</a:t>
            </a:r>
          </a:p>
          <a:p>
            <a:r>
              <a:rPr lang="en-US" dirty="0"/>
              <a:t>Year 1: New monitoring cycle begins</a:t>
            </a:r>
          </a:p>
        </p:txBody>
      </p:sp>
      <p:sp>
        <p:nvSpPr>
          <p:cNvPr id="4" name="Footer Placeholder 3">
            <a:extLst>
              <a:ext uri="{FF2B5EF4-FFF2-40B4-BE49-F238E27FC236}">
                <a16:creationId xmlns:a16="http://schemas.microsoft.com/office/drawing/2014/main" id="{FC5CD3AA-C6B3-B037-CF8F-314E6D44F551}"/>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94AB8A25-4562-A0DD-22A5-8A611CA7215A}"/>
              </a:ext>
            </a:extLst>
          </p:cNvPr>
          <p:cNvSpPr>
            <a:spLocks noGrp="1"/>
          </p:cNvSpPr>
          <p:nvPr>
            <p:ph type="sldNum" sz="quarter" idx="4"/>
          </p:nvPr>
        </p:nvSpPr>
        <p:spPr/>
        <p:txBody>
          <a:bodyPr/>
          <a:lstStyle/>
          <a:p>
            <a:fld id="{C948956C-181A-4CF4-99F7-163F512CFDFE}" type="slidenum">
              <a:rPr lang="en-US" smtClean="0"/>
              <a:pPr/>
              <a:t>10</a:t>
            </a:fld>
            <a:endParaRPr lang="en-US"/>
          </a:p>
        </p:txBody>
      </p:sp>
    </p:spTree>
    <p:extLst>
      <p:ext uri="{BB962C8B-B14F-4D97-AF65-F5344CB8AC3E}">
        <p14:creationId xmlns:p14="http://schemas.microsoft.com/office/powerpoint/2010/main" val="2080386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108CE-DB78-D751-8A7D-89293169B001}"/>
              </a:ext>
            </a:extLst>
          </p:cNvPr>
          <p:cNvSpPr>
            <a:spLocks noGrp="1"/>
          </p:cNvSpPr>
          <p:nvPr>
            <p:ph type="title"/>
          </p:nvPr>
        </p:nvSpPr>
        <p:spPr/>
        <p:txBody>
          <a:bodyPr/>
          <a:lstStyle/>
          <a:p>
            <a:r>
              <a:rPr lang="en-US">
                <a:latin typeface="Verdana"/>
                <a:ea typeface="Verdana"/>
              </a:rPr>
              <a:t>MDE OSE Interview Team (Onsite)</a:t>
            </a:r>
            <a:endParaRPr lang="en-US"/>
          </a:p>
        </p:txBody>
      </p:sp>
      <p:sp>
        <p:nvSpPr>
          <p:cNvPr id="3" name="Content Placeholder 2">
            <a:extLst>
              <a:ext uri="{FF2B5EF4-FFF2-40B4-BE49-F238E27FC236}">
                <a16:creationId xmlns:a16="http://schemas.microsoft.com/office/drawing/2014/main" id="{E47883D2-5CAE-33CD-3A71-9F71C57ED778}"/>
              </a:ext>
            </a:extLst>
          </p:cNvPr>
          <p:cNvSpPr>
            <a:spLocks noGrp="1"/>
          </p:cNvSpPr>
          <p:nvPr>
            <p:ph idx="1"/>
          </p:nvPr>
        </p:nvSpPr>
        <p:spPr/>
        <p:txBody>
          <a:bodyPr vert="horz" lIns="91440" tIns="45720" rIns="91440" bIns="45720" rtlCol="0" anchor="t">
            <a:normAutofit/>
          </a:bodyPr>
          <a:lstStyle/>
          <a:p>
            <a:r>
              <a:rPr lang="en-US">
                <a:latin typeface="Verdana"/>
                <a:ea typeface="Verdana"/>
              </a:rPr>
              <a:t>Teri Rink</a:t>
            </a:r>
          </a:p>
          <a:p>
            <a:r>
              <a:rPr lang="en-US">
                <a:latin typeface="Verdana"/>
                <a:ea typeface="Verdana"/>
              </a:rPr>
              <a:t>Rebecca McIntyre</a:t>
            </a:r>
          </a:p>
          <a:p>
            <a:r>
              <a:rPr lang="en-US">
                <a:latin typeface="Verdana"/>
                <a:ea typeface="Verdana"/>
              </a:rPr>
              <a:t>Jessica Brady</a:t>
            </a:r>
          </a:p>
          <a:p>
            <a:r>
              <a:rPr lang="en-US">
                <a:latin typeface="Verdana"/>
                <a:ea typeface="Verdana"/>
              </a:rPr>
              <a:t>Chantel Mozden</a:t>
            </a:r>
          </a:p>
          <a:p>
            <a:r>
              <a:rPr lang="en-US">
                <a:latin typeface="Verdana"/>
                <a:ea typeface="Verdana"/>
              </a:rPr>
              <a:t>John Andrejack</a:t>
            </a:r>
          </a:p>
          <a:p>
            <a:r>
              <a:rPr lang="en-US">
                <a:latin typeface="Verdana"/>
                <a:ea typeface="Verdana"/>
              </a:rPr>
              <a:t>Ashley Reed</a:t>
            </a:r>
          </a:p>
          <a:p>
            <a:r>
              <a:rPr lang="en-US">
                <a:latin typeface="Verdana"/>
                <a:ea typeface="Verdana"/>
              </a:rPr>
              <a:t>LRE TA Provider (TBA)</a:t>
            </a:r>
            <a:endParaRPr lang="en-US"/>
          </a:p>
        </p:txBody>
      </p:sp>
      <p:sp>
        <p:nvSpPr>
          <p:cNvPr id="4" name="Footer Placeholder 3">
            <a:extLst>
              <a:ext uri="{FF2B5EF4-FFF2-40B4-BE49-F238E27FC236}">
                <a16:creationId xmlns:a16="http://schemas.microsoft.com/office/drawing/2014/main" id="{841B0266-5742-7879-0D11-A41E365906D4}"/>
              </a:ext>
            </a:extLst>
          </p:cNvPr>
          <p:cNvSpPr>
            <a:spLocks noGrp="1"/>
          </p:cNvSpPr>
          <p:nvPr>
            <p:ph type="ftr" sz="quarter"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mn-cs"/>
              </a:rPr>
              <a:t>MDE Office of Special Education</a:t>
            </a:r>
          </a:p>
        </p:txBody>
      </p:sp>
      <p:sp>
        <p:nvSpPr>
          <p:cNvPr id="5" name="Slide Number Placeholder 4">
            <a:extLst>
              <a:ext uri="{FF2B5EF4-FFF2-40B4-BE49-F238E27FC236}">
                <a16:creationId xmlns:a16="http://schemas.microsoft.com/office/drawing/2014/main" id="{E2F76B6C-27C4-00C2-F1D7-27AD460A6D12}"/>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948956C-181A-4CF4-99F7-163F512CFDFE}" type="slidenum">
              <a:rPr kumimoji="0" lang="en-US" sz="1200" b="0" i="0" u="none" strike="noStrike" kern="1200" cap="none" spc="0" normalizeH="0" baseline="0" noProof="0" smtClean="0">
                <a:ln>
                  <a:noFill/>
                </a:ln>
                <a:solidFill>
                  <a:prstClr val="black"/>
                </a:solidFill>
                <a:effectLst/>
                <a:uLnTx/>
                <a:uFillTx/>
                <a:latin typeface="Verdana" panose="020B0604030504040204" pitchFamily="34" charset="0"/>
                <a:ea typeface="Verdana" panose="020B0604030504040204" pitchFamily="34"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mn-cs"/>
            </a:endParaRPr>
          </a:p>
        </p:txBody>
      </p:sp>
    </p:spTree>
    <p:extLst>
      <p:ext uri="{BB962C8B-B14F-4D97-AF65-F5344CB8AC3E}">
        <p14:creationId xmlns:p14="http://schemas.microsoft.com/office/powerpoint/2010/main" val="2155817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Flowchart: Document 14">
            <a:extLst>
              <a:ext uri="{FF2B5EF4-FFF2-40B4-BE49-F238E27FC236}">
                <a16:creationId xmlns:a16="http://schemas.microsoft.com/office/drawing/2014/main" id="{D12DDE76-C203-4047-9998-63900085B5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175" y="0"/>
            <a:ext cx="3248025" cy="3400426"/>
          </a:xfrm>
          <a:prstGeom prst="flowChartDocumen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30D0680-159F-9D38-BA4F-2C95C65F6AC0}"/>
              </a:ext>
            </a:extLst>
          </p:cNvPr>
          <p:cNvSpPr>
            <a:spLocks noGrp="1"/>
          </p:cNvSpPr>
          <p:nvPr>
            <p:ph type="title"/>
          </p:nvPr>
        </p:nvSpPr>
        <p:spPr>
          <a:xfrm>
            <a:off x="838200" y="171162"/>
            <a:ext cx="2840182" cy="2371148"/>
          </a:xfrm>
        </p:spPr>
        <p:txBody>
          <a:bodyPr vert="horz" lIns="91440" tIns="45720" rIns="91440" bIns="45720" rtlCol="0" anchor="ctr">
            <a:normAutofit/>
          </a:bodyPr>
          <a:lstStyle/>
          <a:p>
            <a:r>
              <a:rPr lang="en-US" sz="3200" kern="1200">
                <a:solidFill>
                  <a:srgbClr val="FFFFFF"/>
                </a:solidFill>
                <a:latin typeface="+mj-lt"/>
                <a:ea typeface="+mj-ea"/>
                <a:cs typeface="+mj-cs"/>
              </a:rPr>
              <a:t>Cohort 1</a:t>
            </a:r>
          </a:p>
        </p:txBody>
      </p:sp>
      <p:sp>
        <p:nvSpPr>
          <p:cNvPr id="3" name="Footer Placeholder 2">
            <a:extLst>
              <a:ext uri="{FF2B5EF4-FFF2-40B4-BE49-F238E27FC236}">
                <a16:creationId xmlns:a16="http://schemas.microsoft.com/office/drawing/2014/main" id="{9EAA8F2A-5D63-4999-5D84-131269849A95}"/>
              </a:ext>
            </a:extLst>
          </p:cNvPr>
          <p:cNvSpPr>
            <a:spLocks noGrp="1"/>
          </p:cNvSpPr>
          <p:nvPr>
            <p:ph type="ftr" sz="quarter" idx="3"/>
          </p:nvPr>
        </p:nvSpPr>
        <p:spPr>
          <a:xfrm>
            <a:off x="838200" y="6356350"/>
            <a:ext cx="5960951" cy="365125"/>
          </a:xfrm>
          <a:noFill/>
        </p:spPr>
        <p:txBody>
          <a:bodyPr vert="horz" lIns="91440" tIns="45720" rIns="91440" bIns="45720" rtlCol="0" anchor="ctr">
            <a:norm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Verdana" panose="020B0604030504040204" pitchFamily="34" charset="0"/>
                <a:cs typeface="+mn-cs"/>
              </a:rPr>
              <a:t>MDE Office of Special Education</a:t>
            </a:r>
          </a:p>
        </p:txBody>
      </p:sp>
      <p:sp>
        <p:nvSpPr>
          <p:cNvPr id="4" name="Slide Number Placeholder 3">
            <a:extLst>
              <a:ext uri="{FF2B5EF4-FFF2-40B4-BE49-F238E27FC236}">
                <a16:creationId xmlns:a16="http://schemas.microsoft.com/office/drawing/2014/main" id="{B8A836A3-C6F5-A10D-8707-B94E65D102FA}"/>
              </a:ext>
            </a:extLst>
          </p:cNvPr>
          <p:cNvSpPr>
            <a:spLocks noGrp="1"/>
          </p:cNvSpPr>
          <p:nvPr>
            <p:ph type="sldNum" sz="quarter" idx="4"/>
          </p:nvPr>
        </p:nvSpPr>
        <p:spPr>
          <a:xfrm>
            <a:off x="10926476" y="6356350"/>
            <a:ext cx="625443" cy="365125"/>
          </a:xfrm>
          <a:noFill/>
        </p:spPr>
        <p:txBody>
          <a:bodyPr vert="horz" lIns="91440" tIns="45720" rIns="91440" bIns="45720" rtlCol="0" anchor="ctr">
            <a:norm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fld id="{C948956C-181A-4CF4-99F7-163F512CFDFE}" type="slidenum">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Verdana" panose="020B0604030504040204" pitchFamily="34" charset="0"/>
                <a:cs typeface="+mn-cs"/>
              </a:rPr>
              <a:pPr marL="0" marR="0" lvl="0" indent="0" algn="l" defTabSz="914400" rtl="0" eaLnBrk="1" fontAlgn="auto" latinLnBrk="0" hangingPunct="1">
                <a:lnSpc>
                  <a:spcPct val="100000"/>
                </a:lnSpc>
                <a:spcBef>
                  <a:spcPts val="0"/>
                </a:spcBef>
                <a:spcAft>
                  <a:spcPts val="600"/>
                </a:spcAft>
                <a:buClrTx/>
                <a:buSzTx/>
                <a:buFontTx/>
                <a:buNone/>
                <a:tabLst/>
                <a:defRPr/>
              </a:pPr>
              <a:t>12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Verdana" panose="020B0604030504040204" pitchFamily="34" charset="0"/>
              <a:cs typeface="+mn-cs"/>
            </a:endParaRPr>
          </a:p>
        </p:txBody>
      </p:sp>
      <p:graphicFrame>
        <p:nvGraphicFramePr>
          <p:cNvPr id="5" name="Table 4">
            <a:extLst>
              <a:ext uri="{FF2B5EF4-FFF2-40B4-BE49-F238E27FC236}">
                <a16:creationId xmlns:a16="http://schemas.microsoft.com/office/drawing/2014/main" id="{12321292-DFA2-953D-8466-0E5FE6F89680}"/>
              </a:ext>
            </a:extLst>
          </p:cNvPr>
          <p:cNvGraphicFramePr>
            <a:graphicFrameLocks noGrp="1"/>
          </p:cNvGraphicFramePr>
          <p:nvPr/>
        </p:nvGraphicFramePr>
        <p:xfrm>
          <a:off x="4086225" y="640080"/>
          <a:ext cx="7894282" cy="5716267"/>
        </p:xfrm>
        <a:graphic>
          <a:graphicData uri="http://schemas.openxmlformats.org/drawingml/2006/table">
            <a:tbl>
              <a:tblPr firstRow="1" firstCol="1" bandRow="1">
                <a:tableStyleId>{5C22544A-7EE6-4342-B048-85BDC9FD1C3A}</a:tableStyleId>
              </a:tblPr>
              <a:tblGrid>
                <a:gridCol w="2946887">
                  <a:extLst>
                    <a:ext uri="{9D8B030D-6E8A-4147-A177-3AD203B41FA5}">
                      <a16:colId xmlns:a16="http://schemas.microsoft.com/office/drawing/2014/main" val="2666510988"/>
                    </a:ext>
                  </a:extLst>
                </a:gridCol>
                <a:gridCol w="2374952">
                  <a:extLst>
                    <a:ext uri="{9D8B030D-6E8A-4147-A177-3AD203B41FA5}">
                      <a16:colId xmlns:a16="http://schemas.microsoft.com/office/drawing/2014/main" val="3229342842"/>
                    </a:ext>
                  </a:extLst>
                </a:gridCol>
                <a:gridCol w="2572443">
                  <a:extLst>
                    <a:ext uri="{9D8B030D-6E8A-4147-A177-3AD203B41FA5}">
                      <a16:colId xmlns:a16="http://schemas.microsoft.com/office/drawing/2014/main" val="1599776187"/>
                    </a:ext>
                  </a:extLst>
                </a:gridCol>
              </a:tblGrid>
              <a:tr h="399347">
                <a:tc>
                  <a:txBody>
                    <a:bodyPr/>
                    <a:lstStyle/>
                    <a:p>
                      <a:pPr marL="0" marR="0" fontAlgn="base">
                        <a:lnSpc>
                          <a:spcPct val="107000"/>
                        </a:lnSpc>
                        <a:spcBef>
                          <a:spcPts val="0"/>
                        </a:spcBef>
                        <a:spcAft>
                          <a:spcPts val="0"/>
                        </a:spcAft>
                      </a:pPr>
                      <a:r>
                        <a:rPr lang="en-US" sz="2300">
                          <a:effectLst/>
                        </a:rPr>
                        <a:t>Location</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fontAlgn="base">
                        <a:lnSpc>
                          <a:spcPct val="107000"/>
                        </a:lnSpc>
                        <a:spcBef>
                          <a:spcPts val="0"/>
                        </a:spcBef>
                        <a:spcAft>
                          <a:spcPts val="0"/>
                        </a:spcAft>
                      </a:pPr>
                      <a:r>
                        <a:rPr lang="en-US" sz="2300">
                          <a:effectLst/>
                        </a:rPr>
                        <a:t>Address</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fontAlgn="base">
                        <a:lnSpc>
                          <a:spcPct val="107000"/>
                        </a:lnSpc>
                        <a:spcBef>
                          <a:spcPts val="0"/>
                        </a:spcBef>
                        <a:spcAft>
                          <a:spcPts val="0"/>
                        </a:spcAft>
                      </a:pPr>
                      <a:r>
                        <a:rPr lang="en-US" sz="2300">
                          <a:effectLst/>
                        </a:rPr>
                        <a:t>Dates</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4210732467"/>
                  </a:ext>
                </a:extLst>
              </a:tr>
              <a:tr h="531692">
                <a:tc>
                  <a:txBody>
                    <a:bodyPr/>
                    <a:lstStyle/>
                    <a:p>
                      <a:pPr marL="0" marR="0" fontAlgn="base">
                        <a:lnSpc>
                          <a:spcPct val="107000"/>
                        </a:lnSpc>
                        <a:spcBef>
                          <a:spcPts val="0"/>
                        </a:spcBef>
                        <a:spcAft>
                          <a:spcPts val="0"/>
                        </a:spcAft>
                      </a:pPr>
                      <a:r>
                        <a:rPr lang="en-US" sz="1500">
                          <a:effectLst/>
                        </a:rPr>
                        <a:t>Copper Country ISD</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fontAlgn="base">
                        <a:lnSpc>
                          <a:spcPct val="107000"/>
                        </a:lnSpc>
                        <a:spcBef>
                          <a:spcPts val="0"/>
                        </a:spcBef>
                        <a:spcAft>
                          <a:spcPts val="0"/>
                        </a:spcAft>
                      </a:pPr>
                      <a:r>
                        <a:rPr lang="en-US" sz="1500">
                          <a:effectLst/>
                        </a:rPr>
                        <a:t>809 Hecla Street</a:t>
                      </a:r>
                      <a:endParaRPr lang="en-US" sz="2300">
                        <a:effectLst/>
                      </a:endParaRPr>
                    </a:p>
                    <a:p>
                      <a:pPr marL="0" marR="0" fontAlgn="base">
                        <a:lnSpc>
                          <a:spcPct val="107000"/>
                        </a:lnSpc>
                        <a:spcBef>
                          <a:spcPts val="0"/>
                        </a:spcBef>
                        <a:spcAft>
                          <a:spcPts val="0"/>
                        </a:spcAft>
                      </a:pPr>
                      <a:r>
                        <a:rPr lang="en-US" sz="1500">
                          <a:effectLst/>
                        </a:rPr>
                        <a:t>Hancock, MI. 49930</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fontAlgn="base">
                        <a:lnSpc>
                          <a:spcPct val="107000"/>
                        </a:lnSpc>
                        <a:spcBef>
                          <a:spcPts val="0"/>
                        </a:spcBef>
                        <a:spcAft>
                          <a:spcPts val="0"/>
                        </a:spcAft>
                      </a:pPr>
                      <a:r>
                        <a:rPr lang="en-US" sz="1500">
                          <a:effectLst/>
                        </a:rPr>
                        <a:t>September 23</a:t>
                      </a:r>
                      <a:r>
                        <a:rPr lang="en-US" sz="1100" baseline="30000">
                          <a:effectLst/>
                        </a:rPr>
                        <a:t>rd</a:t>
                      </a:r>
                      <a:r>
                        <a:rPr lang="en-US" sz="1500">
                          <a:effectLst/>
                        </a:rPr>
                        <a:t> – 27</a:t>
                      </a:r>
                      <a:r>
                        <a:rPr lang="en-US" sz="1100" baseline="30000">
                          <a:effectLst/>
                        </a:rPr>
                        <a:t>th</a:t>
                      </a:r>
                      <a:r>
                        <a:rPr lang="en-US" sz="1500">
                          <a:effectLst/>
                        </a:rPr>
                        <a:t>, 2024</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578422559"/>
                  </a:ext>
                </a:extLst>
              </a:tr>
              <a:tr h="531692">
                <a:tc>
                  <a:txBody>
                    <a:bodyPr/>
                    <a:lstStyle/>
                    <a:p>
                      <a:pPr marL="0" marR="0" fontAlgn="base">
                        <a:lnSpc>
                          <a:spcPct val="107000"/>
                        </a:lnSpc>
                        <a:spcBef>
                          <a:spcPts val="0"/>
                        </a:spcBef>
                        <a:spcAft>
                          <a:spcPts val="0"/>
                        </a:spcAft>
                      </a:pPr>
                      <a:r>
                        <a:rPr lang="en-US" sz="1500">
                          <a:effectLst/>
                        </a:rPr>
                        <a:t>Bay-Arenac ISD</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fontAlgn="base">
                        <a:lnSpc>
                          <a:spcPct val="107000"/>
                        </a:lnSpc>
                        <a:spcBef>
                          <a:spcPts val="0"/>
                        </a:spcBef>
                        <a:spcAft>
                          <a:spcPts val="0"/>
                        </a:spcAft>
                      </a:pPr>
                      <a:r>
                        <a:rPr lang="en-US" sz="1500">
                          <a:effectLst/>
                        </a:rPr>
                        <a:t>4228 Two Mile Road</a:t>
                      </a:r>
                      <a:endParaRPr lang="en-US" sz="2300">
                        <a:effectLst/>
                      </a:endParaRPr>
                    </a:p>
                    <a:p>
                      <a:pPr marL="0" marR="0" fontAlgn="base">
                        <a:lnSpc>
                          <a:spcPct val="107000"/>
                        </a:lnSpc>
                        <a:spcBef>
                          <a:spcPts val="0"/>
                        </a:spcBef>
                        <a:spcAft>
                          <a:spcPts val="0"/>
                        </a:spcAft>
                      </a:pPr>
                      <a:r>
                        <a:rPr lang="en-US" sz="1500">
                          <a:effectLst/>
                        </a:rPr>
                        <a:t>Bay City, MI. 48706</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fontAlgn="base">
                        <a:lnSpc>
                          <a:spcPct val="107000"/>
                        </a:lnSpc>
                        <a:spcBef>
                          <a:spcPts val="0"/>
                        </a:spcBef>
                        <a:spcAft>
                          <a:spcPts val="0"/>
                        </a:spcAft>
                      </a:pPr>
                      <a:r>
                        <a:rPr lang="en-US" sz="1500">
                          <a:effectLst/>
                        </a:rPr>
                        <a:t>October 21</a:t>
                      </a:r>
                      <a:r>
                        <a:rPr lang="en-US" sz="1100" baseline="30000">
                          <a:effectLst/>
                        </a:rPr>
                        <a:t>st</a:t>
                      </a:r>
                      <a:r>
                        <a:rPr lang="en-US" sz="1500">
                          <a:effectLst/>
                        </a:rPr>
                        <a:t> – 25</a:t>
                      </a:r>
                      <a:r>
                        <a:rPr lang="en-US" sz="1100" baseline="30000">
                          <a:effectLst/>
                        </a:rPr>
                        <a:t>th</a:t>
                      </a:r>
                      <a:r>
                        <a:rPr lang="en-US" sz="1500">
                          <a:effectLst/>
                        </a:rPr>
                        <a:t>, 2024</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613617543"/>
                  </a:ext>
                </a:extLst>
              </a:tr>
              <a:tr h="531692">
                <a:tc>
                  <a:txBody>
                    <a:bodyPr/>
                    <a:lstStyle/>
                    <a:p>
                      <a:pPr marL="0" marR="0" fontAlgn="base">
                        <a:lnSpc>
                          <a:spcPct val="107000"/>
                        </a:lnSpc>
                        <a:spcBef>
                          <a:spcPts val="0"/>
                        </a:spcBef>
                        <a:spcAft>
                          <a:spcPts val="0"/>
                        </a:spcAft>
                      </a:pPr>
                      <a:r>
                        <a:rPr lang="en-US" sz="1500">
                          <a:effectLst/>
                        </a:rPr>
                        <a:t>Wexford-Missaukee ISD</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fontAlgn="base">
                        <a:lnSpc>
                          <a:spcPct val="107000"/>
                        </a:lnSpc>
                        <a:spcBef>
                          <a:spcPts val="0"/>
                        </a:spcBef>
                        <a:spcAft>
                          <a:spcPts val="0"/>
                        </a:spcAft>
                      </a:pPr>
                      <a:r>
                        <a:rPr lang="en-US" sz="1500">
                          <a:effectLst/>
                        </a:rPr>
                        <a:t>9907 E. 13</a:t>
                      </a:r>
                      <a:r>
                        <a:rPr lang="en-US" sz="1100" baseline="30000">
                          <a:effectLst/>
                        </a:rPr>
                        <a:t>th</a:t>
                      </a:r>
                      <a:r>
                        <a:rPr lang="en-US" sz="1500">
                          <a:effectLst/>
                        </a:rPr>
                        <a:t> Street</a:t>
                      </a:r>
                      <a:endParaRPr lang="en-US" sz="2300">
                        <a:effectLst/>
                      </a:endParaRPr>
                    </a:p>
                    <a:p>
                      <a:pPr marL="0" marR="0" fontAlgn="base">
                        <a:lnSpc>
                          <a:spcPct val="107000"/>
                        </a:lnSpc>
                        <a:spcBef>
                          <a:spcPts val="0"/>
                        </a:spcBef>
                        <a:spcAft>
                          <a:spcPts val="0"/>
                        </a:spcAft>
                      </a:pPr>
                      <a:r>
                        <a:rPr lang="en-US" sz="1500">
                          <a:effectLst/>
                        </a:rPr>
                        <a:t>Cadillac, MI. 49601</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fontAlgn="base">
                        <a:lnSpc>
                          <a:spcPct val="107000"/>
                        </a:lnSpc>
                        <a:spcBef>
                          <a:spcPts val="0"/>
                        </a:spcBef>
                        <a:spcAft>
                          <a:spcPts val="0"/>
                        </a:spcAft>
                      </a:pPr>
                      <a:r>
                        <a:rPr lang="en-US" sz="1500">
                          <a:effectLst/>
                        </a:rPr>
                        <a:t>November 18</a:t>
                      </a:r>
                      <a:r>
                        <a:rPr lang="en-US" sz="1100" baseline="30000">
                          <a:effectLst/>
                        </a:rPr>
                        <a:t>th</a:t>
                      </a:r>
                      <a:r>
                        <a:rPr lang="en-US" sz="1500">
                          <a:effectLst/>
                        </a:rPr>
                        <a:t> – 22</a:t>
                      </a:r>
                      <a:r>
                        <a:rPr lang="en-US" sz="1100" baseline="30000">
                          <a:effectLst/>
                        </a:rPr>
                        <a:t>nd</a:t>
                      </a:r>
                      <a:r>
                        <a:rPr lang="en-US" sz="1500">
                          <a:effectLst/>
                        </a:rPr>
                        <a:t>, 2024</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976352727"/>
                  </a:ext>
                </a:extLst>
              </a:tr>
              <a:tr h="531692">
                <a:tc>
                  <a:txBody>
                    <a:bodyPr/>
                    <a:lstStyle/>
                    <a:p>
                      <a:pPr marL="0" marR="0" fontAlgn="base">
                        <a:lnSpc>
                          <a:spcPct val="107000"/>
                        </a:lnSpc>
                        <a:spcBef>
                          <a:spcPts val="0"/>
                        </a:spcBef>
                        <a:spcAft>
                          <a:spcPts val="0"/>
                        </a:spcAft>
                      </a:pPr>
                      <a:r>
                        <a:rPr lang="en-US" sz="1500">
                          <a:effectLst/>
                        </a:rPr>
                        <a:t>Department of Health &amp; Human Services (DHHS)</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fontAlgn="base">
                        <a:lnSpc>
                          <a:spcPct val="107000"/>
                        </a:lnSpc>
                        <a:spcBef>
                          <a:spcPts val="0"/>
                        </a:spcBef>
                        <a:spcAft>
                          <a:spcPts val="0"/>
                        </a:spcAft>
                      </a:pPr>
                      <a:r>
                        <a:rPr lang="en-US" sz="1500">
                          <a:effectLst/>
                        </a:rPr>
                        <a:t>John Hannah Bldg.</a:t>
                      </a:r>
                      <a:endParaRPr lang="en-US" sz="2300">
                        <a:effectLst/>
                      </a:endParaRPr>
                    </a:p>
                    <a:p>
                      <a:pPr marL="0" marR="0" fontAlgn="base">
                        <a:lnSpc>
                          <a:spcPct val="107000"/>
                        </a:lnSpc>
                        <a:spcBef>
                          <a:spcPts val="0"/>
                        </a:spcBef>
                        <a:spcAft>
                          <a:spcPts val="0"/>
                        </a:spcAft>
                      </a:pPr>
                      <a:r>
                        <a:rPr lang="en-US" sz="1300">
                          <a:effectLst/>
                        </a:rPr>
                        <a:t>Lansing, MI </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fontAlgn="base">
                        <a:lnSpc>
                          <a:spcPct val="107000"/>
                        </a:lnSpc>
                        <a:spcBef>
                          <a:spcPts val="0"/>
                        </a:spcBef>
                        <a:spcAft>
                          <a:spcPts val="0"/>
                        </a:spcAft>
                      </a:pPr>
                      <a:r>
                        <a:rPr lang="en-US" sz="1500">
                          <a:effectLst/>
                        </a:rPr>
                        <a:t>December 9</a:t>
                      </a:r>
                      <a:r>
                        <a:rPr lang="en-US" sz="1100" baseline="30000">
                          <a:effectLst/>
                        </a:rPr>
                        <a:t>th</a:t>
                      </a:r>
                      <a:r>
                        <a:rPr lang="en-US" sz="1500">
                          <a:effectLst/>
                        </a:rPr>
                        <a:t> &amp; 10</a:t>
                      </a:r>
                      <a:r>
                        <a:rPr lang="en-US" sz="1100" baseline="30000">
                          <a:effectLst/>
                        </a:rPr>
                        <a:t>th</a:t>
                      </a:r>
                      <a:r>
                        <a:rPr lang="en-US" sz="1500">
                          <a:effectLst/>
                        </a:rPr>
                        <a:t>, 2024 (Virtual)</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988798771"/>
                  </a:ext>
                </a:extLst>
              </a:tr>
              <a:tr h="531692">
                <a:tc>
                  <a:txBody>
                    <a:bodyPr/>
                    <a:lstStyle/>
                    <a:p>
                      <a:pPr marL="0" marR="0" fontAlgn="base">
                        <a:lnSpc>
                          <a:spcPct val="107000"/>
                        </a:lnSpc>
                        <a:spcBef>
                          <a:spcPts val="0"/>
                        </a:spcBef>
                        <a:spcAft>
                          <a:spcPts val="0"/>
                        </a:spcAft>
                      </a:pPr>
                      <a:r>
                        <a:rPr lang="en-US" sz="1500" dirty="0">
                          <a:effectLst/>
                        </a:rPr>
                        <a:t>Wayne RESA</a:t>
                      </a:r>
                      <a:endParaRPr lang="en-US" sz="23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fontAlgn="base">
                        <a:lnSpc>
                          <a:spcPct val="107000"/>
                        </a:lnSpc>
                        <a:spcBef>
                          <a:spcPts val="0"/>
                        </a:spcBef>
                        <a:spcAft>
                          <a:spcPts val="0"/>
                        </a:spcAft>
                      </a:pPr>
                      <a:r>
                        <a:rPr lang="en-US" sz="1500">
                          <a:effectLst/>
                        </a:rPr>
                        <a:t>33500 Van Born Rd.</a:t>
                      </a:r>
                      <a:endParaRPr lang="en-US" sz="2300">
                        <a:effectLst/>
                      </a:endParaRPr>
                    </a:p>
                    <a:p>
                      <a:pPr marL="0" marR="0" fontAlgn="base">
                        <a:lnSpc>
                          <a:spcPct val="107000"/>
                        </a:lnSpc>
                        <a:spcBef>
                          <a:spcPts val="0"/>
                        </a:spcBef>
                        <a:spcAft>
                          <a:spcPts val="0"/>
                        </a:spcAft>
                      </a:pPr>
                      <a:r>
                        <a:rPr lang="en-US" sz="1500">
                          <a:effectLst/>
                        </a:rPr>
                        <a:t>Wayne, MI. 48184</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fontAlgn="base">
                        <a:lnSpc>
                          <a:spcPct val="107000"/>
                        </a:lnSpc>
                        <a:spcBef>
                          <a:spcPts val="0"/>
                        </a:spcBef>
                        <a:spcAft>
                          <a:spcPts val="0"/>
                        </a:spcAft>
                      </a:pPr>
                      <a:r>
                        <a:rPr lang="en-US" sz="1500">
                          <a:effectLst/>
                        </a:rPr>
                        <a:t>January 27</a:t>
                      </a:r>
                      <a:r>
                        <a:rPr lang="en-US" sz="1100" baseline="30000">
                          <a:effectLst/>
                        </a:rPr>
                        <a:t>th</a:t>
                      </a:r>
                      <a:r>
                        <a:rPr lang="en-US" sz="1500">
                          <a:effectLst/>
                        </a:rPr>
                        <a:t> – 31</a:t>
                      </a:r>
                      <a:r>
                        <a:rPr lang="en-US" sz="1100" baseline="30000">
                          <a:effectLst/>
                        </a:rPr>
                        <a:t>st</a:t>
                      </a:r>
                      <a:r>
                        <a:rPr lang="en-US" sz="1500">
                          <a:effectLst/>
                        </a:rPr>
                        <a:t>, 2025</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364014846"/>
                  </a:ext>
                </a:extLst>
              </a:tr>
              <a:tr h="531692">
                <a:tc>
                  <a:txBody>
                    <a:bodyPr/>
                    <a:lstStyle/>
                    <a:p>
                      <a:pPr marL="0" marR="0" fontAlgn="base">
                        <a:lnSpc>
                          <a:spcPct val="107000"/>
                        </a:lnSpc>
                        <a:spcBef>
                          <a:spcPts val="0"/>
                        </a:spcBef>
                        <a:spcAft>
                          <a:spcPts val="0"/>
                        </a:spcAft>
                      </a:pPr>
                      <a:r>
                        <a:rPr lang="en-US" sz="1500">
                          <a:effectLst/>
                        </a:rPr>
                        <a:t>Sanilac ISD</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fontAlgn="base">
                        <a:lnSpc>
                          <a:spcPct val="107000"/>
                        </a:lnSpc>
                        <a:spcBef>
                          <a:spcPts val="0"/>
                        </a:spcBef>
                        <a:spcAft>
                          <a:spcPts val="0"/>
                        </a:spcAft>
                      </a:pPr>
                      <a:r>
                        <a:rPr lang="en-US" sz="1500">
                          <a:effectLst/>
                        </a:rPr>
                        <a:t>46 N. Jackson St.</a:t>
                      </a:r>
                      <a:endParaRPr lang="en-US" sz="2300">
                        <a:effectLst/>
                      </a:endParaRPr>
                    </a:p>
                    <a:p>
                      <a:pPr marL="0" marR="0" fontAlgn="base">
                        <a:lnSpc>
                          <a:spcPct val="107000"/>
                        </a:lnSpc>
                        <a:spcBef>
                          <a:spcPts val="0"/>
                        </a:spcBef>
                        <a:spcAft>
                          <a:spcPts val="0"/>
                        </a:spcAft>
                      </a:pPr>
                      <a:r>
                        <a:rPr lang="en-US" sz="1500">
                          <a:effectLst/>
                        </a:rPr>
                        <a:t>Sandusky, MI. 48471</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fontAlgn="base">
                        <a:lnSpc>
                          <a:spcPct val="107000"/>
                        </a:lnSpc>
                        <a:spcBef>
                          <a:spcPts val="0"/>
                        </a:spcBef>
                        <a:spcAft>
                          <a:spcPts val="0"/>
                        </a:spcAft>
                      </a:pPr>
                      <a:r>
                        <a:rPr lang="en-US" sz="1500">
                          <a:effectLst/>
                        </a:rPr>
                        <a:t>February 17</a:t>
                      </a:r>
                      <a:r>
                        <a:rPr lang="en-US" sz="1100" baseline="30000">
                          <a:effectLst/>
                        </a:rPr>
                        <a:t>th</a:t>
                      </a:r>
                      <a:r>
                        <a:rPr lang="en-US" sz="1500">
                          <a:effectLst/>
                        </a:rPr>
                        <a:t> – 21</a:t>
                      </a:r>
                      <a:r>
                        <a:rPr lang="en-US" sz="1100" baseline="30000">
                          <a:effectLst/>
                        </a:rPr>
                        <a:t>st</a:t>
                      </a:r>
                      <a:r>
                        <a:rPr lang="en-US" sz="1500">
                          <a:effectLst/>
                        </a:rPr>
                        <a:t>, 2025</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876726130"/>
                  </a:ext>
                </a:extLst>
              </a:tr>
              <a:tr h="531692">
                <a:tc>
                  <a:txBody>
                    <a:bodyPr/>
                    <a:lstStyle/>
                    <a:p>
                      <a:pPr marL="0" marR="0" fontAlgn="base">
                        <a:lnSpc>
                          <a:spcPct val="107000"/>
                        </a:lnSpc>
                        <a:spcBef>
                          <a:spcPts val="0"/>
                        </a:spcBef>
                        <a:spcAft>
                          <a:spcPts val="0"/>
                        </a:spcAft>
                      </a:pPr>
                      <a:r>
                        <a:rPr lang="en-US" sz="1500">
                          <a:effectLst/>
                        </a:rPr>
                        <a:t>Hillsdale ISD</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fontAlgn="base">
                        <a:lnSpc>
                          <a:spcPct val="107000"/>
                        </a:lnSpc>
                        <a:spcBef>
                          <a:spcPts val="0"/>
                        </a:spcBef>
                        <a:spcAft>
                          <a:spcPts val="0"/>
                        </a:spcAft>
                      </a:pPr>
                      <a:r>
                        <a:rPr lang="en-US" sz="1500">
                          <a:effectLst/>
                        </a:rPr>
                        <a:t>310 West Bacon Street</a:t>
                      </a:r>
                      <a:endParaRPr lang="en-US" sz="2300">
                        <a:effectLst/>
                      </a:endParaRPr>
                    </a:p>
                    <a:p>
                      <a:pPr marL="0" marR="0" fontAlgn="base">
                        <a:lnSpc>
                          <a:spcPct val="107000"/>
                        </a:lnSpc>
                        <a:spcBef>
                          <a:spcPts val="0"/>
                        </a:spcBef>
                        <a:spcAft>
                          <a:spcPts val="0"/>
                        </a:spcAft>
                      </a:pPr>
                      <a:r>
                        <a:rPr lang="en-US" sz="1500">
                          <a:effectLst/>
                        </a:rPr>
                        <a:t>Hillsdale, MI. 49242</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fontAlgn="base">
                        <a:lnSpc>
                          <a:spcPct val="107000"/>
                        </a:lnSpc>
                        <a:spcBef>
                          <a:spcPts val="0"/>
                        </a:spcBef>
                        <a:spcAft>
                          <a:spcPts val="0"/>
                        </a:spcAft>
                      </a:pPr>
                      <a:r>
                        <a:rPr lang="en-US" sz="1500">
                          <a:effectLst/>
                        </a:rPr>
                        <a:t>March 10</a:t>
                      </a:r>
                      <a:r>
                        <a:rPr lang="en-US" sz="1100" baseline="30000">
                          <a:effectLst/>
                        </a:rPr>
                        <a:t>th</a:t>
                      </a:r>
                      <a:r>
                        <a:rPr lang="en-US" sz="1500">
                          <a:effectLst/>
                        </a:rPr>
                        <a:t> – 14</a:t>
                      </a:r>
                      <a:r>
                        <a:rPr lang="en-US" sz="1100" baseline="30000">
                          <a:effectLst/>
                        </a:rPr>
                        <a:t>th</a:t>
                      </a:r>
                      <a:r>
                        <a:rPr lang="en-US" sz="1500">
                          <a:effectLst/>
                        </a:rPr>
                        <a:t>, 2025</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7528529"/>
                  </a:ext>
                </a:extLst>
              </a:tr>
              <a:tr h="531692">
                <a:tc>
                  <a:txBody>
                    <a:bodyPr/>
                    <a:lstStyle/>
                    <a:p>
                      <a:pPr marL="0" marR="0" fontAlgn="base">
                        <a:lnSpc>
                          <a:spcPct val="107000"/>
                        </a:lnSpc>
                        <a:spcBef>
                          <a:spcPts val="0"/>
                        </a:spcBef>
                        <a:spcAft>
                          <a:spcPts val="0"/>
                        </a:spcAft>
                      </a:pPr>
                      <a:r>
                        <a:rPr lang="en-US" sz="1500">
                          <a:effectLst/>
                        </a:rPr>
                        <a:t>Ottawa ISD</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fontAlgn="base">
                        <a:lnSpc>
                          <a:spcPct val="107000"/>
                        </a:lnSpc>
                        <a:spcBef>
                          <a:spcPts val="0"/>
                        </a:spcBef>
                        <a:spcAft>
                          <a:spcPts val="0"/>
                        </a:spcAft>
                      </a:pPr>
                      <a:r>
                        <a:rPr lang="en-US" sz="1500">
                          <a:effectLst/>
                        </a:rPr>
                        <a:t>13565 Port Sheldon St.</a:t>
                      </a:r>
                      <a:endParaRPr lang="en-US" sz="2300">
                        <a:effectLst/>
                      </a:endParaRPr>
                    </a:p>
                    <a:p>
                      <a:pPr marL="0" marR="0" fontAlgn="base">
                        <a:lnSpc>
                          <a:spcPct val="107000"/>
                        </a:lnSpc>
                        <a:spcBef>
                          <a:spcPts val="0"/>
                        </a:spcBef>
                        <a:spcAft>
                          <a:spcPts val="0"/>
                        </a:spcAft>
                      </a:pPr>
                      <a:r>
                        <a:rPr lang="en-US" sz="1500">
                          <a:effectLst/>
                        </a:rPr>
                        <a:t>Holland, MI. 49242</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fontAlgn="base">
                        <a:lnSpc>
                          <a:spcPct val="107000"/>
                        </a:lnSpc>
                        <a:spcBef>
                          <a:spcPts val="0"/>
                        </a:spcBef>
                        <a:spcAft>
                          <a:spcPts val="0"/>
                        </a:spcAft>
                      </a:pPr>
                      <a:r>
                        <a:rPr lang="en-US" sz="1500">
                          <a:effectLst/>
                        </a:rPr>
                        <a:t>April 7</a:t>
                      </a:r>
                      <a:r>
                        <a:rPr lang="en-US" sz="1100" baseline="30000">
                          <a:effectLst/>
                        </a:rPr>
                        <a:t>th</a:t>
                      </a:r>
                      <a:r>
                        <a:rPr lang="en-US" sz="1500">
                          <a:effectLst/>
                        </a:rPr>
                        <a:t> – 11</a:t>
                      </a:r>
                      <a:r>
                        <a:rPr lang="en-US" sz="1100" baseline="30000">
                          <a:effectLst/>
                        </a:rPr>
                        <a:t>th</a:t>
                      </a:r>
                      <a:r>
                        <a:rPr lang="en-US" sz="1500">
                          <a:effectLst/>
                        </a:rPr>
                        <a:t>, 2025</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881082548"/>
                  </a:ext>
                </a:extLst>
              </a:tr>
              <a:tr h="531692">
                <a:tc>
                  <a:txBody>
                    <a:bodyPr/>
                    <a:lstStyle/>
                    <a:p>
                      <a:pPr marL="0" marR="0" fontAlgn="base">
                        <a:lnSpc>
                          <a:spcPct val="107000"/>
                        </a:lnSpc>
                        <a:spcBef>
                          <a:spcPts val="0"/>
                        </a:spcBef>
                        <a:spcAft>
                          <a:spcPts val="0"/>
                        </a:spcAft>
                      </a:pPr>
                      <a:r>
                        <a:rPr lang="en-US" sz="1500">
                          <a:effectLst/>
                        </a:rPr>
                        <a:t>Kent ISD</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fontAlgn="base">
                        <a:lnSpc>
                          <a:spcPct val="107000"/>
                        </a:lnSpc>
                        <a:spcBef>
                          <a:spcPts val="0"/>
                        </a:spcBef>
                        <a:spcAft>
                          <a:spcPts val="0"/>
                        </a:spcAft>
                      </a:pPr>
                      <a:r>
                        <a:rPr lang="en-US" sz="1500">
                          <a:effectLst/>
                        </a:rPr>
                        <a:t>2930 Knapp Street NE</a:t>
                      </a:r>
                      <a:endParaRPr lang="en-US" sz="2300">
                        <a:effectLst/>
                      </a:endParaRPr>
                    </a:p>
                    <a:p>
                      <a:pPr marL="0" marR="0" fontAlgn="base">
                        <a:lnSpc>
                          <a:spcPct val="107000"/>
                        </a:lnSpc>
                        <a:spcBef>
                          <a:spcPts val="0"/>
                        </a:spcBef>
                        <a:spcAft>
                          <a:spcPts val="0"/>
                        </a:spcAft>
                      </a:pPr>
                      <a:r>
                        <a:rPr lang="en-US" sz="1500">
                          <a:effectLst/>
                        </a:rPr>
                        <a:t>Grand Rapids, MI. 49525</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fontAlgn="base">
                        <a:lnSpc>
                          <a:spcPct val="107000"/>
                        </a:lnSpc>
                        <a:spcBef>
                          <a:spcPts val="0"/>
                        </a:spcBef>
                        <a:spcAft>
                          <a:spcPts val="0"/>
                        </a:spcAft>
                      </a:pPr>
                      <a:r>
                        <a:rPr lang="en-US" sz="1500">
                          <a:effectLst/>
                        </a:rPr>
                        <a:t>May 12</a:t>
                      </a:r>
                      <a:r>
                        <a:rPr lang="en-US" sz="1100" baseline="30000">
                          <a:effectLst/>
                        </a:rPr>
                        <a:t>th</a:t>
                      </a:r>
                      <a:r>
                        <a:rPr lang="en-US" sz="1500">
                          <a:effectLst/>
                        </a:rPr>
                        <a:t> – 16</a:t>
                      </a:r>
                      <a:r>
                        <a:rPr lang="en-US" sz="1100" baseline="30000">
                          <a:effectLst/>
                        </a:rPr>
                        <a:t>th</a:t>
                      </a:r>
                      <a:r>
                        <a:rPr lang="en-US" sz="1500">
                          <a:effectLst/>
                        </a:rPr>
                        <a:t>, 2025</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001586764"/>
                  </a:ext>
                </a:extLst>
              </a:tr>
              <a:tr h="531692">
                <a:tc>
                  <a:txBody>
                    <a:bodyPr/>
                    <a:lstStyle/>
                    <a:p>
                      <a:pPr marL="0" marR="0" fontAlgn="base">
                        <a:lnSpc>
                          <a:spcPct val="107000"/>
                        </a:lnSpc>
                        <a:spcBef>
                          <a:spcPts val="0"/>
                        </a:spcBef>
                        <a:spcAft>
                          <a:spcPts val="0"/>
                        </a:spcAft>
                      </a:pPr>
                      <a:r>
                        <a:rPr lang="en-US" sz="1500">
                          <a:effectLst/>
                        </a:rPr>
                        <a:t>Allegan Area ESA</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fontAlgn="base">
                        <a:lnSpc>
                          <a:spcPct val="107000"/>
                        </a:lnSpc>
                        <a:spcBef>
                          <a:spcPts val="0"/>
                        </a:spcBef>
                        <a:spcAft>
                          <a:spcPts val="0"/>
                        </a:spcAft>
                      </a:pPr>
                      <a:r>
                        <a:rPr lang="en-US" sz="1500">
                          <a:effectLst/>
                        </a:rPr>
                        <a:t>310 Thomas Street</a:t>
                      </a:r>
                      <a:endParaRPr lang="en-US" sz="2300">
                        <a:effectLst/>
                      </a:endParaRPr>
                    </a:p>
                    <a:p>
                      <a:pPr marL="0" marR="0" fontAlgn="base">
                        <a:lnSpc>
                          <a:spcPct val="107000"/>
                        </a:lnSpc>
                        <a:spcBef>
                          <a:spcPts val="0"/>
                        </a:spcBef>
                        <a:spcAft>
                          <a:spcPts val="0"/>
                        </a:spcAft>
                      </a:pPr>
                      <a:r>
                        <a:rPr lang="en-US" sz="1500">
                          <a:effectLst/>
                        </a:rPr>
                        <a:t>Allegan, MI. 49010</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fontAlgn="base">
                        <a:lnSpc>
                          <a:spcPct val="107000"/>
                        </a:lnSpc>
                        <a:spcBef>
                          <a:spcPts val="0"/>
                        </a:spcBef>
                        <a:spcAft>
                          <a:spcPts val="0"/>
                        </a:spcAft>
                      </a:pPr>
                      <a:r>
                        <a:rPr lang="en-US" sz="1500" dirty="0">
                          <a:effectLst/>
                        </a:rPr>
                        <a:t>May 19</a:t>
                      </a:r>
                      <a:r>
                        <a:rPr lang="en-US" sz="1100" baseline="30000" dirty="0">
                          <a:effectLst/>
                        </a:rPr>
                        <a:t>th</a:t>
                      </a:r>
                      <a:r>
                        <a:rPr lang="en-US" sz="1500" dirty="0">
                          <a:effectLst/>
                        </a:rPr>
                        <a:t> – 23</a:t>
                      </a:r>
                      <a:r>
                        <a:rPr lang="en-US" sz="1100" baseline="30000" dirty="0">
                          <a:effectLst/>
                        </a:rPr>
                        <a:t>rd</a:t>
                      </a:r>
                      <a:r>
                        <a:rPr lang="en-US" sz="1500" dirty="0">
                          <a:effectLst/>
                        </a:rPr>
                        <a:t>, 2025</a:t>
                      </a:r>
                      <a:endParaRPr lang="en-US" sz="23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95985410"/>
                  </a:ext>
                </a:extLst>
              </a:tr>
            </a:tbl>
          </a:graphicData>
        </a:graphic>
      </p:graphicFrame>
    </p:spTree>
    <p:extLst>
      <p:ext uri="{BB962C8B-B14F-4D97-AF65-F5344CB8AC3E}">
        <p14:creationId xmlns:p14="http://schemas.microsoft.com/office/powerpoint/2010/main" val="13626663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CB245-A6F6-4DE4-A14F-D21843D74DF6}"/>
              </a:ext>
            </a:extLst>
          </p:cNvPr>
          <p:cNvSpPr>
            <a:spLocks noGrp="1"/>
          </p:cNvSpPr>
          <p:nvPr>
            <p:ph type="title"/>
          </p:nvPr>
        </p:nvSpPr>
        <p:spPr/>
        <p:txBody>
          <a:bodyPr/>
          <a:lstStyle/>
          <a:p>
            <a:r>
              <a:rPr lang="en-US" i="1"/>
              <a:t>Questions about Special Education? </a:t>
            </a:r>
          </a:p>
        </p:txBody>
      </p:sp>
      <p:sp>
        <p:nvSpPr>
          <p:cNvPr id="3" name="Text Placeholder 2">
            <a:extLst>
              <a:ext uri="{FF2B5EF4-FFF2-40B4-BE49-F238E27FC236}">
                <a16:creationId xmlns:a16="http://schemas.microsoft.com/office/drawing/2014/main" id="{C4C1ED57-F076-49BF-A975-1922F46DF3D4}"/>
              </a:ext>
            </a:extLst>
          </p:cNvPr>
          <p:cNvSpPr>
            <a:spLocks noGrp="1"/>
          </p:cNvSpPr>
          <p:nvPr>
            <p:ph type="body" idx="1"/>
          </p:nvPr>
        </p:nvSpPr>
        <p:spPr>
          <a:xfrm>
            <a:off x="273627" y="1190828"/>
            <a:ext cx="5786711" cy="715174"/>
          </a:xfrm>
        </p:spPr>
        <p:txBody>
          <a:bodyPr/>
          <a:lstStyle/>
          <a:p>
            <a:r>
              <a:rPr lang="en-US"/>
              <a:t>Contact Us!</a:t>
            </a:r>
          </a:p>
        </p:txBody>
      </p:sp>
      <p:sp>
        <p:nvSpPr>
          <p:cNvPr id="4" name="Content Placeholder 3">
            <a:extLst>
              <a:ext uri="{FF2B5EF4-FFF2-40B4-BE49-F238E27FC236}">
                <a16:creationId xmlns:a16="http://schemas.microsoft.com/office/drawing/2014/main" id="{FB5C8D5E-4B4B-4AC9-B17F-86ED7E6144F7}"/>
              </a:ext>
            </a:extLst>
          </p:cNvPr>
          <p:cNvSpPr>
            <a:spLocks noGrp="1"/>
          </p:cNvSpPr>
          <p:nvPr>
            <p:ph sz="half" idx="2"/>
          </p:nvPr>
        </p:nvSpPr>
        <p:spPr/>
        <p:txBody>
          <a:bodyPr>
            <a:normAutofit/>
          </a:bodyPr>
          <a:lstStyle/>
          <a:p>
            <a:pPr marL="0" indent="0" algn="ctr">
              <a:lnSpc>
                <a:spcPct val="100000"/>
              </a:lnSpc>
              <a:spcBef>
                <a:spcPts val="0"/>
              </a:spcBef>
              <a:buNone/>
            </a:pPr>
            <a:r>
              <a:rPr lang="en-US" b="1"/>
              <a:t>Toll Free </a:t>
            </a:r>
          </a:p>
          <a:p>
            <a:pPr marL="0" indent="0" algn="ctr">
              <a:lnSpc>
                <a:spcPct val="100000"/>
              </a:lnSpc>
              <a:spcBef>
                <a:spcPts val="0"/>
              </a:spcBef>
              <a:buNone/>
            </a:pPr>
            <a:r>
              <a:rPr lang="en-US" b="1"/>
              <a:t>OSE Information Line</a:t>
            </a:r>
          </a:p>
          <a:p>
            <a:pPr marL="0" indent="0" algn="ctr">
              <a:lnSpc>
                <a:spcPct val="100000"/>
              </a:lnSpc>
              <a:spcBef>
                <a:spcPts val="0"/>
              </a:spcBef>
              <a:buNone/>
            </a:pPr>
            <a:r>
              <a:rPr lang="en-US" sz="1600" b="1"/>
              <a:t>Interpreter Services Available</a:t>
            </a:r>
          </a:p>
          <a:p>
            <a:pPr marL="0" indent="0" algn="ctr">
              <a:lnSpc>
                <a:spcPct val="100000"/>
              </a:lnSpc>
              <a:spcBef>
                <a:spcPts val="0"/>
              </a:spcBef>
              <a:buNone/>
            </a:pPr>
            <a:endParaRPr lang="en-US" b="1"/>
          </a:p>
          <a:p>
            <a:pPr marL="0" indent="0" algn="ctr">
              <a:lnSpc>
                <a:spcPct val="100000"/>
              </a:lnSpc>
              <a:spcBef>
                <a:spcPts val="0"/>
              </a:spcBef>
              <a:buNone/>
            </a:pPr>
            <a:r>
              <a:rPr lang="en-US" sz="2800"/>
              <a:t>888-320-8384</a:t>
            </a:r>
          </a:p>
          <a:p>
            <a:pPr marL="0" indent="0" algn="ctr">
              <a:lnSpc>
                <a:spcPct val="100000"/>
              </a:lnSpc>
              <a:spcBef>
                <a:spcPts val="0"/>
              </a:spcBef>
              <a:buNone/>
            </a:pPr>
            <a:endParaRPr lang="en-US" b="1"/>
          </a:p>
          <a:p>
            <a:pPr marL="0" indent="0" algn="ctr">
              <a:lnSpc>
                <a:spcPct val="100000"/>
              </a:lnSpc>
              <a:spcBef>
                <a:spcPts val="0"/>
              </a:spcBef>
              <a:buNone/>
            </a:pPr>
            <a:r>
              <a:rPr lang="en-US" sz="2800"/>
              <a:t>Monday – Friday</a:t>
            </a:r>
          </a:p>
          <a:p>
            <a:pPr marL="0" indent="0" algn="ctr">
              <a:lnSpc>
                <a:spcPct val="100000"/>
              </a:lnSpc>
              <a:spcBef>
                <a:spcPts val="0"/>
              </a:spcBef>
              <a:buNone/>
            </a:pPr>
            <a:r>
              <a:rPr lang="en-US" sz="2800"/>
              <a:t>9:00-4:00</a:t>
            </a:r>
          </a:p>
          <a:p>
            <a:pPr marL="0" indent="0" algn="ctr">
              <a:lnSpc>
                <a:spcPct val="100000"/>
              </a:lnSpc>
              <a:spcBef>
                <a:spcPts val="0"/>
              </a:spcBef>
              <a:buNone/>
            </a:pPr>
            <a:endParaRPr lang="en-US" sz="2800"/>
          </a:p>
          <a:p>
            <a:pPr marL="0" indent="0" algn="ctr">
              <a:lnSpc>
                <a:spcPct val="100000"/>
              </a:lnSpc>
              <a:spcBef>
                <a:spcPts val="0"/>
              </a:spcBef>
              <a:buNone/>
            </a:pPr>
            <a:r>
              <a:rPr lang="en-US" sz="2800"/>
              <a:t> </a:t>
            </a:r>
            <a:r>
              <a:rPr lang="en-US" sz="2800">
                <a:hlinkClick r:id="rId3"/>
              </a:rPr>
              <a:t>mde-ose@michigan.gov</a:t>
            </a:r>
            <a:endParaRPr lang="en-US" sz="2800"/>
          </a:p>
          <a:p>
            <a:pPr marL="0" indent="0" algn="ctr">
              <a:lnSpc>
                <a:spcPct val="100000"/>
              </a:lnSpc>
              <a:spcBef>
                <a:spcPts val="0"/>
              </a:spcBef>
              <a:buNone/>
            </a:pPr>
            <a:endParaRPr lang="en-US" sz="2800"/>
          </a:p>
        </p:txBody>
      </p:sp>
      <p:sp>
        <p:nvSpPr>
          <p:cNvPr id="5" name="Text Placeholder 4">
            <a:extLst>
              <a:ext uri="{FF2B5EF4-FFF2-40B4-BE49-F238E27FC236}">
                <a16:creationId xmlns:a16="http://schemas.microsoft.com/office/drawing/2014/main" id="{23BBE331-3644-451A-BD1A-DC007884FD3F}"/>
              </a:ext>
            </a:extLst>
          </p:cNvPr>
          <p:cNvSpPr>
            <a:spLocks noGrp="1"/>
          </p:cNvSpPr>
          <p:nvPr>
            <p:ph type="body" sz="quarter" idx="3"/>
          </p:nvPr>
        </p:nvSpPr>
        <p:spPr>
          <a:xfrm>
            <a:off x="6216073" y="1190828"/>
            <a:ext cx="5702300" cy="715174"/>
          </a:xfrm>
        </p:spPr>
        <p:txBody>
          <a:bodyPr/>
          <a:lstStyle/>
          <a:p>
            <a:r>
              <a:rPr lang="en-US"/>
              <a:t>Call Us!</a:t>
            </a:r>
          </a:p>
        </p:txBody>
      </p:sp>
      <p:sp>
        <p:nvSpPr>
          <p:cNvPr id="6" name="Content Placeholder 5">
            <a:extLst>
              <a:ext uri="{FF2B5EF4-FFF2-40B4-BE49-F238E27FC236}">
                <a16:creationId xmlns:a16="http://schemas.microsoft.com/office/drawing/2014/main" id="{3678EA66-9352-468C-857E-AD14AEC6EB08}"/>
              </a:ext>
            </a:extLst>
          </p:cNvPr>
          <p:cNvSpPr>
            <a:spLocks noGrp="1"/>
          </p:cNvSpPr>
          <p:nvPr>
            <p:ph sz="quarter" idx="4"/>
          </p:nvPr>
        </p:nvSpPr>
        <p:spPr>
          <a:xfrm>
            <a:off x="5844887" y="1991980"/>
            <a:ext cx="6399269" cy="4299207"/>
          </a:xfrm>
        </p:spPr>
        <p:txBody>
          <a:bodyPr vert="horz" lIns="91440" tIns="45720" rIns="91440" bIns="45720" rtlCol="0" anchor="t">
            <a:normAutofit/>
          </a:bodyPr>
          <a:lstStyle/>
          <a:p>
            <a:pPr marL="0" indent="0">
              <a:buNone/>
            </a:pPr>
            <a:r>
              <a:rPr lang="en-US" i="1"/>
              <a:t>Teri L. Rink, Director</a:t>
            </a:r>
          </a:p>
          <a:p>
            <a:pPr marL="914400" lvl="1" indent="-457200">
              <a:lnSpc>
                <a:spcPct val="100000"/>
              </a:lnSpc>
              <a:spcBef>
                <a:spcPts val="0"/>
              </a:spcBef>
              <a:buFont typeface="Arial" panose="020B0604020202020204" pitchFamily="34" charset="0"/>
              <a:buChar char="•"/>
            </a:pPr>
            <a:r>
              <a:rPr lang="en-US"/>
              <a:t>517-489-6676</a:t>
            </a:r>
          </a:p>
          <a:p>
            <a:pPr marL="914400" lvl="1" indent="-457200">
              <a:lnSpc>
                <a:spcPct val="100000"/>
              </a:lnSpc>
              <a:spcBef>
                <a:spcPts val="0"/>
              </a:spcBef>
              <a:buFont typeface="Arial" panose="020B0604020202020204" pitchFamily="34" charset="0"/>
              <a:buChar char="•"/>
            </a:pPr>
            <a:r>
              <a:rPr lang="en-US">
                <a:hlinkClick r:id="rId4"/>
              </a:rPr>
              <a:t>rinkt1@michigan.gov</a:t>
            </a:r>
            <a:endParaRPr lang="en-US"/>
          </a:p>
          <a:p>
            <a:pPr marL="0" indent="0">
              <a:buNone/>
            </a:pPr>
            <a:endParaRPr lang="en-US"/>
          </a:p>
          <a:p>
            <a:pPr marL="0" indent="0">
              <a:buNone/>
            </a:pPr>
            <a:r>
              <a:rPr lang="en-US" i="1">
                <a:latin typeface="Verdana"/>
                <a:ea typeface="Verdana"/>
              </a:rPr>
              <a:t>Rebecca McIntyre, Assistant Director</a:t>
            </a:r>
            <a:endParaRPr lang="en-US" i="1"/>
          </a:p>
          <a:p>
            <a:pPr marL="914400" lvl="1" indent="-457200">
              <a:lnSpc>
                <a:spcPct val="100000"/>
              </a:lnSpc>
              <a:spcBef>
                <a:spcPts val="0"/>
              </a:spcBef>
              <a:buFont typeface="Arial" panose="020B0604020202020204" pitchFamily="34" charset="0"/>
              <a:buChar char="•"/>
            </a:pPr>
            <a:r>
              <a:rPr lang="en-US"/>
              <a:t>517-290-6430</a:t>
            </a:r>
          </a:p>
          <a:p>
            <a:pPr marL="914400" lvl="1" indent="-457200">
              <a:lnSpc>
                <a:spcPct val="100000"/>
              </a:lnSpc>
              <a:spcBef>
                <a:spcPts val="0"/>
              </a:spcBef>
              <a:buFont typeface="Arial" panose="020B0604020202020204" pitchFamily="34" charset="0"/>
              <a:buChar char="•"/>
            </a:pPr>
            <a:r>
              <a:rPr lang="en-US">
                <a:hlinkClick r:id="rId5"/>
              </a:rPr>
              <a:t>mcintyrer1@michigan.gov</a:t>
            </a:r>
            <a:endParaRPr lang="en-US"/>
          </a:p>
          <a:p>
            <a:pPr marL="0" indent="0">
              <a:buNone/>
            </a:pPr>
            <a:endParaRPr lang="en-US"/>
          </a:p>
        </p:txBody>
      </p:sp>
      <p:sp>
        <p:nvSpPr>
          <p:cNvPr id="7" name="Footer Placeholder 6">
            <a:extLst>
              <a:ext uri="{FF2B5EF4-FFF2-40B4-BE49-F238E27FC236}">
                <a16:creationId xmlns:a16="http://schemas.microsoft.com/office/drawing/2014/main" id="{E84A55E1-AB75-4D78-811A-FD8435CD9D1B}"/>
              </a:ext>
            </a:extLst>
          </p:cNvPr>
          <p:cNvSpPr>
            <a:spLocks noGrp="1"/>
          </p:cNvSpPr>
          <p:nvPr>
            <p:ph type="ft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mn-cs"/>
              </a:rPr>
              <a:t>MDE Office of Special Education</a:t>
            </a:r>
          </a:p>
        </p:txBody>
      </p:sp>
      <p:sp>
        <p:nvSpPr>
          <p:cNvPr id="8" name="Slide Number Placeholder 7">
            <a:extLst>
              <a:ext uri="{FF2B5EF4-FFF2-40B4-BE49-F238E27FC236}">
                <a16:creationId xmlns:a16="http://schemas.microsoft.com/office/drawing/2014/main" id="{DB32741B-4E91-499F-85E5-29661F05963A}"/>
              </a:ext>
            </a:extLst>
          </p:cNvPr>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948956C-181A-4CF4-99F7-163F512CFDFE}" type="slidenum">
              <a:rPr kumimoji="0" lang="en-US" sz="1200" b="0" i="0" u="none" strike="noStrike" kern="1200" cap="none" spc="0" normalizeH="0" baseline="0" noProof="0" smtClean="0">
                <a:ln>
                  <a:noFill/>
                </a:ln>
                <a:solidFill>
                  <a:prstClr val="black"/>
                </a:solidFill>
                <a:effectLst/>
                <a:uLnTx/>
                <a:uFillTx/>
                <a:latin typeface="Verdana" panose="020B0604030504040204" pitchFamily="34" charset="0"/>
                <a:ea typeface="Verdana" panose="020B0604030504040204" pitchFamily="34"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mn-cs"/>
            </a:endParaRPr>
          </a:p>
        </p:txBody>
      </p:sp>
    </p:spTree>
    <p:extLst>
      <p:ext uri="{BB962C8B-B14F-4D97-AF65-F5344CB8AC3E}">
        <p14:creationId xmlns:p14="http://schemas.microsoft.com/office/powerpoint/2010/main" val="6314824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5B39D-A092-D594-E16B-9BA4C35CC667}"/>
              </a:ext>
            </a:extLst>
          </p:cNvPr>
          <p:cNvSpPr>
            <a:spLocks noGrp="1"/>
          </p:cNvSpPr>
          <p:nvPr>
            <p:ph type="title"/>
          </p:nvPr>
        </p:nvSpPr>
        <p:spPr/>
        <p:txBody>
          <a:bodyPr/>
          <a:lstStyle/>
          <a:p>
            <a:r>
              <a:rPr lang="en-US">
                <a:latin typeface="Verdana"/>
                <a:ea typeface="Verdana"/>
              </a:rPr>
              <a:t>Contact Information</a:t>
            </a:r>
            <a:endParaRPr lang="en-US"/>
          </a:p>
        </p:txBody>
      </p:sp>
      <p:sp>
        <p:nvSpPr>
          <p:cNvPr id="3" name="Content Placeholder 2">
            <a:extLst>
              <a:ext uri="{FF2B5EF4-FFF2-40B4-BE49-F238E27FC236}">
                <a16:creationId xmlns:a16="http://schemas.microsoft.com/office/drawing/2014/main" id="{8AA152A4-C913-600C-6675-93B4D81C7C32}"/>
              </a:ext>
            </a:extLst>
          </p:cNvPr>
          <p:cNvSpPr>
            <a:spLocks noGrp="1"/>
          </p:cNvSpPr>
          <p:nvPr>
            <p:ph idx="1"/>
          </p:nvPr>
        </p:nvSpPr>
        <p:spPr/>
        <p:txBody>
          <a:bodyPr vert="horz" lIns="91440" tIns="45720" rIns="91440" bIns="45720" rtlCol="0" anchor="t">
            <a:noAutofit/>
          </a:bodyPr>
          <a:lstStyle/>
          <a:p>
            <a:pPr marL="0" indent="0" algn="ctr">
              <a:buNone/>
            </a:pPr>
            <a:endParaRPr lang="en-US" sz="2400" b="1">
              <a:solidFill>
                <a:srgbClr val="000000"/>
              </a:solidFill>
            </a:endParaRPr>
          </a:p>
          <a:p>
            <a:pPr marL="0" indent="0" algn="ctr">
              <a:buNone/>
            </a:pPr>
            <a:r>
              <a:rPr lang="en-US" sz="2400" b="1">
                <a:solidFill>
                  <a:srgbClr val="000000"/>
                </a:solidFill>
              </a:rPr>
              <a:t>Q</a:t>
            </a:r>
            <a:r>
              <a:rPr lang="en-US" sz="2400" b="1" i="0">
                <a:solidFill>
                  <a:srgbClr val="000000"/>
                </a:solidFill>
                <a:effectLst/>
              </a:rPr>
              <a:t>uestions related to today’s presentation</a:t>
            </a:r>
          </a:p>
          <a:p>
            <a:pPr marL="0" indent="0" algn="ctr">
              <a:buNone/>
            </a:pPr>
            <a:r>
              <a:rPr lang="en-US" sz="2000" u="sng">
                <a:solidFill>
                  <a:srgbClr val="0000FF"/>
                </a:solidFill>
              </a:rPr>
              <a:t>MDE-OSE-TA-Monthly-Calls@michigan.gov</a:t>
            </a:r>
            <a:endParaRPr lang="en-US" sz="2000" b="1"/>
          </a:p>
          <a:p>
            <a:pPr marL="0" indent="0" algn="ctr">
              <a:buNone/>
            </a:pPr>
            <a:endParaRPr lang="en-US" sz="2200" b="1">
              <a:latin typeface="Verdana"/>
              <a:ea typeface="Verdana"/>
            </a:endParaRPr>
          </a:p>
          <a:p>
            <a:endParaRPr lang="en-US" sz="2200"/>
          </a:p>
        </p:txBody>
      </p:sp>
      <p:sp>
        <p:nvSpPr>
          <p:cNvPr id="4" name="Footer Placeholder 3">
            <a:extLst>
              <a:ext uri="{FF2B5EF4-FFF2-40B4-BE49-F238E27FC236}">
                <a16:creationId xmlns:a16="http://schemas.microsoft.com/office/drawing/2014/main" id="{312F5CF7-5E97-15B5-C611-C25880E3BF34}"/>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6BDB9947-5154-39F0-1072-6B0B249CB64E}"/>
              </a:ext>
            </a:extLst>
          </p:cNvPr>
          <p:cNvSpPr>
            <a:spLocks noGrp="1"/>
          </p:cNvSpPr>
          <p:nvPr>
            <p:ph type="sldNum" sz="quarter" idx="4"/>
          </p:nvPr>
        </p:nvSpPr>
        <p:spPr/>
        <p:txBody>
          <a:bodyPr/>
          <a:lstStyle/>
          <a:p>
            <a:fld id="{C948956C-181A-4CF4-99F7-163F512CFDFE}" type="slidenum">
              <a:rPr lang="en-US" smtClean="0"/>
              <a:pPr/>
              <a:t>14</a:t>
            </a:fld>
            <a:endParaRPr lang="en-US"/>
          </a:p>
        </p:txBody>
      </p:sp>
    </p:spTree>
    <p:extLst>
      <p:ext uri="{BB962C8B-B14F-4D97-AF65-F5344CB8AC3E}">
        <p14:creationId xmlns:p14="http://schemas.microsoft.com/office/powerpoint/2010/main" val="4183838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222BC2F-04E0-4A4A-B186-CC1A211E66AD}"/>
              </a:ext>
            </a:extLst>
          </p:cNvPr>
          <p:cNvSpPr>
            <a:spLocks noGrp="1"/>
          </p:cNvSpPr>
          <p:nvPr>
            <p:ph type="ctrTitle"/>
          </p:nvPr>
        </p:nvSpPr>
        <p:spPr/>
        <p:txBody>
          <a:bodyPr>
            <a:normAutofit/>
          </a:bodyPr>
          <a:lstStyle/>
          <a:p>
            <a:r>
              <a:rPr lang="en-US">
                <a:latin typeface="Verdana"/>
                <a:ea typeface="Verdana"/>
              </a:rPr>
              <a:t>Monthly Technical Assistance </a:t>
            </a:r>
            <a:br>
              <a:rPr lang="en-US">
                <a:latin typeface="Verdana"/>
                <a:ea typeface="Verdana"/>
              </a:rPr>
            </a:br>
            <a:r>
              <a:rPr lang="en-US" sz="3200">
                <a:latin typeface="Verdana"/>
                <a:ea typeface="Verdana"/>
              </a:rPr>
              <a:t>(Free Appropriate Public Education (FAPE) in the Least Restrictive Environment </a:t>
            </a:r>
            <a:r>
              <a:rPr lang="en-US" sz="3200"/>
              <a:t>(LRE) Monitoring</a:t>
            </a:r>
            <a:r>
              <a:rPr lang="en-US" sz="3200">
                <a:latin typeface="Verdana"/>
                <a:ea typeface="Verdana"/>
              </a:rPr>
              <a:t>)</a:t>
            </a:r>
            <a:endParaRPr lang="en-US" sz="3600"/>
          </a:p>
        </p:txBody>
      </p:sp>
      <p:sp>
        <p:nvSpPr>
          <p:cNvPr id="2" name="Subtitle 1">
            <a:extLst>
              <a:ext uri="{FF2B5EF4-FFF2-40B4-BE49-F238E27FC236}">
                <a16:creationId xmlns:a16="http://schemas.microsoft.com/office/drawing/2014/main" id="{F58375A7-1C44-436A-A61B-063F672A3E3D}"/>
              </a:ext>
            </a:extLst>
          </p:cNvPr>
          <p:cNvSpPr>
            <a:spLocks noGrp="1"/>
          </p:cNvSpPr>
          <p:nvPr>
            <p:ph type="subTitle" idx="1"/>
          </p:nvPr>
        </p:nvSpPr>
        <p:spPr/>
        <p:txBody>
          <a:bodyPr vert="horz" lIns="91440" tIns="45720" rIns="91440" bIns="45720" rtlCol="0" anchor="t">
            <a:normAutofit/>
          </a:bodyPr>
          <a:lstStyle/>
          <a:p>
            <a:r>
              <a:rPr lang="en-US">
                <a:latin typeface="Verdana"/>
                <a:ea typeface="Verdana"/>
              </a:rPr>
              <a:t>June 13, 2024</a:t>
            </a:r>
          </a:p>
          <a:p>
            <a:endParaRPr lang="en-US"/>
          </a:p>
        </p:txBody>
      </p:sp>
      <p:sp>
        <p:nvSpPr>
          <p:cNvPr id="3" name="Text Placeholder 2">
            <a:extLst>
              <a:ext uri="{FF2B5EF4-FFF2-40B4-BE49-F238E27FC236}">
                <a16:creationId xmlns:a16="http://schemas.microsoft.com/office/drawing/2014/main" id="{1D66DAED-6826-471F-BC09-48ECD67FD332}"/>
              </a:ext>
            </a:extLst>
          </p:cNvPr>
          <p:cNvSpPr>
            <a:spLocks noGrp="1"/>
          </p:cNvSpPr>
          <p:nvPr>
            <p:ph type="body" sz="quarter" idx="10"/>
          </p:nvPr>
        </p:nvSpPr>
        <p:spPr/>
        <p:txBody>
          <a:bodyPr vert="horz" lIns="91440" tIns="45720" rIns="91440" bIns="45720" rtlCol="0" anchor="t">
            <a:normAutofit/>
          </a:bodyPr>
          <a:lstStyle/>
          <a:p>
            <a:r>
              <a:rPr lang="en-US"/>
              <a:t>Michigan Department of Education Office of Special Education</a:t>
            </a:r>
          </a:p>
        </p:txBody>
      </p:sp>
    </p:spTree>
    <p:extLst>
      <p:ext uri="{BB962C8B-B14F-4D97-AF65-F5344CB8AC3E}">
        <p14:creationId xmlns:p14="http://schemas.microsoft.com/office/powerpoint/2010/main" val="37661752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33498-80B4-5768-D477-F9754904F18B}"/>
              </a:ext>
            </a:extLst>
          </p:cNvPr>
          <p:cNvSpPr>
            <a:spLocks noGrp="1"/>
          </p:cNvSpPr>
          <p:nvPr>
            <p:ph type="ctrTitle"/>
          </p:nvPr>
        </p:nvSpPr>
        <p:spPr/>
        <p:txBody>
          <a:bodyPr/>
          <a:lstStyle/>
          <a:p>
            <a:r>
              <a:rPr lang="en-US">
                <a:latin typeface="Verdana"/>
                <a:ea typeface="Verdana"/>
              </a:rPr>
              <a:t>FAPE in the LRE Monitoring</a:t>
            </a:r>
            <a:br>
              <a:rPr lang="en-US">
                <a:latin typeface="Verdana"/>
                <a:ea typeface="Verdana"/>
              </a:rPr>
            </a:br>
            <a:r>
              <a:rPr lang="en-US" sz="4000">
                <a:latin typeface="Verdana"/>
                <a:ea typeface="Verdana"/>
              </a:rPr>
              <a:t>September 2024-May 2025</a:t>
            </a:r>
            <a:endParaRPr lang="en-US" sz="4000"/>
          </a:p>
        </p:txBody>
      </p:sp>
      <p:sp>
        <p:nvSpPr>
          <p:cNvPr id="3" name="Subtitle 2">
            <a:extLst>
              <a:ext uri="{FF2B5EF4-FFF2-40B4-BE49-F238E27FC236}">
                <a16:creationId xmlns:a16="http://schemas.microsoft.com/office/drawing/2014/main" id="{AA0ACDDF-AEE4-09E6-34EE-FA7A9FD8A122}"/>
              </a:ext>
            </a:extLst>
          </p:cNvPr>
          <p:cNvSpPr>
            <a:spLocks noGrp="1"/>
          </p:cNvSpPr>
          <p:nvPr>
            <p:ph type="subTitle" idx="1"/>
          </p:nvPr>
        </p:nvSpPr>
        <p:spPr/>
        <p:txBody>
          <a:bodyPr vert="horz" lIns="91440" tIns="45720" rIns="91440" bIns="45720" rtlCol="0" anchor="t">
            <a:normAutofit fontScale="77500" lnSpcReduction="20000"/>
          </a:bodyPr>
          <a:lstStyle/>
          <a:p>
            <a:r>
              <a:rPr lang="en-US">
                <a:latin typeface="Verdana"/>
                <a:ea typeface="Verdana"/>
              </a:rPr>
              <a:t>Free Appropriate Public Education (FAPE) in the Least Restrictive Environment (LRE)</a:t>
            </a:r>
            <a:endParaRPr lang="en-US"/>
          </a:p>
        </p:txBody>
      </p:sp>
    </p:spTree>
    <p:extLst>
      <p:ext uri="{BB962C8B-B14F-4D97-AF65-F5344CB8AC3E}">
        <p14:creationId xmlns:p14="http://schemas.microsoft.com/office/powerpoint/2010/main" val="1573391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AD27A-F889-C68B-2311-2071527B098D}"/>
              </a:ext>
            </a:extLst>
          </p:cNvPr>
          <p:cNvSpPr>
            <a:spLocks noGrp="1"/>
          </p:cNvSpPr>
          <p:nvPr>
            <p:ph type="title"/>
          </p:nvPr>
        </p:nvSpPr>
        <p:spPr/>
        <p:txBody>
          <a:bodyPr/>
          <a:lstStyle/>
          <a:p>
            <a:r>
              <a:rPr lang="en-US">
                <a:latin typeface="Verdana"/>
                <a:ea typeface="Verdana"/>
              </a:rPr>
              <a:t>Pre-Monitoring Activities</a:t>
            </a:r>
            <a:endParaRPr lang="en-US"/>
          </a:p>
        </p:txBody>
      </p:sp>
      <p:sp>
        <p:nvSpPr>
          <p:cNvPr id="3" name="Content Placeholder 2">
            <a:extLst>
              <a:ext uri="{FF2B5EF4-FFF2-40B4-BE49-F238E27FC236}">
                <a16:creationId xmlns:a16="http://schemas.microsoft.com/office/drawing/2014/main" id="{0FE4D252-8EF9-445A-9814-7F494304DBB9}"/>
              </a:ext>
            </a:extLst>
          </p:cNvPr>
          <p:cNvSpPr>
            <a:spLocks noGrp="1"/>
          </p:cNvSpPr>
          <p:nvPr>
            <p:ph idx="1"/>
          </p:nvPr>
        </p:nvSpPr>
        <p:spPr/>
        <p:txBody>
          <a:bodyPr vert="horz" lIns="91440" tIns="45720" rIns="91440" bIns="45720" rtlCol="0" anchor="t">
            <a:normAutofit lnSpcReduction="10000"/>
          </a:bodyPr>
          <a:lstStyle/>
          <a:p>
            <a:r>
              <a:rPr lang="en-US">
                <a:latin typeface="Verdana"/>
                <a:ea typeface="Verdana"/>
              </a:rPr>
              <a:t>10 participants for Cohort One were selected </a:t>
            </a:r>
          </a:p>
          <a:p>
            <a:r>
              <a:rPr lang="en-US">
                <a:latin typeface="Verdana"/>
                <a:ea typeface="Verdana"/>
              </a:rPr>
              <a:t>MDE OSE LRE Technical Assistance Provider will be hired for each cohort</a:t>
            </a:r>
          </a:p>
          <a:p>
            <a:r>
              <a:rPr lang="en-US">
                <a:latin typeface="Verdana"/>
                <a:ea typeface="Verdana"/>
              </a:rPr>
              <a:t>Data profiles will be provided to each cohort participant</a:t>
            </a:r>
          </a:p>
          <a:p>
            <a:pPr lvl="1"/>
            <a:r>
              <a:rPr lang="en-US"/>
              <a:t>Data includes specific information describing the population of students with disabilities served within the jurisdiction of each cohort participant</a:t>
            </a:r>
          </a:p>
          <a:p>
            <a:pPr lvl="1"/>
            <a:r>
              <a:rPr lang="en-US"/>
              <a:t>Will also include a graph demonstrating the continuum of placements currently being used</a:t>
            </a:r>
          </a:p>
        </p:txBody>
      </p:sp>
      <p:sp>
        <p:nvSpPr>
          <p:cNvPr id="4" name="Footer Placeholder 3">
            <a:extLst>
              <a:ext uri="{FF2B5EF4-FFF2-40B4-BE49-F238E27FC236}">
                <a16:creationId xmlns:a16="http://schemas.microsoft.com/office/drawing/2014/main" id="{4F7A06FF-408C-3D23-F101-A4A61DB4FC9D}"/>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67041A4D-5E6C-B0BB-6231-B149F5218A96}"/>
              </a:ext>
            </a:extLst>
          </p:cNvPr>
          <p:cNvSpPr>
            <a:spLocks noGrp="1"/>
          </p:cNvSpPr>
          <p:nvPr>
            <p:ph type="sldNum" sz="quarter" idx="4"/>
          </p:nvPr>
        </p:nvSpPr>
        <p:spPr/>
        <p:txBody>
          <a:bodyPr/>
          <a:lstStyle/>
          <a:p>
            <a:fld id="{C948956C-181A-4CF4-99F7-163F512CFDFE}" type="slidenum">
              <a:rPr lang="en-US" smtClean="0"/>
              <a:pPr/>
              <a:t>4</a:t>
            </a:fld>
            <a:endParaRPr lang="en-US"/>
          </a:p>
        </p:txBody>
      </p:sp>
    </p:spTree>
    <p:extLst>
      <p:ext uri="{BB962C8B-B14F-4D97-AF65-F5344CB8AC3E}">
        <p14:creationId xmlns:p14="http://schemas.microsoft.com/office/powerpoint/2010/main" val="3741604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0FB90-B173-0D6A-A1A6-1AB979B92490}"/>
              </a:ext>
            </a:extLst>
          </p:cNvPr>
          <p:cNvSpPr>
            <a:spLocks noGrp="1"/>
          </p:cNvSpPr>
          <p:nvPr>
            <p:ph type="title"/>
          </p:nvPr>
        </p:nvSpPr>
        <p:spPr/>
        <p:txBody>
          <a:bodyPr/>
          <a:lstStyle/>
          <a:p>
            <a:r>
              <a:rPr lang="en-US"/>
              <a:t>Pre-Monitoring Activities </a:t>
            </a:r>
            <a:r>
              <a:rPr lang="en-US" err="1"/>
              <a:t>Con’t</a:t>
            </a:r>
            <a:r>
              <a:rPr lang="en-US"/>
              <a:t>.</a:t>
            </a:r>
          </a:p>
        </p:txBody>
      </p:sp>
      <p:sp>
        <p:nvSpPr>
          <p:cNvPr id="3" name="Content Placeholder 2">
            <a:extLst>
              <a:ext uri="{FF2B5EF4-FFF2-40B4-BE49-F238E27FC236}">
                <a16:creationId xmlns:a16="http://schemas.microsoft.com/office/drawing/2014/main" id="{BC11185A-0C53-9B12-563B-5B6BF730F55B}"/>
              </a:ext>
            </a:extLst>
          </p:cNvPr>
          <p:cNvSpPr>
            <a:spLocks noGrp="1"/>
          </p:cNvSpPr>
          <p:nvPr>
            <p:ph idx="1"/>
          </p:nvPr>
        </p:nvSpPr>
        <p:spPr>
          <a:xfrm>
            <a:off x="391885" y="1242204"/>
            <a:ext cx="11703783" cy="5115464"/>
          </a:xfrm>
        </p:spPr>
        <p:txBody>
          <a:bodyPr>
            <a:normAutofit lnSpcReduction="10000"/>
          </a:bodyPr>
          <a:lstStyle/>
          <a:p>
            <a:r>
              <a:rPr lang="en-US">
                <a:latin typeface="Verdana"/>
                <a:ea typeface="Verdana"/>
              </a:rPr>
              <a:t>Each cohort participant will be asked to prepare a detailed description in response to </a:t>
            </a:r>
            <a:r>
              <a:rPr lang="en-US">
                <a:latin typeface="Verdana"/>
                <a:ea typeface="Verdana"/>
                <a:hlinkClick r:id="rId3"/>
              </a:rPr>
              <a:t>three specific questions</a:t>
            </a:r>
            <a:r>
              <a:rPr lang="en-US">
                <a:latin typeface="Verdana"/>
                <a:ea typeface="Verdana"/>
              </a:rPr>
              <a:t> related to the LRE requirements. What system is in place to:</a:t>
            </a:r>
          </a:p>
          <a:p>
            <a:pPr lvl="1"/>
            <a:r>
              <a:rPr lang="en-US">
                <a:latin typeface="Verdana"/>
                <a:ea typeface="Verdana"/>
              </a:rPr>
              <a:t>Ensure everyone knows the LRE requirements</a:t>
            </a:r>
          </a:p>
          <a:p>
            <a:pPr lvl="1"/>
            <a:r>
              <a:rPr lang="en-US">
                <a:latin typeface="Verdana"/>
                <a:ea typeface="Verdana"/>
              </a:rPr>
              <a:t>Determine whether districts are implementing the requirements correctly</a:t>
            </a:r>
          </a:p>
          <a:p>
            <a:pPr lvl="1"/>
            <a:r>
              <a:rPr lang="en-US">
                <a:latin typeface="Verdana"/>
                <a:ea typeface="Verdana"/>
              </a:rPr>
              <a:t>Provide the appropriate technical assistance for improvement</a:t>
            </a:r>
          </a:p>
          <a:p>
            <a:r>
              <a:rPr lang="en-US">
                <a:latin typeface="Verdana"/>
                <a:ea typeface="Verdana"/>
              </a:rPr>
              <a:t>MDE OSE will host virtual meeting with Cohort One</a:t>
            </a:r>
            <a:endParaRPr lang="en-US"/>
          </a:p>
          <a:p>
            <a:endParaRPr lang="en-US"/>
          </a:p>
        </p:txBody>
      </p:sp>
      <p:sp>
        <p:nvSpPr>
          <p:cNvPr id="4" name="Footer Placeholder 3">
            <a:extLst>
              <a:ext uri="{FF2B5EF4-FFF2-40B4-BE49-F238E27FC236}">
                <a16:creationId xmlns:a16="http://schemas.microsoft.com/office/drawing/2014/main" id="{DF891063-8647-D174-0D36-E146660CE0FA}"/>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38E1E613-D636-B171-0758-12EE96340E8F}"/>
              </a:ext>
            </a:extLst>
          </p:cNvPr>
          <p:cNvSpPr>
            <a:spLocks noGrp="1"/>
          </p:cNvSpPr>
          <p:nvPr>
            <p:ph type="sldNum" sz="quarter" idx="4"/>
          </p:nvPr>
        </p:nvSpPr>
        <p:spPr/>
        <p:txBody>
          <a:bodyPr/>
          <a:lstStyle/>
          <a:p>
            <a:fld id="{C948956C-181A-4CF4-99F7-163F512CFDFE}" type="slidenum">
              <a:rPr lang="en-US" smtClean="0"/>
              <a:pPr/>
              <a:t>5</a:t>
            </a:fld>
            <a:endParaRPr lang="en-US"/>
          </a:p>
        </p:txBody>
      </p:sp>
    </p:spTree>
    <p:extLst>
      <p:ext uri="{BB962C8B-B14F-4D97-AF65-F5344CB8AC3E}">
        <p14:creationId xmlns:p14="http://schemas.microsoft.com/office/powerpoint/2010/main" val="2534043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03955-F4B5-5968-DAEF-D3EE431DAB95}"/>
              </a:ext>
            </a:extLst>
          </p:cNvPr>
          <p:cNvSpPr>
            <a:spLocks noGrp="1"/>
          </p:cNvSpPr>
          <p:nvPr>
            <p:ph type="title"/>
          </p:nvPr>
        </p:nvSpPr>
        <p:spPr/>
        <p:txBody>
          <a:bodyPr/>
          <a:lstStyle/>
          <a:p>
            <a:r>
              <a:rPr lang="en-US">
                <a:latin typeface="Verdana"/>
                <a:ea typeface="Verdana"/>
              </a:rPr>
              <a:t>Monitoring Activities</a:t>
            </a:r>
            <a:endParaRPr lang="en-US"/>
          </a:p>
        </p:txBody>
      </p:sp>
      <p:sp>
        <p:nvSpPr>
          <p:cNvPr id="3" name="Content Placeholder 2">
            <a:extLst>
              <a:ext uri="{FF2B5EF4-FFF2-40B4-BE49-F238E27FC236}">
                <a16:creationId xmlns:a16="http://schemas.microsoft.com/office/drawing/2014/main" id="{F3F8B31A-CAC4-7D19-1B63-DBE264C92DD6}"/>
              </a:ext>
            </a:extLst>
          </p:cNvPr>
          <p:cNvSpPr>
            <a:spLocks noGrp="1"/>
          </p:cNvSpPr>
          <p:nvPr>
            <p:ph idx="1"/>
          </p:nvPr>
        </p:nvSpPr>
        <p:spPr/>
        <p:txBody>
          <a:bodyPr vert="horz" lIns="91440" tIns="45720" rIns="91440" bIns="45720" rtlCol="0" anchor="t">
            <a:normAutofit/>
          </a:bodyPr>
          <a:lstStyle/>
          <a:p>
            <a:r>
              <a:rPr lang="en-US">
                <a:latin typeface="Verdana"/>
                <a:ea typeface="Verdana"/>
              </a:rPr>
              <a:t>Student Record Review</a:t>
            </a:r>
          </a:p>
          <a:p>
            <a:r>
              <a:rPr lang="en-US">
                <a:latin typeface="Verdana"/>
                <a:ea typeface="Verdana"/>
              </a:rPr>
              <a:t>Staff Interviews (general and special education providers and administrators)</a:t>
            </a:r>
          </a:p>
          <a:p>
            <a:r>
              <a:rPr lang="en-US">
                <a:latin typeface="Verdana"/>
                <a:ea typeface="Verdana"/>
              </a:rPr>
              <a:t>Parent Focus Group (participants will be from each ISD's Parent Advisory Committee)</a:t>
            </a:r>
            <a:endParaRPr lang="en-US"/>
          </a:p>
        </p:txBody>
      </p:sp>
      <p:sp>
        <p:nvSpPr>
          <p:cNvPr id="4" name="Footer Placeholder 3">
            <a:extLst>
              <a:ext uri="{FF2B5EF4-FFF2-40B4-BE49-F238E27FC236}">
                <a16:creationId xmlns:a16="http://schemas.microsoft.com/office/drawing/2014/main" id="{8290C346-F2D8-74B8-588D-650907C3BDAB}"/>
              </a:ext>
            </a:extLst>
          </p:cNvPr>
          <p:cNvSpPr>
            <a:spLocks noGrp="1"/>
          </p:cNvSpPr>
          <p:nvPr>
            <p:ph type="ftr" sz="quarter"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mn-cs"/>
              </a:rPr>
              <a:t>MDE Office of Special Education</a:t>
            </a:r>
          </a:p>
        </p:txBody>
      </p:sp>
      <p:sp>
        <p:nvSpPr>
          <p:cNvPr id="5" name="Slide Number Placeholder 4">
            <a:extLst>
              <a:ext uri="{FF2B5EF4-FFF2-40B4-BE49-F238E27FC236}">
                <a16:creationId xmlns:a16="http://schemas.microsoft.com/office/drawing/2014/main" id="{F8F950EE-FF7D-6C11-C4CA-414EA5486FFC}"/>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948956C-181A-4CF4-99F7-163F512CFDFE}" type="slidenum">
              <a:rPr kumimoji="0" lang="en-US" sz="1200" b="0" i="0" u="none" strike="noStrike" kern="1200" cap="none" spc="0" normalizeH="0" baseline="0" noProof="0" smtClean="0">
                <a:ln>
                  <a:noFill/>
                </a:ln>
                <a:solidFill>
                  <a:prstClr val="black"/>
                </a:solidFill>
                <a:effectLst/>
                <a:uLnTx/>
                <a:uFillTx/>
                <a:latin typeface="Verdana" panose="020B0604030504040204" pitchFamily="34" charset="0"/>
                <a:ea typeface="Verdana" panose="020B0604030504040204" pitchFamily="34"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mn-cs"/>
            </a:endParaRPr>
          </a:p>
        </p:txBody>
      </p:sp>
    </p:spTree>
    <p:extLst>
      <p:ext uri="{BB962C8B-B14F-4D97-AF65-F5344CB8AC3E}">
        <p14:creationId xmlns:p14="http://schemas.microsoft.com/office/powerpoint/2010/main" val="4282780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C3D96-B558-7CB0-F414-C9C2D9C70EE1}"/>
              </a:ext>
            </a:extLst>
          </p:cNvPr>
          <p:cNvSpPr>
            <a:spLocks noGrp="1"/>
          </p:cNvSpPr>
          <p:nvPr>
            <p:ph type="title"/>
          </p:nvPr>
        </p:nvSpPr>
        <p:spPr/>
        <p:txBody>
          <a:bodyPr/>
          <a:lstStyle/>
          <a:p>
            <a:r>
              <a:rPr lang="en-US">
                <a:latin typeface="Verdana"/>
                <a:ea typeface="Verdana"/>
              </a:rPr>
              <a:t>LRE Monitoring Activities</a:t>
            </a:r>
            <a:endParaRPr lang="en-US"/>
          </a:p>
        </p:txBody>
      </p:sp>
      <p:sp>
        <p:nvSpPr>
          <p:cNvPr id="3" name="Content Placeholder 2">
            <a:extLst>
              <a:ext uri="{FF2B5EF4-FFF2-40B4-BE49-F238E27FC236}">
                <a16:creationId xmlns:a16="http://schemas.microsoft.com/office/drawing/2014/main" id="{857EDA55-7E4E-163C-095B-1E18DAEE8C93}"/>
              </a:ext>
            </a:extLst>
          </p:cNvPr>
          <p:cNvSpPr>
            <a:spLocks noGrp="1"/>
          </p:cNvSpPr>
          <p:nvPr>
            <p:ph idx="1"/>
          </p:nvPr>
        </p:nvSpPr>
        <p:spPr>
          <a:xfrm>
            <a:off x="838200" y="1242204"/>
            <a:ext cx="10515600" cy="2594690"/>
          </a:xfrm>
        </p:spPr>
        <p:txBody>
          <a:bodyPr vert="horz" lIns="91440" tIns="45720" rIns="91440" bIns="45720" rtlCol="0" anchor="t">
            <a:normAutofit/>
          </a:bodyPr>
          <a:lstStyle/>
          <a:p>
            <a:r>
              <a:rPr lang="en-US">
                <a:latin typeface="Verdana"/>
                <a:ea typeface="Verdana"/>
                <a:hlinkClick r:id="rId3"/>
              </a:rPr>
              <a:t>Interview Questions</a:t>
            </a:r>
            <a:endParaRPr lang="en-US">
              <a:latin typeface="Verdana"/>
              <a:ea typeface="Verdana"/>
            </a:endParaRPr>
          </a:p>
          <a:p>
            <a:r>
              <a:rPr lang="en-US">
                <a:latin typeface="Verdana"/>
                <a:ea typeface="Verdana"/>
                <a:hlinkClick r:id="rId4"/>
              </a:rPr>
              <a:t>Student Record Review (SRR)-Monitoring Team</a:t>
            </a:r>
            <a:endParaRPr lang="en-US">
              <a:latin typeface="Verdana"/>
              <a:ea typeface="Verdana"/>
            </a:endParaRPr>
          </a:p>
          <a:p>
            <a:r>
              <a:rPr lang="en-US">
                <a:latin typeface="Verdana"/>
                <a:ea typeface="Verdana"/>
                <a:hlinkClick r:id="rId5"/>
              </a:rPr>
              <a:t>Student Record Review (SRR)</a:t>
            </a:r>
            <a:endParaRPr lang="en-US">
              <a:latin typeface="Verdana"/>
              <a:ea typeface="Verdana"/>
            </a:endParaRPr>
          </a:p>
          <a:p>
            <a:r>
              <a:rPr lang="en-US">
                <a:latin typeface="Verdana"/>
                <a:ea typeface="Verdana"/>
                <a:hlinkClick r:id="rId6"/>
              </a:rPr>
              <a:t>Description of the Parent focus Group</a:t>
            </a:r>
            <a:endParaRPr lang="en-US"/>
          </a:p>
          <a:p>
            <a:pPr marL="0" indent="0">
              <a:buNone/>
            </a:pPr>
            <a:endParaRPr lang="en-US">
              <a:latin typeface="Verdana"/>
              <a:ea typeface="Verdana"/>
            </a:endParaRPr>
          </a:p>
          <a:p>
            <a:endParaRPr lang="en-US"/>
          </a:p>
          <a:p>
            <a:endParaRPr lang="en-US"/>
          </a:p>
          <a:p>
            <a:endParaRPr lang="en-US"/>
          </a:p>
        </p:txBody>
      </p:sp>
      <p:sp>
        <p:nvSpPr>
          <p:cNvPr id="4" name="Footer Placeholder 3">
            <a:extLst>
              <a:ext uri="{FF2B5EF4-FFF2-40B4-BE49-F238E27FC236}">
                <a16:creationId xmlns:a16="http://schemas.microsoft.com/office/drawing/2014/main" id="{4298C5DE-CF0B-8E68-FD5C-A7882F34942A}"/>
              </a:ext>
            </a:extLst>
          </p:cNvPr>
          <p:cNvSpPr>
            <a:spLocks noGrp="1"/>
          </p:cNvSpPr>
          <p:nvPr>
            <p:ph type="ftr" sz="quarter"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mn-cs"/>
              </a:rPr>
              <a:t>MDE Office of Special Education</a:t>
            </a:r>
          </a:p>
        </p:txBody>
      </p:sp>
      <p:sp>
        <p:nvSpPr>
          <p:cNvPr id="5" name="Slide Number Placeholder 4">
            <a:extLst>
              <a:ext uri="{FF2B5EF4-FFF2-40B4-BE49-F238E27FC236}">
                <a16:creationId xmlns:a16="http://schemas.microsoft.com/office/drawing/2014/main" id="{134B6E99-AF56-5802-E217-E4EDBC491B41}"/>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948956C-181A-4CF4-99F7-163F512CFDFE}" type="slidenum">
              <a:rPr kumimoji="0" lang="en-US" sz="1200" b="0" i="0" u="none" strike="noStrike" kern="1200" cap="none" spc="0" normalizeH="0" baseline="0" noProof="0" smtClean="0">
                <a:ln>
                  <a:noFill/>
                </a:ln>
                <a:solidFill>
                  <a:prstClr val="black"/>
                </a:solidFill>
                <a:effectLst/>
                <a:uLnTx/>
                <a:uFillTx/>
                <a:latin typeface="Verdana" panose="020B0604030504040204" pitchFamily="34" charset="0"/>
                <a:ea typeface="Verdana" panose="020B0604030504040204" pitchFamily="34"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mn-cs"/>
            </a:endParaRPr>
          </a:p>
        </p:txBody>
      </p:sp>
    </p:spTree>
    <p:extLst>
      <p:ext uri="{BB962C8B-B14F-4D97-AF65-F5344CB8AC3E}">
        <p14:creationId xmlns:p14="http://schemas.microsoft.com/office/powerpoint/2010/main" val="4046341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747B7-DE65-367A-AE60-E37CA6F73EDE}"/>
              </a:ext>
            </a:extLst>
          </p:cNvPr>
          <p:cNvSpPr>
            <a:spLocks noGrp="1"/>
          </p:cNvSpPr>
          <p:nvPr>
            <p:ph type="title"/>
          </p:nvPr>
        </p:nvSpPr>
        <p:spPr/>
        <p:txBody>
          <a:bodyPr/>
          <a:lstStyle/>
          <a:p>
            <a:r>
              <a:rPr lang="en-US">
                <a:latin typeface="Verdana"/>
                <a:ea typeface="Verdana"/>
              </a:rPr>
              <a:t>Logistics</a:t>
            </a:r>
            <a:endParaRPr lang="en-US"/>
          </a:p>
        </p:txBody>
      </p:sp>
      <p:sp>
        <p:nvSpPr>
          <p:cNvPr id="3" name="Content Placeholder 2">
            <a:extLst>
              <a:ext uri="{FF2B5EF4-FFF2-40B4-BE49-F238E27FC236}">
                <a16:creationId xmlns:a16="http://schemas.microsoft.com/office/drawing/2014/main" id="{90E2C6E0-103E-CF6E-01D1-0A2C8E50C6B9}"/>
              </a:ext>
            </a:extLst>
          </p:cNvPr>
          <p:cNvSpPr>
            <a:spLocks noGrp="1"/>
          </p:cNvSpPr>
          <p:nvPr>
            <p:ph idx="1"/>
          </p:nvPr>
        </p:nvSpPr>
        <p:spPr/>
        <p:txBody>
          <a:bodyPr vert="horz" lIns="91440" tIns="45720" rIns="91440" bIns="45720" rtlCol="0" anchor="t">
            <a:normAutofit/>
          </a:bodyPr>
          <a:lstStyle/>
          <a:p>
            <a:r>
              <a:rPr lang="en-US">
                <a:latin typeface="Verdana"/>
                <a:ea typeface="Verdana"/>
              </a:rPr>
              <a:t>All record reviews will be completed electronically in collaboration with the Cohort participant</a:t>
            </a:r>
          </a:p>
          <a:p>
            <a:r>
              <a:rPr lang="en-US">
                <a:latin typeface="Verdana"/>
                <a:ea typeface="Verdana"/>
              </a:rPr>
              <a:t>All interviews will be conducted onsite and in any relevant member district as is reasonable, as well as at the ISD and in collaboration with the ISD Director of Special Education</a:t>
            </a:r>
            <a:endParaRPr lang="en-US"/>
          </a:p>
        </p:txBody>
      </p:sp>
      <p:sp>
        <p:nvSpPr>
          <p:cNvPr id="4" name="Footer Placeholder 3">
            <a:extLst>
              <a:ext uri="{FF2B5EF4-FFF2-40B4-BE49-F238E27FC236}">
                <a16:creationId xmlns:a16="http://schemas.microsoft.com/office/drawing/2014/main" id="{8C63D1FF-0C71-9BD9-5AFE-BEB8456DABF2}"/>
              </a:ext>
            </a:extLst>
          </p:cNvPr>
          <p:cNvSpPr>
            <a:spLocks noGrp="1"/>
          </p:cNvSpPr>
          <p:nvPr>
            <p:ph type="ftr" sz="quarter"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mn-cs"/>
              </a:rPr>
              <a:t>MDE Office of Special Education</a:t>
            </a:r>
          </a:p>
        </p:txBody>
      </p:sp>
      <p:sp>
        <p:nvSpPr>
          <p:cNvPr id="5" name="Slide Number Placeholder 4">
            <a:extLst>
              <a:ext uri="{FF2B5EF4-FFF2-40B4-BE49-F238E27FC236}">
                <a16:creationId xmlns:a16="http://schemas.microsoft.com/office/drawing/2014/main" id="{8BD30AEB-8502-0DEB-8BAD-1B054979C426}"/>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948956C-181A-4CF4-99F7-163F512CFDFE}" type="slidenum">
              <a:rPr kumimoji="0" lang="en-US" sz="1200" b="0" i="0" u="none" strike="noStrike" kern="1200" cap="none" spc="0" normalizeH="0" baseline="0" noProof="0" smtClean="0">
                <a:ln>
                  <a:noFill/>
                </a:ln>
                <a:solidFill>
                  <a:prstClr val="black"/>
                </a:solidFill>
                <a:effectLst/>
                <a:uLnTx/>
                <a:uFillTx/>
                <a:latin typeface="Verdana" panose="020B0604030504040204" pitchFamily="34" charset="0"/>
                <a:ea typeface="Verdana" panose="020B0604030504040204" pitchFamily="34"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mn-cs"/>
            </a:endParaRPr>
          </a:p>
        </p:txBody>
      </p:sp>
    </p:spTree>
    <p:extLst>
      <p:ext uri="{BB962C8B-B14F-4D97-AF65-F5344CB8AC3E}">
        <p14:creationId xmlns:p14="http://schemas.microsoft.com/office/powerpoint/2010/main" val="837096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C3D96-B558-7CB0-F414-C9C2D9C70EE1}"/>
              </a:ext>
            </a:extLst>
          </p:cNvPr>
          <p:cNvSpPr>
            <a:spLocks noGrp="1"/>
          </p:cNvSpPr>
          <p:nvPr>
            <p:ph type="title"/>
          </p:nvPr>
        </p:nvSpPr>
        <p:spPr/>
        <p:txBody>
          <a:bodyPr/>
          <a:lstStyle/>
          <a:p>
            <a:r>
              <a:rPr lang="en-US">
                <a:latin typeface="Verdana"/>
                <a:ea typeface="Verdana"/>
              </a:rPr>
              <a:t>Outcomes of LRE Monitoring</a:t>
            </a:r>
            <a:endParaRPr lang="en-US"/>
          </a:p>
        </p:txBody>
      </p:sp>
      <p:sp>
        <p:nvSpPr>
          <p:cNvPr id="3" name="Content Placeholder 2">
            <a:extLst>
              <a:ext uri="{FF2B5EF4-FFF2-40B4-BE49-F238E27FC236}">
                <a16:creationId xmlns:a16="http://schemas.microsoft.com/office/drawing/2014/main" id="{857EDA55-7E4E-163C-095B-1E18DAEE8C93}"/>
              </a:ext>
            </a:extLst>
          </p:cNvPr>
          <p:cNvSpPr>
            <a:spLocks noGrp="1"/>
          </p:cNvSpPr>
          <p:nvPr>
            <p:ph idx="1"/>
          </p:nvPr>
        </p:nvSpPr>
        <p:spPr/>
        <p:txBody>
          <a:bodyPr vert="horz" lIns="91440" tIns="45720" rIns="91440" bIns="45720" rtlCol="0" anchor="t">
            <a:normAutofit lnSpcReduction="10000"/>
          </a:bodyPr>
          <a:lstStyle/>
          <a:p>
            <a:r>
              <a:rPr lang="en-US">
                <a:latin typeface="Verdana"/>
                <a:ea typeface="Verdana"/>
              </a:rPr>
              <a:t>Identified student level noncompliance will need to be corrected as soon as possible but in no case greater than one year from the date of notification</a:t>
            </a:r>
          </a:p>
          <a:p>
            <a:r>
              <a:rPr lang="en-US">
                <a:latin typeface="Verdana"/>
                <a:ea typeface="Verdana"/>
              </a:rPr>
              <a:t>With support of the MDE OSE and the LRE TA Provider, each cohort participant will be required to develop and implement an improvement plan focusing on the areas identified in  the final report</a:t>
            </a:r>
          </a:p>
          <a:p>
            <a:pPr lvl="1" indent="-280670"/>
            <a:r>
              <a:rPr lang="en-US">
                <a:latin typeface="Verdana"/>
                <a:ea typeface="Verdana"/>
              </a:rPr>
              <a:t>The plan will be implemented in years 3,4 &amp; 5</a:t>
            </a:r>
            <a:endParaRPr lang="en-US"/>
          </a:p>
          <a:p>
            <a:endParaRPr lang="en-US"/>
          </a:p>
          <a:p>
            <a:endParaRPr lang="en-US"/>
          </a:p>
        </p:txBody>
      </p:sp>
      <p:sp>
        <p:nvSpPr>
          <p:cNvPr id="4" name="Footer Placeholder 3">
            <a:extLst>
              <a:ext uri="{FF2B5EF4-FFF2-40B4-BE49-F238E27FC236}">
                <a16:creationId xmlns:a16="http://schemas.microsoft.com/office/drawing/2014/main" id="{4298C5DE-CF0B-8E68-FD5C-A7882F34942A}"/>
              </a:ext>
            </a:extLst>
          </p:cNvPr>
          <p:cNvSpPr>
            <a:spLocks noGrp="1"/>
          </p:cNvSpPr>
          <p:nvPr>
            <p:ph type="ftr" sz="quarter"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mn-cs"/>
              </a:rPr>
              <a:t>MDE Office of Special Education</a:t>
            </a:r>
          </a:p>
        </p:txBody>
      </p:sp>
      <p:sp>
        <p:nvSpPr>
          <p:cNvPr id="5" name="Slide Number Placeholder 4">
            <a:extLst>
              <a:ext uri="{FF2B5EF4-FFF2-40B4-BE49-F238E27FC236}">
                <a16:creationId xmlns:a16="http://schemas.microsoft.com/office/drawing/2014/main" id="{134B6E99-AF56-5802-E217-E4EDBC491B41}"/>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948956C-181A-4CF4-99F7-163F512CFDFE}" type="slidenum">
              <a:rPr kumimoji="0" lang="en-US" sz="1200" b="0" i="0" u="none" strike="noStrike" kern="1200" cap="none" spc="0" normalizeH="0" baseline="0" noProof="0" smtClean="0">
                <a:ln>
                  <a:noFill/>
                </a:ln>
                <a:solidFill>
                  <a:prstClr val="black"/>
                </a:solidFill>
                <a:effectLst/>
                <a:uLnTx/>
                <a:uFillTx/>
                <a:latin typeface="Verdana" panose="020B0604030504040204" pitchFamily="34" charset="0"/>
                <a:ea typeface="Verdana" panose="020B0604030504040204" pitchFamily="34"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mn-cs"/>
            </a:endParaRPr>
          </a:p>
        </p:txBody>
      </p:sp>
    </p:spTree>
    <p:extLst>
      <p:ext uri="{BB962C8B-B14F-4D97-AF65-F5344CB8AC3E}">
        <p14:creationId xmlns:p14="http://schemas.microsoft.com/office/powerpoint/2010/main" val="31362278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57E0755B37DC94292F83D2D3ABC498E" ma:contentTypeVersion="16" ma:contentTypeDescription="Create a new document." ma:contentTypeScope="" ma:versionID="e7694cc47d2ca98e361e7e887ca24d50">
  <xsd:schema xmlns:xsd="http://www.w3.org/2001/XMLSchema" xmlns:xs="http://www.w3.org/2001/XMLSchema" xmlns:p="http://schemas.microsoft.com/office/2006/metadata/properties" xmlns:ns2="6afb7e57-7d7d-4bdb-b98a-70fe27119fc1" xmlns:ns3="1552e3d7-6a4f-4f23-bb68-16e3ee8d48b2" xmlns:ns4="e4664c3e-f049-4574-bd7d-7499d2032cca" targetNamespace="http://schemas.microsoft.com/office/2006/metadata/properties" ma:root="true" ma:fieldsID="3930ab1954b1a2ab32659818d5b176fd" ns2:_="" ns3:_="" ns4:_="">
    <xsd:import namespace="6afb7e57-7d7d-4bdb-b98a-70fe27119fc1"/>
    <xsd:import namespace="1552e3d7-6a4f-4f23-bb68-16e3ee8d48b2"/>
    <xsd:import namespace="e4664c3e-f049-4574-bd7d-7499d2032cc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element ref="ns2:MediaServiceLocation" minOccurs="0"/>
                <xsd:element ref="ns2:lcf76f155ced4ddcb4097134ff3c332f" minOccurs="0"/>
                <xsd:element ref="ns4: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fb7e57-7d7d-4bdb-b98a-70fe27119fc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c0d83692-8000-456c-81e0-753272234f0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552e3d7-6a4f-4f23-bb68-16e3ee8d48b2"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4664c3e-f049-4574-bd7d-7499d2032cca"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0b89501b-47ce-4ba6-85e9-7ce2380125e4}" ma:internalName="TaxCatchAll" ma:showField="CatchAllData" ma:web="1552e3d7-6a4f-4f23-bb68-16e3ee8d48b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e4664c3e-f049-4574-bd7d-7499d2032cca" xsi:nil="true"/>
    <lcf76f155ced4ddcb4097134ff3c332f xmlns="6afb7e57-7d7d-4bdb-b98a-70fe27119fc1">
      <Terms xmlns="http://schemas.microsoft.com/office/infopath/2007/PartnerControls"/>
    </lcf76f155ced4ddcb4097134ff3c332f>
    <SharedWithUsers xmlns="1552e3d7-6a4f-4f23-bb68-16e3ee8d48b2">
      <UserInfo>
        <DisplayName>Rink, Teri (MDE)</DisplayName>
        <AccountId>15</AccountId>
        <AccountType/>
      </UserInfo>
    </SharedWithUsers>
  </documentManagement>
</p:properties>
</file>

<file path=customXml/itemProps1.xml><?xml version="1.0" encoding="utf-8"?>
<ds:datastoreItem xmlns:ds="http://schemas.openxmlformats.org/officeDocument/2006/customXml" ds:itemID="{F22C8E4A-BB1F-47AA-9C79-E833C10A4D12}">
  <ds:schemaRefs>
    <ds:schemaRef ds:uri="http://schemas.microsoft.com/sharepoint/v3/contenttype/forms"/>
  </ds:schemaRefs>
</ds:datastoreItem>
</file>

<file path=customXml/itemProps2.xml><?xml version="1.0" encoding="utf-8"?>
<ds:datastoreItem xmlns:ds="http://schemas.openxmlformats.org/officeDocument/2006/customXml" ds:itemID="{62C97D65-C172-4BBB-9E1A-176B7854A428}">
  <ds:schemaRefs>
    <ds:schemaRef ds:uri="1552e3d7-6a4f-4f23-bb68-16e3ee8d48b2"/>
    <ds:schemaRef ds:uri="6afb7e57-7d7d-4bdb-b98a-70fe27119fc1"/>
    <ds:schemaRef ds:uri="e4664c3e-f049-4574-bd7d-7499d2032cc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0061A6D-1026-485D-8F6E-AF61F7E984D1}">
  <ds:schemaRefs>
    <ds:schemaRef ds:uri="e4664c3e-f049-4574-bd7d-7499d2032cca"/>
    <ds:schemaRef ds:uri="http://schemas.microsoft.com/office/2006/documentManagement/types"/>
    <ds:schemaRef ds:uri="6afb7e57-7d7d-4bdb-b98a-70fe27119fc1"/>
    <ds:schemaRef ds:uri="http://purl.org/dc/dcmitype/"/>
    <ds:schemaRef ds:uri="http://schemas.microsoft.com/office/infopath/2007/PartnerControls"/>
    <ds:schemaRef ds:uri="http://purl.org/dc/elements/1.1/"/>
    <ds:schemaRef ds:uri="http://schemas.microsoft.com/office/2006/metadata/properties"/>
    <ds:schemaRef ds:uri="1552e3d7-6a4f-4f23-bb68-16e3ee8d48b2"/>
    <ds:schemaRef ds:uri="http://schemas.openxmlformats.org/package/2006/metadata/core-properti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45</TotalTime>
  <Words>2329</Words>
  <Application>Microsoft Office PowerPoint</Application>
  <PresentationFormat>Widescreen</PresentationFormat>
  <Paragraphs>246</Paragraphs>
  <Slides>14</Slides>
  <Notes>14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14</vt:i4>
      </vt:variant>
    </vt:vector>
  </HeadingPairs>
  <TitlesOfParts>
    <vt:vector size="21" baseType="lpstr">
      <vt:lpstr>Arial</vt:lpstr>
      <vt:lpstr>Calibri</vt:lpstr>
      <vt:lpstr>Courier New</vt:lpstr>
      <vt:lpstr>Verdana</vt:lpstr>
      <vt:lpstr>Wingdings</vt:lpstr>
      <vt:lpstr>Office Theme</vt:lpstr>
      <vt:lpstr>1_Office Theme</vt:lpstr>
      <vt:lpstr>Welcome!</vt:lpstr>
      <vt:lpstr>Monthly Technical Assistance  (Free Appropriate Public Education (FAPE) in the Least Restrictive Environment (LRE) Monitoring)</vt:lpstr>
      <vt:lpstr>FAPE in the LRE Monitoring September 2024-May 2025</vt:lpstr>
      <vt:lpstr>Pre-Monitoring Activities</vt:lpstr>
      <vt:lpstr>Pre-Monitoring Activities Con’t.</vt:lpstr>
      <vt:lpstr>Monitoring Activities</vt:lpstr>
      <vt:lpstr>LRE Monitoring Activities</vt:lpstr>
      <vt:lpstr>Logistics</vt:lpstr>
      <vt:lpstr>Outcomes of LRE Monitoring</vt:lpstr>
      <vt:lpstr>In Summary</vt:lpstr>
      <vt:lpstr>MDE OSE Interview Team (Onsite)</vt:lpstr>
      <vt:lpstr>Cohort 1</vt:lpstr>
      <vt:lpstr>Questions about Special Education? </vt:lpstr>
      <vt:lpstr>Contact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MDE Office of Special Education Presentation</dc:title>
  <dc:subject>June 2024 Monthly Technical Assistance Call</dc:subject>
  <dc:creator>MDE Office of Special Education</dc:creator>
  <cp:lastModifiedBy>Gabrielle Steinacker</cp:lastModifiedBy>
  <cp:revision>4</cp:revision>
  <dcterms:created xsi:type="dcterms:W3CDTF">2019-02-21T15:03:40Z</dcterms:created>
  <dcterms:modified xsi:type="dcterms:W3CDTF">2024-06-20T19:21:12Z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y fmtid="{D5CDD505-2E9C-101B-9397-08002B2CF9AE}" pid="3" name="ContentTypeId">
    <vt:lpwstr>0x010100957E0755B37DC94292F83D2D3ABC498E</vt:lpwstr>
  </property>
  <property fmtid="{D5CDD505-2E9C-101B-9397-08002B2CF9AE}" pid="4" name="MSIP_Label_3a2fed65-62e7-46ea-af74-187e0c17143a_Enabled">
    <vt:lpwstr>true</vt:lpwstr>
  </property>
  <property fmtid="{D5CDD505-2E9C-101B-9397-08002B2CF9AE}" pid="5" name="MSIP_Label_3a2fed65-62e7-46ea-af74-187e0c17143a_SetDate">
    <vt:lpwstr>2022-08-12T13:31:49Z</vt:lpwstr>
  </property>
  <property fmtid="{D5CDD505-2E9C-101B-9397-08002B2CF9AE}" pid="6" name="MSIP_Label_3a2fed65-62e7-46ea-af74-187e0c17143a_Method">
    <vt:lpwstr>Privileged</vt:lpwstr>
  </property>
  <property fmtid="{D5CDD505-2E9C-101B-9397-08002B2CF9AE}" pid="7" name="MSIP_Label_3a2fed65-62e7-46ea-af74-187e0c17143a_Name">
    <vt:lpwstr>3a2fed65-62e7-46ea-af74-187e0c17143a</vt:lpwstr>
  </property>
  <property fmtid="{D5CDD505-2E9C-101B-9397-08002B2CF9AE}" pid="8" name="MSIP_Label_3a2fed65-62e7-46ea-af74-187e0c17143a_SiteId">
    <vt:lpwstr>d5fb7087-3777-42ad-966a-892ef47225d1</vt:lpwstr>
  </property>
  <property fmtid="{D5CDD505-2E9C-101B-9397-08002B2CF9AE}" pid="9" name="MSIP_Label_3a2fed65-62e7-46ea-af74-187e0c17143a_ActionId">
    <vt:lpwstr>444f0305-412c-4910-a69a-41eb97479b9f</vt:lpwstr>
  </property>
  <property fmtid="{D5CDD505-2E9C-101B-9397-08002B2CF9AE}" pid="10" name="MSIP_Label_3a2fed65-62e7-46ea-af74-187e0c17143a_ContentBits">
    <vt:lpwstr>0</vt:lpwstr>
  </property>
  <property fmtid="{D5CDD505-2E9C-101B-9397-08002B2CF9AE}" pid="11" name="MediaServiceImageTags">
    <vt:lpwstr/>
  </property>
</Properties>
</file>