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modernComment_1ED_F73DDDA0.xml" ContentType="application/vnd.ms-powerpoint.comment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omments/modernComment_1DB_57537D65.xml" ContentType="application/vnd.ms-powerpoint.comment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omments/modernComment_1E5_BB578C8.xml" ContentType="application/vnd.ms-powerpoint.comment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4"/>
  </p:notesMasterIdLst>
  <p:handoutMasterIdLst>
    <p:handoutMasterId r:id="rId65"/>
  </p:handoutMasterIdLst>
  <p:sldIdLst>
    <p:sldId id="263" r:id="rId5"/>
    <p:sldId id="440" r:id="rId6"/>
    <p:sldId id="268" r:id="rId7"/>
    <p:sldId id="276" r:id="rId8"/>
    <p:sldId id="339" r:id="rId9"/>
    <p:sldId id="340" r:id="rId10"/>
    <p:sldId id="341" r:id="rId11"/>
    <p:sldId id="352" r:id="rId12"/>
    <p:sldId id="503" r:id="rId13"/>
    <p:sldId id="504" r:id="rId14"/>
    <p:sldId id="505" r:id="rId15"/>
    <p:sldId id="501" r:id="rId16"/>
    <p:sldId id="500" r:id="rId17"/>
    <p:sldId id="498" r:id="rId18"/>
    <p:sldId id="349" r:id="rId19"/>
    <p:sldId id="499" r:id="rId20"/>
    <p:sldId id="508" r:id="rId21"/>
    <p:sldId id="507" r:id="rId22"/>
    <p:sldId id="497" r:id="rId23"/>
    <p:sldId id="350" r:id="rId24"/>
    <p:sldId id="510" r:id="rId25"/>
    <p:sldId id="494" r:id="rId26"/>
    <p:sldId id="496" r:id="rId27"/>
    <p:sldId id="355" r:id="rId28"/>
    <p:sldId id="347" r:id="rId29"/>
    <p:sldId id="354" r:id="rId30"/>
    <p:sldId id="509" r:id="rId31"/>
    <p:sldId id="343" r:id="rId32"/>
    <p:sldId id="338" r:id="rId33"/>
    <p:sldId id="281" r:id="rId34"/>
    <p:sldId id="279" r:id="rId35"/>
    <p:sldId id="327" r:id="rId36"/>
    <p:sldId id="358" r:id="rId37"/>
    <p:sldId id="322" r:id="rId38"/>
    <p:sldId id="490" r:id="rId39"/>
    <p:sldId id="487" r:id="rId40"/>
    <p:sldId id="493" r:id="rId41"/>
    <p:sldId id="491" r:id="rId42"/>
    <p:sldId id="492" r:id="rId43"/>
    <p:sldId id="442" r:id="rId44"/>
    <p:sldId id="443" r:id="rId45"/>
    <p:sldId id="444" r:id="rId46"/>
    <p:sldId id="319" r:id="rId47"/>
    <p:sldId id="346" r:id="rId48"/>
    <p:sldId id="357" r:id="rId49"/>
    <p:sldId id="511" r:id="rId50"/>
    <p:sldId id="512" r:id="rId51"/>
    <p:sldId id="513" r:id="rId52"/>
    <p:sldId id="514" r:id="rId53"/>
    <p:sldId id="516" r:id="rId54"/>
    <p:sldId id="515" r:id="rId55"/>
    <p:sldId id="280" r:id="rId56"/>
    <p:sldId id="475" r:id="rId57"/>
    <p:sldId id="483" r:id="rId58"/>
    <p:sldId id="482" r:id="rId59"/>
    <p:sldId id="485" r:id="rId60"/>
    <p:sldId id="334" r:id="rId61"/>
    <p:sldId id="425" r:id="rId62"/>
    <p:sldId id="484" r:id="rId6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37225A-8B74-A261-FA30-238BC57410F2}" name="Cooke, Elizabeth (MDE)" initials="CE" userId="S::cookee@michigan.gov::77475cf7-aaa9-47c2-af1b-f6af2385e062" providerId="AD"/>
  <p188:author id="{B3B4547A-6084-D178-A1D6-0E49BF6BD338}" name="Jeanne Anderson Tippett" initials="JA" userId="S::jatippett@publicsectorconsultants.com::b40e1c17-0255-49cd-8e47-7270e9863465" providerId="AD"/>
  <p188:author id="{2D75767F-2FFC-1BA6-B922-03641C3E9E9D}" name="Mozden, Chantel (MDE)" initials="MC" userId="S::mozdenc@michigan.gov::1ae966b0-844c-418a-a58f-2c62b5aec8ea" providerId="AD"/>
  <p188:author id="{76D7A5C7-753C-8458-D29A-E760EAB97A86}" name="Cooke, Elizabeth (MDE)" initials="EC" userId="S::CookeE@michigan.gov::77475cf7-aaa9-47c2-af1b-f6af2385e06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omas, Charles (MDE)" initials="TC(" lastIdx="6" clrIdx="0"/>
  <p:cmAuthor id="2" name="Dortch, Shawan (MDE)" initials="DS(" lastIdx="3" clrIdx="1"/>
  <p:cmAuthor id="3" name="Kat Fales" initials="KF" lastIdx="10" clrIdx="2"/>
  <p:cmAuthor id="4" name="Kat Fales" initials="KF [2]" lastIdx="1" clrIdx="3"/>
  <p:cmAuthor id="5" name="Kat Fales" initials="KF [3]" lastIdx="1" clrIdx="4"/>
  <p:cmAuthor id="6" name="Kat Fales" initials="KF [4]" lastIdx="1" clrIdx="5"/>
  <p:cmAuthor id="7" name="Kat Fales" initials="KF [5]" lastIdx="1" clrIdx="6"/>
  <p:cmAuthor id="8" name="Kat Fales" initials="KF [6]" lastIdx="1" clrIdx="7"/>
  <p:cmAuthor id="9" name="Kat Fales" initials="KF [7]" lastIdx="1" clrIdx="8"/>
  <p:cmAuthor id="10" name="Kat Fales" initials="KF [8]" lastIdx="1" clrIdx="9"/>
  <p:cmAuthor id="11" name="Kat Fales" initials="KF [9]" lastIdx="1" clrIdx="10"/>
  <p:cmAuthor id="12" name="Kat Fales" initials="KF [10]" lastIdx="1" clrIdx="11"/>
  <p:cmAuthor id="13" name="Kat Fales" initials="KF [11]" lastIdx="1" clrIdx="12"/>
  <p:cmAuthor id="14" name="Anderson Tippett, Jeanne (MDE)" initials="ATJ(" lastIdx="4" clrIdx="13">
    <p:extLst>
      <p:ext uri="{19B8F6BF-5375-455C-9EA6-DF929625EA0E}">
        <p15:presenceInfo xmlns:p15="http://schemas.microsoft.com/office/powerpoint/2012/main" userId="S-1-5-21-1935655697-1844823847-842925246-293709" providerId="AD"/>
      </p:ext>
    </p:extLst>
  </p:cmAuthor>
  <p:cmAuthor id="15" name="Schultz, Deborah (MDE)" initials="SD(" lastIdx="9" clrIdx="14">
    <p:extLst>
      <p:ext uri="{19B8F6BF-5375-455C-9EA6-DF929625EA0E}">
        <p15:presenceInfo xmlns:p15="http://schemas.microsoft.com/office/powerpoint/2012/main" userId="S::SchultzD10@michigan.gov::d91c3f3d-91be-4e7c-a4dc-5e7d4587b460" providerId="AD"/>
      </p:ext>
    </p:extLst>
  </p:cmAuthor>
  <p:cmAuthor id="16" name="Kelly Rogers" initials="KR" lastIdx="9" clrIdx="15">
    <p:extLst>
      <p:ext uri="{19B8F6BF-5375-455C-9EA6-DF929625EA0E}">
        <p15:presenceInfo xmlns:p15="http://schemas.microsoft.com/office/powerpoint/2012/main" userId="S::krogers@publicsectorconsultants.com::d21cd64d-15c4-4041-8f86-594d65530692" providerId="AD"/>
      </p:ext>
    </p:extLst>
  </p:cmAuthor>
  <p:cmAuthor id="17" name="Brooke Wirth" initials="BW" lastIdx="1" clrIdx="16">
    <p:extLst>
      <p:ext uri="{19B8F6BF-5375-455C-9EA6-DF929625EA0E}">
        <p15:presenceInfo xmlns:p15="http://schemas.microsoft.com/office/powerpoint/2012/main" userId="S::bwirth@publicsectorconsultants.com::ca5add00-2ea5-4a69-b968-0d43f2fc79d8" providerId="AD"/>
      </p:ext>
    </p:extLst>
  </p:cmAuthor>
  <p:cmAuthor id="18" name="Rotarius, Nancy (MDE)" initials="R(" lastIdx="9" clrIdx="17">
    <p:extLst>
      <p:ext uri="{19B8F6BF-5375-455C-9EA6-DF929625EA0E}">
        <p15:presenceInfo xmlns:p15="http://schemas.microsoft.com/office/powerpoint/2012/main" userId="S::rotariusn@michigan.gov::b016c8f6-948f-4f17-a0dd-9d56e6e0cc55" providerId="AD"/>
      </p:ext>
    </p:extLst>
  </p:cmAuthor>
  <p:cmAuthor id="19" name="Weckstein, Janis (MDE)" initials="W(" lastIdx="5" clrIdx="18">
    <p:extLst>
      <p:ext uri="{19B8F6BF-5375-455C-9EA6-DF929625EA0E}">
        <p15:presenceInfo xmlns:p15="http://schemas.microsoft.com/office/powerpoint/2012/main" userId="S::wecksteinj@michigan.gov::44657ef9-982c-48a1-8969-0a38a6e6461d" providerId="AD"/>
      </p:ext>
    </p:extLst>
  </p:cmAuthor>
  <p:cmAuthor id="20" name="Reed, Ashley (MDE)" initials="R(" lastIdx="3" clrIdx="19">
    <p:extLst>
      <p:ext uri="{19B8F6BF-5375-455C-9EA6-DF929625EA0E}">
        <p15:presenceInfo xmlns:p15="http://schemas.microsoft.com/office/powerpoint/2012/main" userId="S::reeda@michigan.gov::fedf4bee-0fcd-4de1-841c-069e50231a90" providerId="AD"/>
      </p:ext>
    </p:extLst>
  </p:cmAuthor>
  <p:cmAuthor id="21" name="Rink, Teri (MDE)" initials="R(" lastIdx="2" clrIdx="20">
    <p:extLst>
      <p:ext uri="{19B8F6BF-5375-455C-9EA6-DF929625EA0E}">
        <p15:presenceInfo xmlns:p15="http://schemas.microsoft.com/office/powerpoint/2012/main" userId="S::rinkt1@michigan.gov::7dd35f1a-6dd3-4630-9247-7d80790a4b64" providerId="AD"/>
      </p:ext>
    </p:extLst>
  </p:cmAuthor>
  <p:cmAuthor id="22" name="McIntyre, Rebecca (MDE)" initials="M(" lastIdx="7" clrIdx="21">
    <p:extLst>
      <p:ext uri="{19B8F6BF-5375-455C-9EA6-DF929625EA0E}">
        <p15:presenceInfo xmlns:p15="http://schemas.microsoft.com/office/powerpoint/2012/main" userId="S::mcintyrer1@michigan.gov::89ee43e5-9413-4ee9-86e8-c83c387027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A3A"/>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46023C-C164-49B6-8A59-B426A11EAE04}" v="25" dt="2026-02-10T12:50:45.1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818" autoAdjust="0"/>
  </p:normalViewPr>
  <p:slideViewPr>
    <p:cSldViewPr snapToGrid="0">
      <p:cViewPr varScale="1">
        <p:scale>
          <a:sx n="83" d="100"/>
          <a:sy n="83" d="100"/>
        </p:scale>
        <p:origin x="1638" y="78"/>
      </p:cViewPr>
      <p:guideLst/>
    </p:cSldViewPr>
  </p:slideViewPr>
  <p:notesTextViewPr>
    <p:cViewPr>
      <p:scale>
        <a:sx n="3" d="2"/>
        <a:sy n="3" d="2"/>
      </p:scale>
      <p:origin x="0" y="0"/>
    </p:cViewPr>
  </p:notesTextViewPr>
  <p:notesViewPr>
    <p:cSldViewPr snapToGrid="0">
      <p:cViewPr>
        <p:scale>
          <a:sx n="170" d="100"/>
          <a:sy n="170" d="100"/>
        </p:scale>
        <p:origin x="1956" y="-195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oke, Elizabeth (MDE)" userId="77475cf7-aaa9-47c2-af1b-f6af2385e062" providerId="ADAL" clId="{6AC4D619-FEB7-4B93-8B47-9897C03E4246}"/>
    <pc:docChg chg="undo custSel delSld modSld">
      <pc:chgData name="Cooke, Elizabeth (MDE)" userId="77475cf7-aaa9-47c2-af1b-f6af2385e062" providerId="ADAL" clId="{6AC4D619-FEB7-4B93-8B47-9897C03E4246}" dt="2026-02-10T13:03:12.960" v="7980" actId="20577"/>
      <pc:docMkLst>
        <pc:docMk/>
      </pc:docMkLst>
      <pc:sldChg chg="modNotesTx">
        <pc:chgData name="Cooke, Elizabeth (MDE)" userId="77475cf7-aaa9-47c2-af1b-f6af2385e062" providerId="ADAL" clId="{6AC4D619-FEB7-4B93-8B47-9897C03E4246}" dt="2026-02-04T15:25:21.026" v="128" actId="20577"/>
        <pc:sldMkLst>
          <pc:docMk/>
          <pc:sldMk cId="848430503" sldId="268"/>
        </pc:sldMkLst>
      </pc:sldChg>
      <pc:sldChg chg="modNotesTx">
        <pc:chgData name="Cooke, Elizabeth (MDE)" userId="77475cf7-aaa9-47c2-af1b-f6af2385e062" providerId="ADAL" clId="{6AC4D619-FEB7-4B93-8B47-9897C03E4246}" dt="2026-02-04T15:27:00.402" v="197" actId="20577"/>
        <pc:sldMkLst>
          <pc:docMk/>
          <pc:sldMk cId="3582584336" sldId="276"/>
        </pc:sldMkLst>
      </pc:sldChg>
      <pc:sldChg chg="modNotesTx">
        <pc:chgData name="Cooke, Elizabeth (MDE)" userId="77475cf7-aaa9-47c2-af1b-f6af2385e062" providerId="ADAL" clId="{6AC4D619-FEB7-4B93-8B47-9897C03E4246}" dt="2026-02-09T05:07:34.278" v="2590" actId="20577"/>
        <pc:sldMkLst>
          <pc:docMk/>
          <pc:sldMk cId="724822950" sldId="279"/>
        </pc:sldMkLst>
      </pc:sldChg>
      <pc:sldChg chg="modNotesTx">
        <pc:chgData name="Cooke, Elizabeth (MDE)" userId="77475cf7-aaa9-47c2-af1b-f6af2385e062" providerId="ADAL" clId="{6AC4D619-FEB7-4B93-8B47-9897C03E4246}" dt="2026-02-09T05:07:17.391" v="2575" actId="20577"/>
        <pc:sldMkLst>
          <pc:docMk/>
          <pc:sldMk cId="1871315989" sldId="281"/>
        </pc:sldMkLst>
      </pc:sldChg>
      <pc:sldChg chg="modNotesTx">
        <pc:chgData name="Cooke, Elizabeth (MDE)" userId="77475cf7-aaa9-47c2-af1b-f6af2385e062" providerId="ADAL" clId="{6AC4D619-FEB7-4B93-8B47-9897C03E4246}" dt="2026-02-09T16:16:00.404" v="3831" actId="20577"/>
        <pc:sldMkLst>
          <pc:docMk/>
          <pc:sldMk cId="465013619" sldId="322"/>
        </pc:sldMkLst>
      </pc:sldChg>
      <pc:sldChg chg="modSp mod">
        <pc:chgData name="Cooke, Elizabeth (MDE)" userId="77475cf7-aaa9-47c2-af1b-f6af2385e062" providerId="ADAL" clId="{6AC4D619-FEB7-4B93-8B47-9897C03E4246}" dt="2026-02-10T13:02:10.406" v="7977" actId="20577"/>
        <pc:sldMkLst>
          <pc:docMk/>
          <pc:sldMk cId="947885287" sldId="334"/>
        </pc:sldMkLst>
        <pc:spChg chg="mod">
          <ac:chgData name="Cooke, Elizabeth (MDE)" userId="77475cf7-aaa9-47c2-af1b-f6af2385e062" providerId="ADAL" clId="{6AC4D619-FEB7-4B93-8B47-9897C03E4246}" dt="2026-02-10T13:02:10.406" v="7977" actId="20577"/>
          <ac:spMkLst>
            <pc:docMk/>
            <pc:sldMk cId="947885287" sldId="334"/>
            <ac:spMk id="3" creationId="{55060554-3649-4706-A04F-2A8591D2A6B3}"/>
          </ac:spMkLst>
        </pc:spChg>
      </pc:sldChg>
      <pc:sldChg chg="modSp mod">
        <pc:chgData name="Cooke, Elizabeth (MDE)" userId="77475cf7-aaa9-47c2-af1b-f6af2385e062" providerId="ADAL" clId="{6AC4D619-FEB7-4B93-8B47-9897C03E4246}" dt="2026-02-04T15:39:00.805" v="496" actId="15"/>
        <pc:sldMkLst>
          <pc:docMk/>
          <pc:sldMk cId="3216007672" sldId="339"/>
        </pc:sldMkLst>
        <pc:spChg chg="mod">
          <ac:chgData name="Cooke, Elizabeth (MDE)" userId="77475cf7-aaa9-47c2-af1b-f6af2385e062" providerId="ADAL" clId="{6AC4D619-FEB7-4B93-8B47-9897C03E4246}" dt="2026-02-04T15:39:00.805" v="496" actId="15"/>
          <ac:spMkLst>
            <pc:docMk/>
            <pc:sldMk cId="3216007672" sldId="339"/>
            <ac:spMk id="9" creationId="{637AC954-CE8C-4DB4-A540-988A38007961}"/>
          </ac:spMkLst>
        </pc:spChg>
      </pc:sldChg>
      <pc:sldChg chg="modNotesTx">
        <pc:chgData name="Cooke, Elizabeth (MDE)" userId="77475cf7-aaa9-47c2-af1b-f6af2385e062" providerId="ADAL" clId="{6AC4D619-FEB7-4B93-8B47-9897C03E4246}" dt="2026-02-04T15:39:54.239" v="574" actId="6549"/>
        <pc:sldMkLst>
          <pc:docMk/>
          <pc:sldMk cId="497309611" sldId="340"/>
        </pc:sldMkLst>
      </pc:sldChg>
      <pc:sldChg chg="modSp mod modNotes">
        <pc:chgData name="Cooke, Elizabeth (MDE)" userId="77475cf7-aaa9-47c2-af1b-f6af2385e062" providerId="ADAL" clId="{6AC4D619-FEB7-4B93-8B47-9897C03E4246}" dt="2026-02-06T17:46:44.164" v="2513" actId="20577"/>
        <pc:sldMkLst>
          <pc:docMk/>
          <pc:sldMk cId="2541570973" sldId="343"/>
        </pc:sldMkLst>
        <pc:spChg chg="mod">
          <ac:chgData name="Cooke, Elizabeth (MDE)" userId="77475cf7-aaa9-47c2-af1b-f6af2385e062" providerId="ADAL" clId="{6AC4D619-FEB7-4B93-8B47-9897C03E4246}" dt="2026-02-06T17:46:44.164" v="2513" actId="20577"/>
          <ac:spMkLst>
            <pc:docMk/>
            <pc:sldMk cId="2541570973" sldId="343"/>
            <ac:spMk id="9" creationId="{637AC954-CE8C-4DB4-A540-988A38007961}"/>
          </ac:spMkLst>
        </pc:spChg>
      </pc:sldChg>
      <pc:sldChg chg="modNotes">
        <pc:chgData name="Cooke, Elizabeth (MDE)" userId="77475cf7-aaa9-47c2-af1b-f6af2385e062" providerId="ADAL" clId="{6AC4D619-FEB7-4B93-8B47-9897C03E4246}" dt="2026-02-06T17:36:22.276" v="2364" actId="20577"/>
        <pc:sldMkLst>
          <pc:docMk/>
          <pc:sldMk cId="2198286456" sldId="347"/>
        </pc:sldMkLst>
      </pc:sldChg>
      <pc:sldChg chg="modNotes">
        <pc:chgData name="Cooke, Elizabeth (MDE)" userId="77475cf7-aaa9-47c2-af1b-f6af2385e062" providerId="ADAL" clId="{6AC4D619-FEB7-4B93-8B47-9897C03E4246}" dt="2026-02-06T14:24:56.223" v="2137" actId="20577"/>
        <pc:sldMkLst>
          <pc:docMk/>
          <pc:sldMk cId="3964364673" sldId="350"/>
        </pc:sldMkLst>
      </pc:sldChg>
      <pc:sldChg chg="modNotesTx">
        <pc:chgData name="Cooke, Elizabeth (MDE)" userId="77475cf7-aaa9-47c2-af1b-f6af2385e062" providerId="ADAL" clId="{6AC4D619-FEB7-4B93-8B47-9897C03E4246}" dt="2026-02-04T15:41:41.639" v="586" actId="20577"/>
        <pc:sldMkLst>
          <pc:docMk/>
          <pc:sldMk cId="3292379396" sldId="352"/>
        </pc:sldMkLst>
      </pc:sldChg>
      <pc:sldChg chg="modNotes">
        <pc:chgData name="Cooke, Elizabeth (MDE)" userId="77475cf7-aaa9-47c2-af1b-f6af2385e062" providerId="ADAL" clId="{6AC4D619-FEB7-4B93-8B47-9897C03E4246}" dt="2026-02-06T17:38:31.283" v="2393" actId="20577"/>
        <pc:sldMkLst>
          <pc:docMk/>
          <pc:sldMk cId="3305128059" sldId="354"/>
        </pc:sldMkLst>
      </pc:sldChg>
      <pc:sldChg chg="modNotes">
        <pc:chgData name="Cooke, Elizabeth (MDE)" userId="77475cf7-aaa9-47c2-af1b-f6af2385e062" providerId="ADAL" clId="{6AC4D619-FEB7-4B93-8B47-9897C03E4246}" dt="2026-02-06T17:32:57.577" v="2285" actId="20577"/>
        <pc:sldMkLst>
          <pc:docMk/>
          <pc:sldMk cId="3379363274" sldId="355"/>
        </pc:sldMkLst>
      </pc:sldChg>
      <pc:sldChg chg="modNotesTx">
        <pc:chgData name="Cooke, Elizabeth (MDE)" userId="77475cf7-aaa9-47c2-af1b-f6af2385e062" providerId="ADAL" clId="{6AC4D619-FEB7-4B93-8B47-9897C03E4246}" dt="2026-02-09T16:11:59.666" v="3540" actId="20577"/>
        <pc:sldMkLst>
          <pc:docMk/>
          <pc:sldMk cId="3084148732" sldId="358"/>
        </pc:sldMkLst>
      </pc:sldChg>
      <pc:sldChg chg="modSp mod modNotesTx">
        <pc:chgData name="Cooke, Elizabeth (MDE)" userId="77475cf7-aaa9-47c2-af1b-f6af2385e062" providerId="ADAL" clId="{6AC4D619-FEB7-4B93-8B47-9897C03E4246}" dt="2026-02-04T15:23:58.065" v="118" actId="6549"/>
        <pc:sldMkLst>
          <pc:docMk/>
          <pc:sldMk cId="940429019" sldId="440"/>
        </pc:sldMkLst>
        <pc:spChg chg="mod">
          <ac:chgData name="Cooke, Elizabeth (MDE)" userId="77475cf7-aaa9-47c2-af1b-f6af2385e062" providerId="ADAL" clId="{6AC4D619-FEB7-4B93-8B47-9897C03E4246}" dt="2026-02-04T15:23:58.065" v="118" actId="6549"/>
          <ac:spMkLst>
            <pc:docMk/>
            <pc:sldMk cId="940429019" sldId="440"/>
            <ac:spMk id="8" creationId="{3F5E70F9-6D5E-4921-8D7B-2C53C6834FC8}"/>
          </ac:spMkLst>
        </pc:spChg>
      </pc:sldChg>
      <pc:sldChg chg="modNotesTx">
        <pc:chgData name="Cooke, Elizabeth (MDE)" userId="77475cf7-aaa9-47c2-af1b-f6af2385e062" providerId="ADAL" clId="{6AC4D619-FEB7-4B93-8B47-9897C03E4246}" dt="2026-02-10T12:39:02.871" v="6838" actId="20577"/>
        <pc:sldMkLst>
          <pc:docMk/>
          <pc:sldMk cId="2454212137" sldId="442"/>
        </pc:sldMkLst>
      </pc:sldChg>
      <pc:sldChg chg="modNotesTx">
        <pc:chgData name="Cooke, Elizabeth (MDE)" userId="77475cf7-aaa9-47c2-af1b-f6af2385e062" providerId="ADAL" clId="{6AC4D619-FEB7-4B93-8B47-9897C03E4246}" dt="2026-02-09T16:56:29.528" v="6663" actId="20577"/>
        <pc:sldMkLst>
          <pc:docMk/>
          <pc:sldMk cId="2601107372" sldId="443"/>
        </pc:sldMkLst>
      </pc:sldChg>
      <pc:sldChg chg="modNotesTx">
        <pc:chgData name="Cooke, Elizabeth (MDE)" userId="77475cf7-aaa9-47c2-af1b-f6af2385e062" providerId="ADAL" clId="{6AC4D619-FEB7-4B93-8B47-9897C03E4246}" dt="2026-02-10T12:43:16.247" v="7069" actId="20577"/>
        <pc:sldMkLst>
          <pc:docMk/>
          <pc:sldMk cId="1286399821" sldId="444"/>
        </pc:sldMkLst>
      </pc:sldChg>
      <pc:sldChg chg="modNotesTx">
        <pc:chgData name="Cooke, Elizabeth (MDE)" userId="77475cf7-aaa9-47c2-af1b-f6af2385e062" providerId="ADAL" clId="{6AC4D619-FEB7-4B93-8B47-9897C03E4246}" dt="2026-02-10T13:03:12.960" v="7980" actId="20577"/>
        <pc:sldMkLst>
          <pc:docMk/>
          <pc:sldMk cId="1476410694" sldId="484"/>
        </pc:sldMkLst>
      </pc:sldChg>
      <pc:sldChg chg="modNotesTx">
        <pc:chgData name="Cooke, Elizabeth (MDE)" userId="77475cf7-aaa9-47c2-af1b-f6af2385e062" providerId="ADAL" clId="{6AC4D619-FEB7-4B93-8B47-9897C03E4246}" dt="2026-02-10T13:01:06.927" v="7956" actId="6549"/>
        <pc:sldMkLst>
          <pc:docMk/>
          <pc:sldMk cId="196442312" sldId="485"/>
        </pc:sldMkLst>
      </pc:sldChg>
      <pc:sldChg chg="modNotesTx">
        <pc:chgData name="Cooke, Elizabeth (MDE)" userId="77475cf7-aaa9-47c2-af1b-f6af2385e062" providerId="ADAL" clId="{6AC4D619-FEB7-4B93-8B47-9897C03E4246}" dt="2026-02-10T12:34:44.683" v="6786" actId="20577"/>
        <pc:sldMkLst>
          <pc:docMk/>
          <pc:sldMk cId="4209545636" sldId="487"/>
        </pc:sldMkLst>
      </pc:sldChg>
      <pc:sldChg chg="modNotesTx">
        <pc:chgData name="Cooke, Elizabeth (MDE)" userId="77475cf7-aaa9-47c2-af1b-f6af2385e062" providerId="ADAL" clId="{6AC4D619-FEB7-4B93-8B47-9897C03E4246}" dt="2026-02-09T16:36:11.239" v="4740" actId="20577"/>
        <pc:sldMkLst>
          <pc:docMk/>
          <pc:sldMk cId="2240266202" sldId="490"/>
        </pc:sldMkLst>
      </pc:sldChg>
      <pc:sldChg chg="modNotesTx">
        <pc:chgData name="Cooke, Elizabeth (MDE)" userId="77475cf7-aaa9-47c2-af1b-f6af2385e062" providerId="ADAL" clId="{6AC4D619-FEB7-4B93-8B47-9897C03E4246}" dt="2026-02-10T12:38:08.053" v="6831" actId="6549"/>
        <pc:sldMkLst>
          <pc:docMk/>
          <pc:sldMk cId="3160688836" sldId="491"/>
        </pc:sldMkLst>
      </pc:sldChg>
      <pc:sldChg chg="modNotesTx">
        <pc:chgData name="Cooke, Elizabeth (MDE)" userId="77475cf7-aaa9-47c2-af1b-f6af2385e062" providerId="ADAL" clId="{6AC4D619-FEB7-4B93-8B47-9897C03E4246}" dt="2026-02-09T16:49:47.526" v="6228" actId="20577"/>
        <pc:sldMkLst>
          <pc:docMk/>
          <pc:sldMk cId="754918766" sldId="492"/>
        </pc:sldMkLst>
      </pc:sldChg>
      <pc:sldChg chg="modNotesTx">
        <pc:chgData name="Cooke, Elizabeth (MDE)" userId="77475cf7-aaa9-47c2-af1b-f6af2385e062" providerId="ADAL" clId="{6AC4D619-FEB7-4B93-8B47-9897C03E4246}" dt="2026-02-09T16:43:46.517" v="5609" actId="6549"/>
        <pc:sldMkLst>
          <pc:docMk/>
          <pc:sldMk cId="4148026784" sldId="493"/>
        </pc:sldMkLst>
      </pc:sldChg>
      <pc:sldChg chg="modSp mod modNotesTx">
        <pc:chgData name="Cooke, Elizabeth (MDE)" userId="77475cf7-aaa9-47c2-af1b-f6af2385e062" providerId="ADAL" clId="{6AC4D619-FEB7-4B93-8B47-9897C03E4246}" dt="2026-02-06T17:29:38.044" v="2265" actId="20577"/>
        <pc:sldMkLst>
          <pc:docMk/>
          <pc:sldMk cId="125660092" sldId="494"/>
        </pc:sldMkLst>
        <pc:spChg chg="mod">
          <ac:chgData name="Cooke, Elizabeth (MDE)" userId="77475cf7-aaa9-47c2-af1b-f6af2385e062" providerId="ADAL" clId="{6AC4D619-FEB7-4B93-8B47-9897C03E4246}" dt="2026-02-06T17:27:18.951" v="2239" actId="20577"/>
          <ac:spMkLst>
            <pc:docMk/>
            <pc:sldMk cId="125660092" sldId="494"/>
            <ac:spMk id="3" creationId="{4DD749E4-F4FB-FECE-FED2-3E6A4815AD0A}"/>
          </ac:spMkLst>
        </pc:spChg>
      </pc:sldChg>
      <pc:sldChg chg="modNotesTx">
        <pc:chgData name="Cooke, Elizabeth (MDE)" userId="77475cf7-aaa9-47c2-af1b-f6af2385e062" providerId="ADAL" clId="{6AC4D619-FEB7-4B93-8B47-9897C03E4246}" dt="2026-02-06T17:27:47.872" v="2255" actId="20577"/>
        <pc:sldMkLst>
          <pc:docMk/>
          <pc:sldMk cId="3974812859" sldId="496"/>
        </pc:sldMkLst>
      </pc:sldChg>
      <pc:sldChg chg="modSp mod">
        <pc:chgData name="Cooke, Elizabeth (MDE)" userId="77475cf7-aaa9-47c2-af1b-f6af2385e062" providerId="ADAL" clId="{6AC4D619-FEB7-4B93-8B47-9897C03E4246}" dt="2026-02-06T14:17:57.151" v="1891" actId="20577"/>
        <pc:sldMkLst>
          <pc:docMk/>
          <pc:sldMk cId="1033760978" sldId="497"/>
        </pc:sldMkLst>
        <pc:spChg chg="mod">
          <ac:chgData name="Cooke, Elizabeth (MDE)" userId="77475cf7-aaa9-47c2-af1b-f6af2385e062" providerId="ADAL" clId="{6AC4D619-FEB7-4B93-8B47-9897C03E4246}" dt="2026-02-06T14:17:57.151" v="1891" actId="20577"/>
          <ac:spMkLst>
            <pc:docMk/>
            <pc:sldMk cId="1033760978" sldId="497"/>
            <ac:spMk id="3" creationId="{052BAD4E-D5B2-5C7E-1F0E-2E6FE0A73408}"/>
          </ac:spMkLst>
        </pc:spChg>
      </pc:sldChg>
      <pc:sldChg chg="modSp mod">
        <pc:chgData name="Cooke, Elizabeth (MDE)" userId="77475cf7-aaa9-47c2-af1b-f6af2385e062" providerId="ADAL" clId="{6AC4D619-FEB7-4B93-8B47-9897C03E4246}" dt="2026-02-04T15:52:48.488" v="891" actId="33524"/>
        <pc:sldMkLst>
          <pc:docMk/>
          <pc:sldMk cId="1618209526" sldId="499"/>
        </pc:sldMkLst>
        <pc:spChg chg="mod">
          <ac:chgData name="Cooke, Elizabeth (MDE)" userId="77475cf7-aaa9-47c2-af1b-f6af2385e062" providerId="ADAL" clId="{6AC4D619-FEB7-4B93-8B47-9897C03E4246}" dt="2026-02-04T15:52:48.488" v="891" actId="33524"/>
          <ac:spMkLst>
            <pc:docMk/>
            <pc:sldMk cId="1618209526" sldId="499"/>
            <ac:spMk id="3" creationId="{82DCA1D1-48DF-F1A5-0E30-E1BE5ABFFEAA}"/>
          </ac:spMkLst>
        </pc:spChg>
      </pc:sldChg>
      <pc:sldChg chg="modNotesTx">
        <pc:chgData name="Cooke, Elizabeth (MDE)" userId="77475cf7-aaa9-47c2-af1b-f6af2385e062" providerId="ADAL" clId="{6AC4D619-FEB7-4B93-8B47-9897C03E4246}" dt="2026-02-09T21:29:16.406" v="6693" actId="20577"/>
        <pc:sldMkLst>
          <pc:docMk/>
          <pc:sldMk cId="720838163" sldId="500"/>
        </pc:sldMkLst>
      </pc:sldChg>
      <pc:sldChg chg="modNotes modNotesTx">
        <pc:chgData name="Cooke, Elizabeth (MDE)" userId="77475cf7-aaa9-47c2-af1b-f6af2385e062" providerId="ADAL" clId="{6AC4D619-FEB7-4B93-8B47-9897C03E4246}" dt="2026-02-06T14:14:57.225" v="1860" actId="20577"/>
        <pc:sldMkLst>
          <pc:docMk/>
          <pc:sldMk cId="2244375753" sldId="501"/>
        </pc:sldMkLst>
      </pc:sldChg>
      <pc:sldChg chg="modNotesTx">
        <pc:chgData name="Cooke, Elizabeth (MDE)" userId="77475cf7-aaa9-47c2-af1b-f6af2385e062" providerId="ADAL" clId="{6AC4D619-FEB7-4B93-8B47-9897C03E4246}" dt="2026-02-04T15:43:00.818" v="602" actId="20577"/>
        <pc:sldMkLst>
          <pc:docMk/>
          <pc:sldMk cId="1469139257" sldId="503"/>
        </pc:sldMkLst>
      </pc:sldChg>
      <pc:sldChg chg="modSp mod">
        <pc:chgData name="Cooke, Elizabeth (MDE)" userId="77475cf7-aaa9-47c2-af1b-f6af2385e062" providerId="ADAL" clId="{6AC4D619-FEB7-4B93-8B47-9897C03E4246}" dt="2026-02-04T15:44:54.830" v="624"/>
        <pc:sldMkLst>
          <pc:docMk/>
          <pc:sldMk cId="2486881580" sldId="504"/>
        </pc:sldMkLst>
        <pc:spChg chg="mod">
          <ac:chgData name="Cooke, Elizabeth (MDE)" userId="77475cf7-aaa9-47c2-af1b-f6af2385e062" providerId="ADAL" clId="{6AC4D619-FEB7-4B93-8B47-9897C03E4246}" dt="2026-02-04T15:44:54.830" v="624"/>
          <ac:spMkLst>
            <pc:docMk/>
            <pc:sldMk cId="2486881580" sldId="504"/>
            <ac:spMk id="3" creationId="{56FC67F6-BFE1-1E9C-D9D3-339AA91ABB09}"/>
          </ac:spMkLst>
        </pc:spChg>
      </pc:sldChg>
      <pc:sldChg chg="modNotesTx">
        <pc:chgData name="Cooke, Elizabeth (MDE)" userId="77475cf7-aaa9-47c2-af1b-f6af2385e062" providerId="ADAL" clId="{6AC4D619-FEB7-4B93-8B47-9897C03E4246}" dt="2026-02-04T15:45:51.250" v="680" actId="20577"/>
        <pc:sldMkLst>
          <pc:docMk/>
          <pc:sldMk cId="1321031389" sldId="505"/>
        </pc:sldMkLst>
      </pc:sldChg>
      <pc:sldChg chg="modNotesTx">
        <pc:chgData name="Cooke, Elizabeth (MDE)" userId="77475cf7-aaa9-47c2-af1b-f6af2385e062" providerId="ADAL" clId="{6AC4D619-FEB7-4B93-8B47-9897C03E4246}" dt="2026-02-04T16:01:01.749" v="1232" actId="20577"/>
        <pc:sldMkLst>
          <pc:docMk/>
          <pc:sldMk cId="1353275326" sldId="508"/>
        </pc:sldMkLst>
      </pc:sldChg>
      <pc:sldChg chg="modSp mod modNotes">
        <pc:chgData name="Cooke, Elizabeth (MDE)" userId="77475cf7-aaa9-47c2-af1b-f6af2385e062" providerId="ADAL" clId="{6AC4D619-FEB7-4B93-8B47-9897C03E4246}" dt="2026-02-06T17:25:45.049" v="2229" actId="20577"/>
        <pc:sldMkLst>
          <pc:docMk/>
          <pc:sldMk cId="3665551742" sldId="510"/>
        </pc:sldMkLst>
        <pc:spChg chg="mod">
          <ac:chgData name="Cooke, Elizabeth (MDE)" userId="77475cf7-aaa9-47c2-af1b-f6af2385e062" providerId="ADAL" clId="{6AC4D619-FEB7-4B93-8B47-9897C03E4246}" dt="2026-02-06T17:22:33.402" v="2197" actId="20577"/>
          <ac:spMkLst>
            <pc:docMk/>
            <pc:sldMk cId="3665551742" sldId="510"/>
            <ac:spMk id="2" creationId="{6B548C87-CE45-65D1-51A7-B9A9F9A367C7}"/>
          </ac:spMkLst>
        </pc:spChg>
        <pc:spChg chg="mod">
          <ac:chgData name="Cooke, Elizabeth (MDE)" userId="77475cf7-aaa9-47c2-af1b-f6af2385e062" providerId="ADAL" clId="{6AC4D619-FEB7-4B93-8B47-9897C03E4246}" dt="2026-02-06T17:24:24.830" v="2216" actId="20577"/>
          <ac:spMkLst>
            <pc:docMk/>
            <pc:sldMk cId="3665551742" sldId="510"/>
            <ac:spMk id="3" creationId="{CE4E2891-C2B9-6CEA-6B71-DFE4DA9998BF}"/>
          </ac:spMkLst>
        </pc:spChg>
      </pc:sldChg>
      <pc:sldChg chg="modNotesTx">
        <pc:chgData name="Cooke, Elizabeth (MDE)" userId="77475cf7-aaa9-47c2-af1b-f6af2385e062" providerId="ADAL" clId="{6AC4D619-FEB7-4B93-8B47-9897C03E4246}" dt="2026-02-10T12:45:53.589" v="7225" actId="20577"/>
        <pc:sldMkLst>
          <pc:docMk/>
          <pc:sldMk cId="1233525091" sldId="511"/>
        </pc:sldMkLst>
      </pc:sldChg>
      <pc:sldChg chg="modNotesTx">
        <pc:chgData name="Cooke, Elizabeth (MDE)" userId="77475cf7-aaa9-47c2-af1b-f6af2385e062" providerId="ADAL" clId="{6AC4D619-FEB7-4B93-8B47-9897C03E4246}" dt="2026-02-10T12:49:21.376" v="7240" actId="20577"/>
        <pc:sldMkLst>
          <pc:docMk/>
          <pc:sldMk cId="3115970399" sldId="512"/>
        </pc:sldMkLst>
      </pc:sldChg>
      <pc:sldChg chg="modNotesTx">
        <pc:chgData name="Cooke, Elizabeth (MDE)" userId="77475cf7-aaa9-47c2-af1b-f6af2385e062" providerId="ADAL" clId="{6AC4D619-FEB7-4B93-8B47-9897C03E4246}" dt="2026-02-10T12:52:38.307" v="7558" actId="20577"/>
        <pc:sldMkLst>
          <pc:docMk/>
          <pc:sldMk cId="3902434002" sldId="513"/>
        </pc:sldMkLst>
      </pc:sldChg>
      <pc:sldChg chg="modNotesTx">
        <pc:chgData name="Cooke, Elizabeth (MDE)" userId="77475cf7-aaa9-47c2-af1b-f6af2385e062" providerId="ADAL" clId="{6AC4D619-FEB7-4B93-8B47-9897C03E4246}" dt="2026-02-10T12:54:52.107" v="7752" actId="20577"/>
        <pc:sldMkLst>
          <pc:docMk/>
          <pc:sldMk cId="2187557695" sldId="514"/>
        </pc:sldMkLst>
      </pc:sldChg>
      <pc:sldChg chg="modNotesTx">
        <pc:chgData name="Cooke, Elizabeth (MDE)" userId="77475cf7-aaa9-47c2-af1b-f6af2385e062" providerId="ADAL" clId="{6AC4D619-FEB7-4B93-8B47-9897C03E4246}" dt="2026-02-10T12:56:57.614" v="7935" actId="20577"/>
        <pc:sldMkLst>
          <pc:docMk/>
          <pc:sldMk cId="607688509" sldId="515"/>
        </pc:sldMkLst>
      </pc:sldChg>
      <pc:sldChg chg="modNotesTx">
        <pc:chgData name="Cooke, Elizabeth (MDE)" userId="77475cf7-aaa9-47c2-af1b-f6af2385e062" providerId="ADAL" clId="{6AC4D619-FEB7-4B93-8B47-9897C03E4246}" dt="2026-02-10T12:55:27.194" v="7793" actId="20577"/>
        <pc:sldMkLst>
          <pc:docMk/>
          <pc:sldMk cId="2513839224" sldId="516"/>
        </pc:sldMkLst>
      </pc:sldChg>
    </pc:docChg>
  </pc:docChgLst>
</pc:chgInfo>
</file>

<file path=ppt/comments/modernComment_1DB_57537D65.xml><?xml version="1.0" encoding="utf-8"?>
<p188:cmLst xmlns:a="http://schemas.openxmlformats.org/drawingml/2006/main" xmlns:r="http://schemas.openxmlformats.org/officeDocument/2006/relationships" xmlns:p188="http://schemas.microsoft.com/office/powerpoint/2018/8/main">
  <p188:cm id="{0DAC96CE-D1E8-4557-8D1F-5E02FB366BCB}" authorId="{76D7A5C7-753C-8458-D29A-E760EAB97A86}" created="2026-02-10T12:58:07.395">
    <pc:sldMkLst xmlns:pc="http://schemas.microsoft.com/office/powerpoint/2013/main/command">
      <pc:docMk/>
      <pc:sldMk cId="1465089381" sldId="475"/>
    </pc:sldMkLst>
    <p188:replyLst>
      <p188:reply id="{87E4537B-811D-4D06-8C6D-6E160B12456B}" authorId="{B3B4547A-6084-D178-A1D6-0E49BF6BD338}" created="2026-02-10T14:15:24.033">
        <p188:txBody>
          <a:bodyPr/>
          <a:lstStyle/>
          <a:p>
            <a:r>
              <a:rPr lang="en-US"/>
              <a:t>I removed the last sentence.</a:t>
            </a:r>
          </a:p>
        </p188:txBody>
      </p188:reply>
    </p188:replyLst>
    <p188:txBody>
      <a:bodyPr/>
      <a:lstStyle/>
      <a:p>
        <a:r>
          <a:rPr lang="en-US"/>
          <a:t>Jeanne, could you check the notes on this slide to determine if they are still accurate? Thank you!</a:t>
        </a:r>
      </a:p>
    </p188:txBody>
  </p188:cm>
</p188:cmLst>
</file>

<file path=ppt/comments/modernComment_1E5_BB578C8.xml><?xml version="1.0" encoding="utf-8"?>
<p188:cmLst xmlns:a="http://schemas.openxmlformats.org/drawingml/2006/main" xmlns:r="http://schemas.openxmlformats.org/officeDocument/2006/relationships" xmlns:p188="http://schemas.microsoft.com/office/powerpoint/2018/8/main">
  <p188:cm id="{5FCAC092-5DCF-41CF-ADC9-0BB29FF648C7}" authorId="{76D7A5C7-753C-8458-D29A-E760EAB97A86}" status="resolved" created="2026-02-10T13:00:51.033" complete="100000">
    <pc:sldMkLst xmlns:pc="http://schemas.microsoft.com/office/powerpoint/2013/main/command">
      <pc:docMk/>
      <pc:sldMk cId="196442312" sldId="485"/>
    </pc:sldMkLst>
    <p188:txBody>
      <a:bodyPr/>
      <a:lstStyle/>
      <a:p>
        <a:r>
          <a:rPr lang="en-US"/>
          <a:t>Jeanne, this needs an updated screen shot since we no longer offer SSW waivers. I removed it from the Notes.</a:t>
        </a:r>
      </a:p>
    </p188:txBody>
  </p188:cm>
</p188:cmLst>
</file>

<file path=ppt/comments/modernComment_1ED_F73DDDA0.xml><?xml version="1.0" encoding="utf-8"?>
<p188:cmLst xmlns:a="http://schemas.openxmlformats.org/drawingml/2006/main" xmlns:r="http://schemas.openxmlformats.org/officeDocument/2006/relationships" xmlns:p188="http://schemas.microsoft.com/office/powerpoint/2018/8/main">
  <p188:cm id="{677789F3-94C4-4620-855C-15389AEBD8B6}" authorId="{B3B4547A-6084-D178-A1D6-0E49BF6BD338}" created="2026-02-10T14:16:09.617">
    <ac:deMkLst xmlns:ac="http://schemas.microsoft.com/office/drawing/2013/main/command">
      <pc:docMk xmlns:pc="http://schemas.microsoft.com/office/powerpoint/2013/main/command"/>
      <pc:sldMk xmlns:pc="http://schemas.microsoft.com/office/powerpoint/2013/main/command" cId="4148026784" sldId="493"/>
      <ac:picMk id="11" creationId="{A6A9A12E-89BD-C9A5-C106-727030FE6393}"/>
    </ac:deMkLst>
    <p188:txBody>
      <a:bodyPr/>
      <a:lstStyle/>
      <a:p>
        <a:r>
          <a:rPr lang="en-US"/>
          <a:t>The endorsement list remains the same. We took ASD out of the Program Type dropdown.</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3" y="0"/>
            <a:ext cx="3043343" cy="467072"/>
          </a:xfrm>
          <a:prstGeom prst="rect">
            <a:avLst/>
          </a:prstGeom>
        </p:spPr>
        <p:txBody>
          <a:bodyPr vert="horz" lIns="93324" tIns="46662" rIns="93324" bIns="46662" rtlCol="0"/>
          <a:lstStyle>
            <a:lvl1pPr algn="r">
              <a:defRPr sz="1200"/>
            </a:lvl1pPr>
          </a:lstStyle>
          <a:p>
            <a:fld id="{77F82F29-6ED5-0F45-9399-2470D9D82006}" type="datetimeFigureOut">
              <a:rPr lang="en-US" smtClean="0"/>
              <a:t>2/12/2026</a:t>
            </a:fld>
            <a:endParaRPr lang="en-US"/>
          </a:p>
        </p:txBody>
      </p:sp>
      <p:sp>
        <p:nvSpPr>
          <p:cNvPr id="4" name="Footer Placeholder 3"/>
          <p:cNvSpPr>
            <a:spLocks noGrp="1"/>
          </p:cNvSpPr>
          <p:nvPr>
            <p:ph type="ftr" sz="quarter" idx="2"/>
          </p:nvPr>
        </p:nvSpPr>
        <p:spPr>
          <a:xfrm>
            <a:off x="1" y="8842031"/>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31"/>
            <a:ext cx="3043343" cy="467071"/>
          </a:xfrm>
          <a:prstGeom prst="rect">
            <a:avLst/>
          </a:prstGeom>
        </p:spPr>
        <p:txBody>
          <a:bodyPr vert="horz" lIns="93324" tIns="46662" rIns="93324" bIns="46662" rtlCol="0" anchor="b"/>
          <a:lstStyle>
            <a:lvl1pPr algn="r">
              <a:defRPr sz="1200"/>
            </a:lvl1pPr>
          </a:lstStyle>
          <a:p>
            <a:fld id="{62C4A1A5-A7F4-E64F-90D7-AEB71DBA2335}" type="slidenum">
              <a:rPr lang="en-US" smtClean="0"/>
              <a:t>‹#›</a:t>
            </a:fld>
            <a:endParaRPr lang="en-US"/>
          </a:p>
        </p:txBody>
      </p:sp>
    </p:spTree>
    <p:extLst>
      <p:ext uri="{BB962C8B-B14F-4D97-AF65-F5344CB8AC3E}">
        <p14:creationId xmlns:p14="http://schemas.microsoft.com/office/powerpoint/2010/main" val="197467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3" y="0"/>
            <a:ext cx="3043343" cy="467072"/>
          </a:xfrm>
          <a:prstGeom prst="rect">
            <a:avLst/>
          </a:prstGeom>
        </p:spPr>
        <p:txBody>
          <a:bodyPr vert="horz" lIns="93324" tIns="46662" rIns="93324" bIns="46662" rtlCol="0"/>
          <a:lstStyle>
            <a:lvl1pPr algn="r">
              <a:defRPr sz="1200"/>
            </a:lvl1pPr>
          </a:lstStyle>
          <a:p>
            <a:fld id="{F426F13B-9238-8C41-A428-ACA4F51A1C9A}" type="datetimeFigureOut">
              <a:rPr lang="en-US" smtClean="0"/>
              <a:t>2/12/2026</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1" y="4480005"/>
            <a:ext cx="5618480" cy="3665459"/>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1"/>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24" tIns="46662" rIns="93324" bIns="46662" rtlCol="0" anchor="b"/>
          <a:lstStyle>
            <a:lvl1pPr algn="r">
              <a:defRPr sz="1200"/>
            </a:lvl1pPr>
          </a:lstStyle>
          <a:p>
            <a:fld id="{DD2DD89C-FAB0-4542-93EC-D9383E52BB16}" type="slidenum">
              <a:rPr lang="en-US" smtClean="0"/>
              <a:t>‹#›</a:t>
            </a:fld>
            <a:endParaRPr lang="en-US"/>
          </a:p>
        </p:txBody>
      </p:sp>
    </p:spTree>
    <p:extLst>
      <p:ext uri="{BB962C8B-B14F-4D97-AF65-F5344CB8AC3E}">
        <p14:creationId xmlns:p14="http://schemas.microsoft.com/office/powerpoint/2010/main" val="26758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mailto:lclark@publicsectorconsultants.com" TargetMode="External"/><Relationship Id="rId2" Type="http://schemas.openxmlformats.org/officeDocument/2006/relationships/slide" Target="../slides/slide59.xml"/><Relationship Id="rId1" Type="http://schemas.openxmlformats.org/officeDocument/2006/relationships/notesMaster" Target="../notesMasters/notesMaster1.xml"/><Relationship Id="rId4" Type="http://schemas.openxmlformats.org/officeDocument/2006/relationships/hyperlink" Target="mailto:help@catamaran.partner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and welcome to the Michigan Department of Education Office of Special Education Webinar on Waivers. This webinar is pre-recorded.</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a:t>
            </a:fld>
            <a:endParaRPr lang="en-US"/>
          </a:p>
        </p:txBody>
      </p:sp>
    </p:spTree>
    <p:extLst>
      <p:ext uri="{BB962C8B-B14F-4D97-AF65-F5344CB8AC3E}">
        <p14:creationId xmlns:p14="http://schemas.microsoft.com/office/powerpoint/2010/main" val="932940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EE850-7431-DD6F-D125-80ADE02B7F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8EAA05-3D6C-7FDB-DCFE-F9F03C79F9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E4A797-EC2E-775C-0EB0-807E559AC88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Read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a:p>
            <a:endParaRPr lang="en-US" dirty="0"/>
          </a:p>
        </p:txBody>
      </p:sp>
      <p:sp>
        <p:nvSpPr>
          <p:cNvPr id="4" name="Slide Number Placeholder 3">
            <a:extLst>
              <a:ext uri="{FF2B5EF4-FFF2-40B4-BE49-F238E27FC236}">
                <a16:creationId xmlns:a16="http://schemas.microsoft.com/office/drawing/2014/main" id="{483E1EFF-FF19-4719-4E7B-0619C5BC991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D89C-FAB0-4542-93EC-D9383E52BB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5807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6C905-D2EB-AB3D-0D4B-6EC3039E1A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C4959-DAC1-360C-A098-9D6180C1B5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F428C-38CD-EE3F-3526-B6FC3ECCBE38}"/>
              </a:ext>
            </a:extLst>
          </p:cNvPr>
          <p:cNvSpPr>
            <a:spLocks noGrp="1"/>
          </p:cNvSpPr>
          <p:nvPr>
            <p:ph type="body" idx="1"/>
          </p:nvPr>
        </p:nvSpPr>
        <p:spPr/>
        <p:txBody>
          <a:bodyPr/>
          <a:lstStyle/>
          <a:p>
            <a:r>
              <a:rPr lang="en-US" dirty="0"/>
              <a:t>Next, we will go through the different types of waivers.</a:t>
            </a:r>
          </a:p>
        </p:txBody>
      </p:sp>
      <p:sp>
        <p:nvSpPr>
          <p:cNvPr id="4" name="Slide Number Placeholder 3">
            <a:extLst>
              <a:ext uri="{FF2B5EF4-FFF2-40B4-BE49-F238E27FC236}">
                <a16:creationId xmlns:a16="http://schemas.microsoft.com/office/drawing/2014/main" id="{093A2998-D8B0-6B13-E167-2ED06386430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D89C-FAB0-4542-93EC-D9383E52BB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4371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195E9-0B0B-7075-DC4A-14EF5B3A2F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927EDA-36F9-B390-973E-A64A8F4F5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5DC38E-A9CB-177D-CF95-A9D383B34CFB}"/>
              </a:ext>
            </a:extLst>
          </p:cNvPr>
          <p:cNvSpPr>
            <a:spLocks noGrp="1"/>
          </p:cNvSpPr>
          <p:nvPr>
            <p:ph type="body" idx="1"/>
          </p:nvPr>
        </p:nvSpPr>
        <p:spPr/>
        <p:txBody>
          <a:bodyPr/>
          <a:lstStyle/>
          <a:p>
            <a:r>
              <a:rPr lang="en-US" i="0" dirty="0"/>
              <a:t>The waivers break down into two main groups: The first group includes teacher flexibility waivers. This group includes the MARSE rules about teacher requirements for ECSE and ASD programs. This group also includes R 390.1105(3) from the Teacher Certification Code for teacher requirements in other special education programs. This is the only rule related to waivers in special education that falls outside of the MARSE.</a:t>
            </a:r>
          </a:p>
          <a:p>
            <a:endParaRPr lang="en-US" dirty="0"/>
          </a:p>
          <a:p>
            <a:r>
              <a:rPr lang="en-US" i="0" dirty="0"/>
              <a:t>The second group includes MARSE rules not related to teacher flexibility.</a:t>
            </a:r>
          </a:p>
        </p:txBody>
      </p:sp>
      <p:sp>
        <p:nvSpPr>
          <p:cNvPr id="4" name="Slide Number Placeholder 3">
            <a:extLst>
              <a:ext uri="{FF2B5EF4-FFF2-40B4-BE49-F238E27FC236}">
                <a16:creationId xmlns:a16="http://schemas.microsoft.com/office/drawing/2014/main" id="{5DCCCBC8-B7B5-E4D4-B51A-A787E34E359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D89C-FAB0-4542-93EC-D9383E52BB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3588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flexibility waivers refer to waivers allowing a district to place a special education teacher in a special education program that does not match the teacher’s endorsement due to the teacher shortage.</a:t>
            </a:r>
          </a:p>
        </p:txBody>
      </p:sp>
      <p:sp>
        <p:nvSpPr>
          <p:cNvPr id="4" name="Slide Number Placeholder 3"/>
          <p:cNvSpPr>
            <a:spLocks noGrp="1"/>
          </p:cNvSpPr>
          <p:nvPr>
            <p:ph type="sldNum" sz="quarter" idx="5"/>
          </p:nvPr>
        </p:nvSpPr>
        <p:spPr/>
        <p:txBody>
          <a:bodyPr/>
          <a:lstStyle/>
          <a:p>
            <a:fld id="{DD2DD89C-FAB0-4542-93EC-D9383E52BB16}" type="slidenum">
              <a:rPr lang="en-US" smtClean="0"/>
              <a:t>13</a:t>
            </a:fld>
            <a:endParaRPr lang="en-US"/>
          </a:p>
        </p:txBody>
      </p:sp>
    </p:spTree>
    <p:extLst>
      <p:ext uri="{BB962C8B-B14F-4D97-AF65-F5344CB8AC3E}">
        <p14:creationId xmlns:p14="http://schemas.microsoft.com/office/powerpoint/2010/main" val="1954205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658EE-CEBE-6E8B-2F71-9A003E3642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573320-9DF0-A389-729A-345B29BFB6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29ECB8-02E4-BC26-874F-E122908A52D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US" dirty="0"/>
              <a:t>Waivers for Rules 340.1754(2)(a) and 340.1755(2)(a) - Teacher Requirements are to address the teacher shortage in programs and services in early childhood special education (ECSE).</a:t>
            </a:r>
            <a:endParaRPr lang="en-US" dirty="0">
              <a:cs typeface="Calibri"/>
            </a:endParaRPr>
          </a:p>
          <a:p>
            <a:pPr>
              <a:spcBef>
                <a:spcPts val="1000"/>
              </a:spcBef>
            </a:pPr>
            <a:endParaRPr lang="en-US" dirty="0"/>
          </a:p>
          <a:p>
            <a:pPr>
              <a:spcBef>
                <a:spcPts val="1000"/>
              </a:spcBef>
            </a:pPr>
            <a:r>
              <a:rPr lang="en-US" dirty="0"/>
              <a:t>Districts must meet waiver criteria by providing documentation of sufficient attempts to fill the position with a properly endorsed teacher.  </a:t>
            </a:r>
          </a:p>
          <a:p>
            <a:pPr>
              <a:spcBef>
                <a:spcPts val="1000"/>
              </a:spcBef>
            </a:pPr>
            <a:endParaRPr lang="en-US" dirty="0"/>
          </a:p>
          <a:p>
            <a:pPr>
              <a:spcBef>
                <a:spcPts val="1000"/>
              </a:spcBef>
            </a:pPr>
            <a:r>
              <a:rPr lang="en-US" dirty="0"/>
              <a:t>When a district meets waiver criteria, the waiver approval allows a district to place a teacher with an endorsement in another area of special education to teach in the ECSE program or provide ECSE services. Note: the teacher should have general education endorsement and/or experience in early elementary. </a:t>
            </a:r>
          </a:p>
          <a:p>
            <a:pPr>
              <a:spcBef>
                <a:spcPts val="1000"/>
              </a:spcBef>
            </a:pPr>
            <a:endParaRPr lang="en-US" dirty="0"/>
          </a:p>
          <a:p>
            <a:pPr>
              <a:spcBef>
                <a:spcPts val="1000"/>
              </a:spcBef>
            </a:pPr>
            <a:r>
              <a:rPr lang="en-US" dirty="0"/>
              <a:t>The waiver is approved from the date the application is submitted in Catamaran through June 30</a:t>
            </a:r>
            <a:r>
              <a:rPr lang="en-US" baseline="30000" dirty="0"/>
              <a:t>th</a:t>
            </a:r>
            <a:r>
              <a:rPr lang="en-US" dirty="0"/>
              <a:t> of that academic year.</a:t>
            </a:r>
          </a:p>
          <a:p>
            <a:pPr>
              <a:spcBef>
                <a:spcPts val="1000"/>
              </a:spcBef>
            </a:pPr>
            <a:endParaRPr lang="en-US" dirty="0"/>
          </a:p>
        </p:txBody>
      </p:sp>
      <p:sp>
        <p:nvSpPr>
          <p:cNvPr id="4" name="Slide Number Placeholder 3">
            <a:extLst>
              <a:ext uri="{FF2B5EF4-FFF2-40B4-BE49-F238E27FC236}">
                <a16:creationId xmlns:a16="http://schemas.microsoft.com/office/drawing/2014/main" id="{24A5EC29-9F4D-0B7B-AB5C-06C9CD5E182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D89C-FAB0-4542-93EC-D9383E52BB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0427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US" dirty="0"/>
              <a:t>The waiver for Rule 340.1758(a) - Teacher Requirement is to address the teacher shortage in programs for students with autism spectrum disorder (ASD). </a:t>
            </a:r>
            <a:endParaRPr lang="en-US" dirty="0">
              <a:cs typeface="Calibri"/>
            </a:endParaRPr>
          </a:p>
          <a:p>
            <a:pPr>
              <a:spcBef>
                <a:spcPts val="1000"/>
              </a:spcBef>
            </a:pPr>
            <a:endParaRPr lang="en-US" dirty="0"/>
          </a:p>
          <a:p>
            <a:pPr>
              <a:spcBef>
                <a:spcPts val="1000"/>
              </a:spcBef>
            </a:pPr>
            <a:r>
              <a:rPr lang="en-US" dirty="0"/>
              <a:t>Districts must meet waiver criteria by providing documentation of sufficient attempts to fill the position with a teacher endorsed in the area of ASD.  </a:t>
            </a:r>
          </a:p>
          <a:p>
            <a:pPr>
              <a:spcBef>
                <a:spcPts val="1000"/>
              </a:spcBef>
            </a:pPr>
            <a:endParaRPr lang="en-US" dirty="0"/>
          </a:p>
          <a:p>
            <a:pPr>
              <a:spcBef>
                <a:spcPts val="1000"/>
              </a:spcBef>
            </a:pPr>
            <a:r>
              <a:rPr lang="en-US" dirty="0"/>
              <a:t>When a district meets waiver criteria, the waiver approval allows a district to place a teacher endorsed in Emotional Impairment (EI), Cognitive Impairment (CI), or Learning Disabilities (LD) to teach in the program for students with Autism Spectrum Disorder (ASD).</a:t>
            </a:r>
            <a:endParaRPr lang="en-US" dirty="0">
              <a:cs typeface="Calibri"/>
            </a:endParaRPr>
          </a:p>
          <a:p>
            <a:pPr>
              <a:spcBef>
                <a:spcPts val="1000"/>
              </a:spcBef>
            </a:pPr>
            <a:endParaRPr lang="en-US" dirty="0"/>
          </a:p>
          <a:p>
            <a:pPr marL="0" marR="0" lvl="0" indent="0" algn="l" defTabSz="914400" rtl="0" eaLnBrk="1" fontAlgn="auto" latinLnBrk="0" hangingPunct="1">
              <a:lnSpc>
                <a:spcPct val="100000"/>
              </a:lnSpc>
              <a:spcBef>
                <a:spcPts val="1000"/>
              </a:spcBef>
              <a:spcAft>
                <a:spcPts val="0"/>
              </a:spcAft>
              <a:buClrTx/>
              <a:buSzTx/>
              <a:buFontTx/>
              <a:buNone/>
              <a:tabLst/>
              <a:defRPr/>
            </a:pPr>
            <a:r>
              <a:rPr lang="en-US" dirty="0"/>
              <a:t>The waiver is approved from the date the application is submitted in Catamaran through June 30</a:t>
            </a:r>
            <a:r>
              <a:rPr lang="en-US" baseline="30000" dirty="0"/>
              <a:t>th</a:t>
            </a:r>
            <a:r>
              <a:rPr lang="en-US" dirty="0"/>
              <a:t> of that academic year.</a:t>
            </a:r>
          </a:p>
        </p:txBody>
      </p:sp>
      <p:sp>
        <p:nvSpPr>
          <p:cNvPr id="4" name="Slide Number Placeholder 3"/>
          <p:cNvSpPr>
            <a:spLocks noGrp="1"/>
          </p:cNvSpPr>
          <p:nvPr>
            <p:ph type="sldNum" sz="quarter" idx="5"/>
          </p:nvPr>
        </p:nvSpPr>
        <p:spPr/>
        <p:txBody>
          <a:bodyPr/>
          <a:lstStyle/>
          <a:p>
            <a:fld id="{DD2DD89C-FAB0-4542-93EC-D9383E52BB16}" type="slidenum">
              <a:rPr lang="en-US" smtClean="0"/>
              <a:t>15</a:t>
            </a:fld>
            <a:endParaRPr lang="en-US"/>
          </a:p>
        </p:txBody>
      </p:sp>
    </p:spTree>
    <p:extLst>
      <p:ext uri="{BB962C8B-B14F-4D97-AF65-F5344CB8AC3E}">
        <p14:creationId xmlns:p14="http://schemas.microsoft.com/office/powerpoint/2010/main" val="2437226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87260-458A-CE96-7E10-DCBC0F368B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057302-0115-311F-2F23-5BF626F1FB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CF70A6-5447-0B22-710A-872708221AA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US" dirty="0"/>
              <a:t>The waiver for Rule 390.1105(3) in the Teacher Certification Code is to address the teacher shortage in the following special education programs for students with disabilities in the areas of: </a:t>
            </a:r>
            <a:r>
              <a:rPr lang="en-US" sz="1200" dirty="0"/>
              <a:t>cognitive impairment, emotional impairment, learning disabilities, physical impairment and other health impairments, and severe multiple impairments.</a:t>
            </a:r>
            <a:endParaRPr lang="en-US" dirty="0">
              <a:cs typeface="Calibri"/>
            </a:endParaRPr>
          </a:p>
          <a:p>
            <a:pPr>
              <a:spcBef>
                <a:spcPts val="1000"/>
              </a:spcBef>
            </a:pPr>
            <a:endParaRPr lang="en-US" dirty="0"/>
          </a:p>
          <a:p>
            <a:pPr>
              <a:spcBef>
                <a:spcPts val="1000"/>
              </a:spcBef>
            </a:pPr>
            <a:r>
              <a:rPr lang="en-US" dirty="0"/>
              <a:t>Districts must meet waiver criteria by providing documentation of sufficient attempts to fill the position with a teacher with an endorsement that matches the program.</a:t>
            </a:r>
          </a:p>
          <a:p>
            <a:pPr>
              <a:spcBef>
                <a:spcPts val="1000"/>
              </a:spcBef>
            </a:pPr>
            <a:endParaRPr lang="en-US" dirty="0"/>
          </a:p>
          <a:p>
            <a:pPr>
              <a:spcBef>
                <a:spcPts val="1000"/>
              </a:spcBef>
            </a:pPr>
            <a:r>
              <a:rPr lang="en-US" dirty="0"/>
              <a:t>When a district meets waiver criteria, the waiver approval allows a district to place a teacher with a special education endorsement in a different area than the program in which the teacher is placed.</a:t>
            </a:r>
            <a:endParaRPr lang="en-US" dirty="0">
              <a:cs typeface="Calibri"/>
            </a:endParaRPr>
          </a:p>
          <a:p>
            <a:pPr>
              <a:spcBef>
                <a:spcPts val="1000"/>
              </a:spcBef>
            </a:pPr>
            <a:endParaRPr lang="en-US" dirty="0"/>
          </a:p>
          <a:p>
            <a:pPr marL="0" marR="0" lvl="0" indent="0" algn="l" defTabSz="914400" rtl="0" eaLnBrk="1" fontAlgn="auto" latinLnBrk="0" hangingPunct="1">
              <a:lnSpc>
                <a:spcPct val="100000"/>
              </a:lnSpc>
              <a:spcBef>
                <a:spcPts val="1000"/>
              </a:spcBef>
              <a:spcAft>
                <a:spcPts val="0"/>
              </a:spcAft>
              <a:buClrTx/>
              <a:buSzTx/>
              <a:buFontTx/>
              <a:buNone/>
              <a:tabLst/>
              <a:defRPr/>
            </a:pPr>
            <a:r>
              <a:rPr lang="en-US" dirty="0"/>
              <a:t>The waiver is approved from the date the application is submitted in Catamaran through June 30</a:t>
            </a:r>
            <a:r>
              <a:rPr lang="en-US" baseline="30000" dirty="0"/>
              <a:t>th</a:t>
            </a:r>
            <a:r>
              <a:rPr lang="en-US" dirty="0"/>
              <a:t> of that academic year.</a:t>
            </a:r>
          </a:p>
          <a:p>
            <a:pPr>
              <a:spcBef>
                <a:spcPts val="1000"/>
              </a:spcBef>
            </a:pPr>
            <a:endParaRPr lang="en-US" dirty="0">
              <a:cs typeface="Calibri" panose="020F0502020204030204"/>
            </a:endParaRPr>
          </a:p>
          <a:p>
            <a:endParaRPr lang="en-US" i="1" dirty="0"/>
          </a:p>
        </p:txBody>
      </p:sp>
      <p:sp>
        <p:nvSpPr>
          <p:cNvPr id="4" name="Slide Number Placeholder 3">
            <a:extLst>
              <a:ext uri="{FF2B5EF4-FFF2-40B4-BE49-F238E27FC236}">
                <a16:creationId xmlns:a16="http://schemas.microsoft.com/office/drawing/2014/main" id="{B7C34F7C-387A-9EF9-0D2C-2E16C51D88E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D89C-FAB0-4542-93EC-D9383E52BB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7124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5B139-03AC-038A-5722-2D8FB6FFA6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08F1EF-F03B-2D74-A2F0-5A02A45386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8E979-C711-20C6-AE83-BAB69B3337C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a:extLst>
              <a:ext uri="{FF2B5EF4-FFF2-40B4-BE49-F238E27FC236}">
                <a16:creationId xmlns:a16="http://schemas.microsoft.com/office/drawing/2014/main" id="{D2A5EA9F-2DAB-90B2-E5E3-270DAF20988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D89C-FAB0-4542-93EC-D9383E52BB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8573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teacher flexibility waiver applications are available in Catamaran.</a:t>
            </a:r>
          </a:p>
        </p:txBody>
      </p:sp>
      <p:sp>
        <p:nvSpPr>
          <p:cNvPr id="4" name="Slide Number Placeholder 3"/>
          <p:cNvSpPr>
            <a:spLocks noGrp="1"/>
          </p:cNvSpPr>
          <p:nvPr>
            <p:ph type="sldNum" sz="quarter" idx="5"/>
          </p:nvPr>
        </p:nvSpPr>
        <p:spPr/>
        <p:txBody>
          <a:bodyPr/>
          <a:lstStyle/>
          <a:p>
            <a:fld id="{DD2DD89C-FAB0-4542-93EC-D9383E52BB16}" type="slidenum">
              <a:rPr lang="en-US" smtClean="0"/>
              <a:t>18</a:t>
            </a:fld>
            <a:endParaRPr lang="en-US"/>
          </a:p>
        </p:txBody>
      </p:sp>
    </p:spTree>
    <p:extLst>
      <p:ext uri="{BB962C8B-B14F-4D97-AF65-F5344CB8AC3E}">
        <p14:creationId xmlns:p14="http://schemas.microsoft.com/office/powerpoint/2010/main" val="1648423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98C53-A647-A73C-4281-5F66BA2493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9A7593-D06B-5709-1736-72363D7E8E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3343CD-E96E-3A4E-9624-997393A300F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the slide.</a:t>
            </a:r>
          </a:p>
          <a:p>
            <a:endParaRPr lang="en-US"/>
          </a:p>
          <a:p>
            <a:endParaRPr lang="en-US"/>
          </a:p>
          <a:p>
            <a:endParaRPr lang="en-US"/>
          </a:p>
        </p:txBody>
      </p:sp>
      <p:sp>
        <p:nvSpPr>
          <p:cNvPr id="4" name="Slide Number Placeholder 3">
            <a:extLst>
              <a:ext uri="{FF2B5EF4-FFF2-40B4-BE49-F238E27FC236}">
                <a16:creationId xmlns:a16="http://schemas.microsoft.com/office/drawing/2014/main" id="{563E6B6E-DCAA-FEFC-F7C9-F6AB046A301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D89C-FAB0-4542-93EC-D9383E52BB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811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dirty="0"/>
              <a:t>Hello, my name is Beth Cooke and joining me today is Sheryl Diamond. We are policy consultants in the Office of Special Education.</a:t>
            </a:r>
          </a:p>
          <a:p>
            <a:br>
              <a:rPr lang="en-US" dirty="0">
                <a:cs typeface="+mn-lt"/>
              </a:rPr>
            </a:b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D89C-FAB0-4542-93EC-D9383E52BB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639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waiver application indicates the specific documentation required to show these conditions have been met, including: </a:t>
            </a:r>
          </a:p>
          <a:p>
            <a:endParaRPr lang="en-US" dirty="0"/>
          </a:p>
          <a:p>
            <a:r>
              <a:rPr lang="en-US" dirty="0"/>
              <a:t>1. A dated copy of the original job posting and subsequent job postings.</a:t>
            </a:r>
          </a:p>
          <a:p>
            <a:r>
              <a:rPr lang="en-US" dirty="0"/>
              <a:t>2. The number of candidates with a matching endorsement who applied and reasons they were not selected.</a:t>
            </a:r>
          </a:p>
          <a:p>
            <a:r>
              <a:rPr lang="en-US" dirty="0"/>
              <a:t>3. Documentation indicating if a substitute teacher has been assigned and dates of coverage.</a:t>
            </a:r>
          </a:p>
          <a:p>
            <a:r>
              <a:rPr lang="en-US" dirty="0"/>
              <a:t>4. A dated communication to all the district’s certified teachers.</a:t>
            </a:r>
          </a:p>
          <a:p>
            <a:r>
              <a:rPr lang="en-US" dirty="0"/>
              <a:t>5. The communication must include information about the critical teacher shortage, the option to obtain temporary approval as a special education teacher for certified teachers willing to enroll in a special education teacher preparation program at an institute of higher education, and the potential availability of tuition reimbursement.</a:t>
            </a:r>
          </a:p>
          <a:p>
            <a:r>
              <a:rPr lang="en-US" dirty="0"/>
              <a:t>6. A written assurance statement indicating no district staff were willing to seek temporary approval.</a:t>
            </a:r>
          </a:p>
          <a:p>
            <a:endParaRPr lang="en-US" dirty="0"/>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20</a:t>
            </a:fld>
            <a:endParaRPr lang="en-US"/>
          </a:p>
        </p:txBody>
      </p:sp>
    </p:spTree>
    <p:extLst>
      <p:ext uri="{BB962C8B-B14F-4D97-AF65-F5344CB8AC3E}">
        <p14:creationId xmlns:p14="http://schemas.microsoft.com/office/powerpoint/2010/main" val="1254388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F0FF6-7A88-D42E-5A7F-12BB00796B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3E57BF-D5C4-7FA6-7E22-3D6FE92885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AAC595-6833-3C45-AB2A-12FF6E58F3C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summarize:</a:t>
            </a:r>
          </a:p>
          <a:p>
            <a:r>
              <a:rPr lang="en-US" dirty="0"/>
              <a:t>The application process is the same. Choose the rule, and you will be given the question: Is this a Renewal?</a:t>
            </a:r>
          </a:p>
          <a:p>
            <a:r>
              <a:rPr lang="en-US" dirty="0"/>
              <a:t>Checking Yes will populate the abbreviated renewal application.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803A256-FE94-2273-129F-D5FFBACEFB9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D89C-FAB0-4542-93EC-D9383E52BB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9301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following information applies to waiver applications for rules that are not related to teacher endorsement requirements. Common examples include rules that determine caseloads, class size, and age span.</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22</a:t>
            </a:fld>
            <a:endParaRPr lang="en-US"/>
          </a:p>
        </p:txBody>
      </p:sp>
    </p:spTree>
    <p:extLst>
      <p:ext uri="{BB962C8B-B14F-4D97-AF65-F5344CB8AC3E}">
        <p14:creationId xmlns:p14="http://schemas.microsoft.com/office/powerpoint/2010/main" val="30371568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DD2DD89C-FAB0-4542-93EC-D9383E52BB16}" type="slidenum">
              <a:rPr lang="en-US" smtClean="0"/>
              <a:t>23</a:t>
            </a:fld>
            <a:endParaRPr lang="en-US"/>
          </a:p>
        </p:txBody>
      </p:sp>
    </p:spTree>
    <p:extLst>
      <p:ext uri="{BB962C8B-B14F-4D97-AF65-F5344CB8AC3E}">
        <p14:creationId xmlns:p14="http://schemas.microsoft.com/office/powerpoint/2010/main" val="27985885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Examples of interested parties may include teachers, staff, parents, community members. How were people involved in the district’s decision to apply for the waiver and in determining what the district is requesting under the waiver?</a:t>
            </a:r>
            <a:endParaRPr lang="en-US" sz="1200" b="0" i="0" u="none" strike="noStrike" kern="1200" cap="none" spc="0" normalizeH="0" baseline="0" noProof="0" dirty="0">
              <a:ln>
                <a:noFill/>
              </a:ln>
              <a:solidFill>
                <a:prstClr val="black"/>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description of the plan needs to include how the district will evaluate that the waiver is working as intended and that it is not detrimental to the educational interest of any student.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Note: Supporting documents are requested to illustrate and support the points made in the descriptions.</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24</a:t>
            </a:fld>
            <a:endParaRPr lang="en-US"/>
          </a:p>
        </p:txBody>
      </p:sp>
    </p:spTree>
    <p:extLst>
      <p:ext uri="{BB962C8B-B14F-4D97-AF65-F5344CB8AC3E}">
        <p14:creationId xmlns:p14="http://schemas.microsoft.com/office/powerpoint/2010/main" val="8117273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i="0" dirty="0"/>
              <a:t>As part of the application process for a waiver renewal, districts are required to provide data to illustrate and support:</a:t>
            </a:r>
          </a:p>
          <a:p>
            <a:endParaRPr lang="en-US" dirty="0"/>
          </a:p>
          <a:p>
            <a:r>
              <a:rPr lang="en-US" dirty="0"/>
              <a:t>1. How interested parties were notified and involved in the renewal process. Examples of supporting documents include: PAC meeting agenda and meeting minutes, emails and on-line notices announcing discussion of the waiver application.</a:t>
            </a:r>
          </a:p>
          <a:p>
            <a:endParaRPr lang="en-US" dirty="0"/>
          </a:p>
          <a:p>
            <a:r>
              <a:rPr lang="en-US" dirty="0"/>
              <a:t>2. Examples of supporting documents to illustrate accountability measures and the impact of the current waiver include: spreadsheet or tracking document on students’ goal progress, class roster summaries without names, aggregate assessment data.</a:t>
            </a:r>
          </a:p>
          <a:p>
            <a:endParaRPr lang="en-US" i="1" dirty="0"/>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25</a:t>
            </a:fld>
            <a:endParaRPr lang="en-US"/>
          </a:p>
        </p:txBody>
      </p:sp>
    </p:spTree>
    <p:extLst>
      <p:ext uri="{BB962C8B-B14F-4D97-AF65-F5344CB8AC3E}">
        <p14:creationId xmlns:p14="http://schemas.microsoft.com/office/powerpoint/2010/main" val="8332819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After providing data on the effectiveness of the current waiver, the application requires the district to provide information on the accountability measures to be used for the renewal waiver, if granted. </a:t>
            </a:r>
          </a:p>
          <a:p>
            <a:endParaRPr lang="en-US" dirty="0"/>
          </a:p>
          <a:p>
            <a:r>
              <a:rPr lang="en-US" dirty="0"/>
              <a:t>Districts are reminded to submit renewal waiver applications 60 days prior to the current waiver’s expiration date to allow adequate time for processing.</a:t>
            </a:r>
          </a:p>
        </p:txBody>
      </p:sp>
      <p:sp>
        <p:nvSpPr>
          <p:cNvPr id="4" name="Slide Number Placeholder 3"/>
          <p:cNvSpPr>
            <a:spLocks noGrp="1"/>
          </p:cNvSpPr>
          <p:nvPr>
            <p:ph type="sldNum" sz="quarter" idx="5"/>
          </p:nvPr>
        </p:nvSpPr>
        <p:spPr/>
        <p:txBody>
          <a:bodyPr/>
          <a:lstStyle/>
          <a:p>
            <a:fld id="{DD2DD89C-FAB0-4542-93EC-D9383E52BB16}" type="slidenum">
              <a:rPr lang="en-US" smtClean="0"/>
              <a:t>26</a:t>
            </a:fld>
            <a:endParaRPr lang="en-US"/>
          </a:p>
        </p:txBody>
      </p:sp>
    </p:spTree>
    <p:extLst>
      <p:ext uri="{BB962C8B-B14F-4D97-AF65-F5344CB8AC3E}">
        <p14:creationId xmlns:p14="http://schemas.microsoft.com/office/powerpoint/2010/main" val="273046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220788"/>
            <a:ext cx="5584825" cy="3141662"/>
          </a:xfrm>
        </p:spPr>
      </p:sp>
      <p:sp>
        <p:nvSpPr>
          <p:cNvPr id="3" name="Notes Placeholder 2"/>
          <p:cNvSpPr>
            <a:spLocks noGrp="1"/>
          </p:cNvSpPr>
          <p:nvPr>
            <p:ph type="body" idx="1"/>
          </p:nvPr>
        </p:nvSpPr>
        <p:spPr/>
        <p:txBody>
          <a:bodyPr/>
          <a:lstStyle/>
          <a:p>
            <a:endParaRPr lang="en-US" dirty="0"/>
          </a:p>
          <a:p>
            <a:r>
              <a:rPr lang="en-US" i="0" dirty="0"/>
              <a:t>Read the slides.</a:t>
            </a:r>
          </a:p>
          <a:p>
            <a:endParaRPr lang="en-US" i="0" dirty="0"/>
          </a:p>
          <a:p>
            <a:r>
              <a:rPr lang="en-US" i="0" dirty="0"/>
              <a:t>Each rule requires a separate application. The application is first reviewed by the Office of Special Education team and then forwarded to the Office of the Superintendent of Public </a:t>
            </a:r>
            <a:r>
              <a:rPr lang="en-US" dirty="0"/>
              <a:t>I</a:t>
            </a:r>
            <a:r>
              <a:rPr lang="en-US" i="0" dirty="0"/>
              <a:t>nstruction.</a:t>
            </a:r>
          </a:p>
        </p:txBody>
      </p:sp>
      <p:sp>
        <p:nvSpPr>
          <p:cNvPr id="4" name="Slide Number Placeholder 3"/>
          <p:cNvSpPr>
            <a:spLocks noGrp="1"/>
          </p:cNvSpPr>
          <p:nvPr>
            <p:ph type="sldNum" sz="quarter" idx="10"/>
          </p:nvPr>
        </p:nvSpPr>
        <p:spPr/>
        <p:txBody>
          <a:bodyPr/>
          <a:lstStyle/>
          <a:p>
            <a:fld id="{DD2DD89C-FAB0-4542-93EC-D9383E52BB16}" type="slidenum">
              <a:rPr lang="en-US" smtClean="0"/>
              <a:t>28</a:t>
            </a:fld>
            <a:endParaRPr lang="en-US"/>
          </a:p>
        </p:txBody>
      </p:sp>
    </p:spTree>
    <p:extLst>
      <p:ext uri="{BB962C8B-B14F-4D97-AF65-F5344CB8AC3E}">
        <p14:creationId xmlns:p14="http://schemas.microsoft.com/office/powerpoint/2010/main" val="3082824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a:p>
            <a:r>
              <a:rPr lang="en-US" b="0"/>
              <a:t>Now we will walk you through the steps to create a waiver application in Catamaran. </a:t>
            </a:r>
            <a:endParaRPr lang="en-US" b="1"/>
          </a:p>
        </p:txBody>
      </p:sp>
      <p:sp>
        <p:nvSpPr>
          <p:cNvPr id="4" name="Slide Number Placeholder 3"/>
          <p:cNvSpPr>
            <a:spLocks noGrp="1"/>
          </p:cNvSpPr>
          <p:nvPr>
            <p:ph type="sldNum" sz="quarter" idx="10"/>
          </p:nvPr>
        </p:nvSpPr>
        <p:spPr/>
        <p:txBody>
          <a:bodyPr/>
          <a:lstStyle/>
          <a:p>
            <a:fld id="{DD2DD89C-FAB0-4542-93EC-D9383E52BB16}" type="slidenum">
              <a:rPr lang="en-US" smtClean="0"/>
              <a:t>29</a:t>
            </a:fld>
            <a:endParaRPr lang="en-US"/>
          </a:p>
        </p:txBody>
      </p:sp>
    </p:spTree>
    <p:extLst>
      <p:ext uri="{BB962C8B-B14F-4D97-AF65-F5344CB8AC3E}">
        <p14:creationId xmlns:p14="http://schemas.microsoft.com/office/powerpoint/2010/main" val="1978852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 into Catamaran by providing your username and password.</a:t>
            </a:r>
          </a:p>
        </p:txBody>
      </p:sp>
      <p:sp>
        <p:nvSpPr>
          <p:cNvPr id="4" name="Slide Number Placeholder 3"/>
          <p:cNvSpPr>
            <a:spLocks noGrp="1"/>
          </p:cNvSpPr>
          <p:nvPr>
            <p:ph type="sldNum" sz="quarter" idx="5"/>
          </p:nvPr>
        </p:nvSpPr>
        <p:spPr/>
        <p:txBody>
          <a:bodyPr/>
          <a:lstStyle/>
          <a:p>
            <a:fld id="{DD2DD89C-FAB0-4542-93EC-D9383E52BB16}" type="slidenum">
              <a:rPr lang="en-US" smtClean="0"/>
              <a:t>30</a:t>
            </a:fld>
            <a:endParaRPr lang="en-US"/>
          </a:p>
        </p:txBody>
      </p:sp>
    </p:spTree>
    <p:extLst>
      <p:ext uri="{BB962C8B-B14F-4D97-AF65-F5344CB8AC3E}">
        <p14:creationId xmlns:p14="http://schemas.microsoft.com/office/powerpoint/2010/main" val="148173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webinar, we will cover the definition of a waiver according to the Revised School Code, when to apply for a waiver, the circumstances under which waivers are allowed, the types of waiver applications, and the application process in Catamaran. We will also cover basic Catamaran navigation tips.</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3</a:t>
            </a:fld>
            <a:endParaRPr lang="en-US"/>
          </a:p>
        </p:txBody>
      </p:sp>
    </p:spTree>
    <p:extLst>
      <p:ext uri="{BB962C8B-B14F-4D97-AF65-F5344CB8AC3E}">
        <p14:creationId xmlns:p14="http://schemas.microsoft.com/office/powerpoint/2010/main" val="37169899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DD2DD89C-FAB0-4542-93EC-D9383E52BB16}" type="slidenum">
              <a:rPr lang="en-US" smtClean="0"/>
              <a:t>31</a:t>
            </a:fld>
            <a:endParaRPr lang="en-US"/>
          </a:p>
        </p:txBody>
      </p:sp>
    </p:spTree>
    <p:extLst>
      <p:ext uri="{BB962C8B-B14F-4D97-AF65-F5344CB8AC3E}">
        <p14:creationId xmlns:p14="http://schemas.microsoft.com/office/powerpoint/2010/main" val="3487149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log in, you can begin the Waivers activity by navigating to the Policy homepage and using the </a:t>
            </a:r>
            <a:r>
              <a:rPr lang="en-US" b="1" dirty="0"/>
              <a:t>Create Waiver Application </a:t>
            </a:r>
            <a:r>
              <a:rPr lang="en-US" dirty="0"/>
              <a:t>button. </a:t>
            </a:r>
          </a:p>
          <a:p>
            <a:endParaRPr lang="en-US" b="0" i="0" dirty="0">
              <a:solidFill>
                <a:srgbClr val="3C4043"/>
              </a:solidFill>
              <a:effectLst/>
              <a:latin typeface="Roboto" panose="02000000000000000000" pitchFamily="2" charset="0"/>
            </a:endParaRPr>
          </a:p>
          <a:p>
            <a:r>
              <a:rPr lang="en-US" b="0" i="0" dirty="0">
                <a:solidFill>
                  <a:srgbClr val="3C4043"/>
                </a:solidFill>
                <a:effectLst/>
                <a:latin typeface="Roboto" panose="02000000000000000000" pitchFamily="2" charset="0"/>
              </a:rPr>
              <a:t>The waiver application button will be found in the upper right-hand corner of the Policy homepage directly below the deviation request button. The waiver application button is available to catamaran coordinators at districts and ISDs.</a:t>
            </a:r>
          </a:p>
          <a:p>
            <a:endParaRPr lang="en-US" b="0" i="0" dirty="0">
              <a:solidFill>
                <a:srgbClr val="3C4043"/>
              </a:solidFill>
              <a:effectLst/>
              <a:latin typeface="Roboto" panose="02000000000000000000" pitchFamily="2" charset="0"/>
            </a:endParaRPr>
          </a:p>
        </p:txBody>
      </p:sp>
      <p:sp>
        <p:nvSpPr>
          <p:cNvPr id="4" name="Slide Number Placeholder 3"/>
          <p:cNvSpPr>
            <a:spLocks noGrp="1"/>
          </p:cNvSpPr>
          <p:nvPr>
            <p:ph type="sldNum" sz="quarter" idx="10"/>
          </p:nvPr>
        </p:nvSpPr>
        <p:spPr/>
        <p:txBody>
          <a:bodyPr/>
          <a:lstStyle/>
          <a:p>
            <a:fld id="{DD2DD89C-FAB0-4542-93EC-D9383E52BB16}" type="slidenum">
              <a:rPr lang="en-US" smtClean="0"/>
              <a:t>32</a:t>
            </a:fld>
            <a:endParaRPr lang="en-US"/>
          </a:p>
        </p:txBody>
      </p:sp>
    </p:spTree>
    <p:extLst>
      <p:ext uri="{BB962C8B-B14F-4D97-AF65-F5344CB8AC3E}">
        <p14:creationId xmlns:p14="http://schemas.microsoft.com/office/powerpoint/2010/main" val="34088803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C4043"/>
                </a:solidFill>
                <a:effectLst/>
                <a:latin typeface="Roboto" panose="02000000000000000000" pitchFamily="2" charset="0"/>
              </a:rPr>
              <a:t>From the activity menu, select the waiver application link, located under the waiver application forms header, to get started. </a:t>
            </a:r>
            <a:endParaRPr lang="en-US" b="1" dirty="0"/>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33</a:t>
            </a:fld>
            <a:endParaRPr lang="en-US"/>
          </a:p>
        </p:txBody>
      </p:sp>
    </p:spTree>
    <p:extLst>
      <p:ext uri="{BB962C8B-B14F-4D97-AF65-F5344CB8AC3E}">
        <p14:creationId xmlns:p14="http://schemas.microsoft.com/office/powerpoint/2010/main" val="17396148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r>
              <a:rPr lang="en-US" sz="2400" dirty="0"/>
              <a:t>Catamaran Coordinators will first complete the Waiver </a:t>
            </a:r>
            <a:r>
              <a:rPr lang="en-US" sz="4400" dirty="0"/>
              <a:t>I</a:t>
            </a:r>
            <a:r>
              <a:rPr lang="en-US" sz="2400" dirty="0"/>
              <a:t>nformation page.</a:t>
            </a:r>
          </a:p>
          <a:p>
            <a:pPr marL="228600" indent="-228600"/>
            <a:endParaRPr lang="en-US" sz="2400" dirty="0"/>
          </a:p>
          <a:p>
            <a:pPr marL="228600" indent="-228600"/>
            <a:r>
              <a:rPr lang="en-US" sz="2400" dirty="0"/>
              <a:t>The question will appear: Is this a renewal of a previously approved waiver? Check Yes or No.</a:t>
            </a:r>
          </a:p>
          <a:p>
            <a:pPr marL="228600" indent="-228600"/>
            <a:endParaRPr lang="en-US" sz="2400" dirty="0"/>
          </a:p>
          <a:p>
            <a:pPr marL="228600" indent="-228600"/>
            <a:r>
              <a:rPr lang="en-US" sz="2400" dirty="0"/>
              <a:t>Select the rule related to the waiver application from the drop-down menu.</a:t>
            </a:r>
          </a:p>
          <a:p>
            <a:pPr marL="228600" indent="-228600"/>
            <a:endParaRPr lang="en-US" sz="2400" dirty="0"/>
          </a:p>
          <a:p>
            <a:pPr marL="228600" indent="-228600"/>
            <a:r>
              <a:rPr lang="en-US" dirty="0"/>
              <a:t>Select </a:t>
            </a:r>
            <a:r>
              <a:rPr lang="en-US" b="1" dirty="0"/>
              <a:t>Save</a:t>
            </a:r>
            <a:r>
              <a:rPr lang="en-US" dirty="0"/>
              <a:t> and all additional forms will automatically load. </a:t>
            </a:r>
          </a:p>
          <a:p>
            <a:pPr marL="228600" indent="-228600"/>
            <a:endParaRPr lang="en-US" dirty="0"/>
          </a:p>
          <a:p>
            <a:pPr lvl="1"/>
            <a:r>
              <a:rPr lang="en-US" dirty="0"/>
              <a:t>The system will load the appropriate forms for the application type. </a:t>
            </a:r>
          </a:p>
          <a:p>
            <a:pPr lvl="1"/>
            <a:r>
              <a:rPr lang="en-US" dirty="0"/>
              <a:t>In addition to the initial and renewal type applications, if Rule </a:t>
            </a:r>
            <a:r>
              <a:rPr lang="en-US" sz="1800" dirty="0">
                <a:effectLst/>
                <a:latin typeface="Calibri" panose="020F0502020204030204" pitchFamily="34" charset="0"/>
                <a:ea typeface="Times New Roman" panose="02020603050405020304" pitchFamily="18" charset="0"/>
              </a:rPr>
              <a:t>340.1758(a) – Teacher Requirement, Rule 340.1754 – ECSE Program, R 340.1755 ECSE Service, or R 390.1105 is selected, a different application and set of forms will be required for a waiver from those rules.</a:t>
            </a:r>
            <a:r>
              <a:rPr lang="en-US" dirty="0"/>
              <a:t> These forms will auto-load if any of these rules are selected.</a:t>
            </a:r>
          </a:p>
          <a:p>
            <a:pPr lvl="1"/>
            <a:endParaRPr lang="en-US" dirty="0"/>
          </a:p>
          <a:p>
            <a:pPr marL="228600" indent="-228600"/>
            <a:r>
              <a:rPr lang="en-US" dirty="0"/>
              <a:t>Complete all forms and required questions. </a:t>
            </a:r>
          </a:p>
          <a:p>
            <a:pPr marL="228600" indent="-228600"/>
            <a:endParaRPr lang="en-US" dirty="0"/>
          </a:p>
          <a:p>
            <a:pPr marL="228600" indent="-228600"/>
            <a:r>
              <a:rPr lang="en-US" dirty="0"/>
              <a:t>For the next few slides, we will walk through the supporting documentation needed for various rules for new applications.</a:t>
            </a:r>
          </a:p>
        </p:txBody>
      </p:sp>
      <p:sp>
        <p:nvSpPr>
          <p:cNvPr id="4" name="Slide Number Placeholder 3"/>
          <p:cNvSpPr>
            <a:spLocks noGrp="1"/>
          </p:cNvSpPr>
          <p:nvPr>
            <p:ph type="sldNum" sz="quarter" idx="10"/>
          </p:nvPr>
        </p:nvSpPr>
        <p:spPr/>
        <p:txBody>
          <a:bodyPr/>
          <a:lstStyle/>
          <a:p>
            <a:fld id="{DD2DD89C-FAB0-4542-93EC-D9383E52BB16}" type="slidenum">
              <a:rPr lang="en-US" smtClean="0"/>
              <a:t>34</a:t>
            </a:fld>
            <a:endParaRPr lang="en-US"/>
          </a:p>
        </p:txBody>
      </p:sp>
    </p:spTree>
    <p:extLst>
      <p:ext uri="{BB962C8B-B14F-4D97-AF65-F5344CB8AC3E}">
        <p14:creationId xmlns:p14="http://schemas.microsoft.com/office/powerpoint/2010/main" val="32087066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both early childhood special education programs and early childhood special education services you will be required to provide the same supporting documentation. The first question will require you to describe how you will address the intent of the rule in a more effective efficient or economical manner or why the waiver is necessary to stimulate improved pupil performance. An optional browse box is provided if you wish to upload documents for this question.</a:t>
            </a:r>
          </a:p>
          <a:p>
            <a:r>
              <a:rPr lang="en-US" dirty="0"/>
              <a:t>
You will then be required to complete a table including the building name, the name of the candidate as listed on their teaching certificate, their special education endorsement type, PIC number, and expiration date. 
You will then be required to upload the dated copy of the original job posting for this position as well as any subsequent postings. Please complete the document title and upload the document. There is a box for any additional comments.</a:t>
            </a:r>
          </a:p>
        </p:txBody>
      </p:sp>
      <p:sp>
        <p:nvSpPr>
          <p:cNvPr id="4" name="Slide Number Placeholder 3"/>
          <p:cNvSpPr>
            <a:spLocks noGrp="1"/>
          </p:cNvSpPr>
          <p:nvPr>
            <p:ph type="sldNum" sz="quarter" idx="5"/>
          </p:nvPr>
        </p:nvSpPr>
        <p:spPr/>
        <p:txBody>
          <a:bodyPr/>
          <a:lstStyle/>
          <a:p>
            <a:fld id="{DD2DD89C-FAB0-4542-93EC-D9383E52BB16}" type="slidenum">
              <a:rPr lang="en-US" smtClean="0"/>
              <a:t>35</a:t>
            </a:fld>
            <a:endParaRPr lang="en-US"/>
          </a:p>
        </p:txBody>
      </p:sp>
    </p:spTree>
    <p:extLst>
      <p:ext uri="{BB962C8B-B14F-4D97-AF65-F5344CB8AC3E}">
        <p14:creationId xmlns:p14="http://schemas.microsoft.com/office/powerpoint/2010/main" val="41408310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select the ASD teacher requirement rule, you are required to describe how the waiver will allow the district to meet the intent of the rule, then complete a table providing the name of the building and the grades for which the waiver would apply. The program type will automatically say autism spectrum disorder.</a:t>
            </a:r>
          </a:p>
          <a:p>
            <a:r>
              <a:rPr lang="en-US" dirty="0"/>
              <a:t>
The second row of this table requires the name of the candidate as listed on their teaching certificate, current special education endorsement in the area of emotional impairment, cognitive impairment, or learning disabilities, PIC number, and expiration date.
You will then be required to upload the dated copy of the original job posting for this position as well as any subsequent postings. Please complete the document title and upload the document. There is a box for any additional comments.</a:t>
            </a:r>
          </a:p>
        </p:txBody>
      </p:sp>
      <p:sp>
        <p:nvSpPr>
          <p:cNvPr id="4" name="Slide Number Placeholder 3"/>
          <p:cNvSpPr>
            <a:spLocks noGrp="1"/>
          </p:cNvSpPr>
          <p:nvPr>
            <p:ph type="sldNum" sz="quarter" idx="5"/>
          </p:nvPr>
        </p:nvSpPr>
        <p:spPr/>
        <p:txBody>
          <a:bodyPr/>
          <a:lstStyle/>
          <a:p>
            <a:fld id="{DD2DD89C-FAB0-4542-93EC-D9383E52BB16}" type="slidenum">
              <a:rPr lang="en-US" smtClean="0"/>
              <a:t>36</a:t>
            </a:fld>
            <a:endParaRPr lang="en-US"/>
          </a:p>
        </p:txBody>
      </p:sp>
    </p:spTree>
    <p:extLst>
      <p:ext uri="{BB962C8B-B14F-4D97-AF65-F5344CB8AC3E}">
        <p14:creationId xmlns:p14="http://schemas.microsoft.com/office/powerpoint/2010/main" val="39496237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only difference for the supporting documentation for the waiver under 390.1105(3) is the table that you will be asked to complete. This table will ask for the building name, the program type, and the grade levels to which this waiver applies. You will still be asked to provide the name of the candidate as listed on their teaching certificate, special education endorsement type, PIC number, and expiration date. Next, we will cover the remainder of the questions on this page which are the same for ECSE, ASD, and 1105 waivers. </a:t>
            </a:r>
          </a:p>
        </p:txBody>
      </p:sp>
      <p:sp>
        <p:nvSpPr>
          <p:cNvPr id="4" name="Slide Number Placeholder 3"/>
          <p:cNvSpPr>
            <a:spLocks noGrp="1"/>
          </p:cNvSpPr>
          <p:nvPr>
            <p:ph type="sldNum" sz="quarter" idx="5"/>
          </p:nvPr>
        </p:nvSpPr>
        <p:spPr/>
        <p:txBody>
          <a:bodyPr/>
          <a:lstStyle/>
          <a:p>
            <a:fld id="{DD2DD89C-FAB0-4542-93EC-D9383E52BB16}" type="slidenum">
              <a:rPr lang="en-US" smtClean="0"/>
              <a:t>37</a:t>
            </a:fld>
            <a:endParaRPr lang="en-US"/>
          </a:p>
        </p:txBody>
      </p:sp>
    </p:spTree>
    <p:extLst>
      <p:ext uri="{BB962C8B-B14F-4D97-AF65-F5344CB8AC3E}">
        <p14:creationId xmlns:p14="http://schemas.microsoft.com/office/powerpoint/2010/main" val="20707408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of these waivers, you will be required to use the drop down list to indicate the number of candidates with an endorsement that matches the special education program who applied for the position and reasons these candidates were not selected. You will be asked if a substitute teacher was previously assigned to fill the position. The fourth question requires you to provide evidence of a dated communication to all of the district’s certified teachers which includes the availability of the open position in the area of teacher shortage, the option to obtain temporary approval for any certified teacher willing to enroll in a teacher preparation program, and the potential availability of tuition reimbursement. Please provide a document title and upload the file. There is a box for any additional district comments.</a:t>
            </a:r>
          </a:p>
        </p:txBody>
      </p:sp>
      <p:sp>
        <p:nvSpPr>
          <p:cNvPr id="4" name="Slide Number Placeholder 3"/>
          <p:cNvSpPr>
            <a:spLocks noGrp="1"/>
          </p:cNvSpPr>
          <p:nvPr>
            <p:ph type="sldNum" sz="quarter" idx="5"/>
          </p:nvPr>
        </p:nvSpPr>
        <p:spPr/>
        <p:txBody>
          <a:bodyPr/>
          <a:lstStyle/>
          <a:p>
            <a:fld id="{DD2DD89C-FAB0-4542-93EC-D9383E52BB16}" type="slidenum">
              <a:rPr lang="en-US" smtClean="0"/>
              <a:t>38</a:t>
            </a:fld>
            <a:endParaRPr lang="en-US"/>
          </a:p>
        </p:txBody>
      </p:sp>
    </p:spTree>
    <p:extLst>
      <p:ext uri="{BB962C8B-B14F-4D97-AF65-F5344CB8AC3E}">
        <p14:creationId xmlns:p14="http://schemas.microsoft.com/office/powerpoint/2010/main" val="22326734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part of this form asks if there were any current teachers willing to seek temporary approval. If yes, a text box will appear for you to explain why the teacher was not selected. A Comment box is available for any needed clarification.</a:t>
            </a:r>
          </a:p>
        </p:txBody>
      </p:sp>
      <p:sp>
        <p:nvSpPr>
          <p:cNvPr id="4" name="Slide Number Placeholder 3"/>
          <p:cNvSpPr>
            <a:spLocks noGrp="1"/>
          </p:cNvSpPr>
          <p:nvPr>
            <p:ph type="sldNum" sz="quarter" idx="5"/>
          </p:nvPr>
        </p:nvSpPr>
        <p:spPr/>
        <p:txBody>
          <a:bodyPr/>
          <a:lstStyle/>
          <a:p>
            <a:fld id="{DD2DD89C-FAB0-4542-93EC-D9383E52BB16}" type="slidenum">
              <a:rPr lang="en-US" smtClean="0"/>
              <a:t>39</a:t>
            </a:fld>
            <a:endParaRPr lang="en-US"/>
          </a:p>
        </p:txBody>
      </p:sp>
    </p:spTree>
    <p:extLst>
      <p:ext uri="{BB962C8B-B14F-4D97-AF65-F5344CB8AC3E}">
        <p14:creationId xmlns:p14="http://schemas.microsoft.com/office/powerpoint/2010/main" val="36392409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r>
              <a:rPr lang="en-US" sz="1200" dirty="0"/>
              <a:t>For rules that are not related to teacher flexibility, you will see a page named Waiver Details. Choose the requested waiver duration period and the buildings to which the waiver would apply.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If you select certain buildings, you will be prompted to name them.</a:t>
            </a:r>
          </a:p>
        </p:txBody>
      </p:sp>
      <p:sp>
        <p:nvSpPr>
          <p:cNvPr id="4" name="Slide Number Placeholder 3"/>
          <p:cNvSpPr>
            <a:spLocks noGrp="1"/>
          </p:cNvSpPr>
          <p:nvPr>
            <p:ph type="sldNum" sz="quarter" idx="10"/>
          </p:nvPr>
        </p:nvSpPr>
        <p:spPr/>
        <p:txBody>
          <a:bodyPr/>
          <a:lstStyle/>
          <a:p>
            <a:fld id="{DD2DD89C-FAB0-4542-93EC-D9383E52BB16}" type="slidenum">
              <a:rPr lang="en-US" smtClean="0"/>
              <a:t>40</a:t>
            </a:fld>
            <a:endParaRPr lang="en-US"/>
          </a:p>
        </p:txBody>
      </p:sp>
    </p:spTree>
    <p:extLst>
      <p:ext uri="{BB962C8B-B14F-4D97-AF65-F5344CB8AC3E}">
        <p14:creationId xmlns:p14="http://schemas.microsoft.com/office/powerpoint/2010/main" val="32985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0" dirty="0"/>
              <a:t>The authority to grant administrative rule waivers is found in the Michigan Compiled Laws Chapter 380 and is titled the Revised School Code. </a:t>
            </a:r>
            <a:endParaRPr lang="en-US" b="0" i="1" dirty="0"/>
          </a:p>
        </p:txBody>
      </p:sp>
      <p:sp>
        <p:nvSpPr>
          <p:cNvPr id="4" name="Slide Number Placeholder 3"/>
          <p:cNvSpPr>
            <a:spLocks noGrp="1"/>
          </p:cNvSpPr>
          <p:nvPr>
            <p:ph type="sldNum" sz="quarter" idx="10"/>
          </p:nvPr>
        </p:nvSpPr>
        <p:spPr/>
        <p:txBody>
          <a:bodyPr/>
          <a:lstStyle/>
          <a:p>
            <a:fld id="{DD2DD89C-FAB0-4542-93EC-D9383E52BB16}" type="slidenum">
              <a:rPr lang="en-US" smtClean="0"/>
              <a:t>4</a:t>
            </a:fld>
            <a:endParaRPr lang="en-US"/>
          </a:p>
        </p:txBody>
      </p:sp>
    </p:spTree>
    <p:extLst>
      <p:ext uri="{BB962C8B-B14F-4D97-AF65-F5344CB8AC3E}">
        <p14:creationId xmlns:p14="http://schemas.microsoft.com/office/powerpoint/2010/main" val="29931974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For all rules not related to teacher flexibility, the supporting documentation page will require you to answer 3 questions.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first question requires you to describe how the district will address the intent of the rule in a more effective efficient or economical manner or why the waiver is necessary to stimulate improved pupil performance.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second question requires you to describe how the waiver application was collaboratively developed with interested parties. Interested parties may include the parent advisory committee, members of the community, parents, and teachers. This question also requires an upload of documentation which demonstrates outreach and involvement. Examples include meeting minutes, emails, and online notices.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third question requires you to describe the district's plan to address issues of local accountability and to collect data to document that the waiver continues to meet waiver criteria.</a:t>
            </a:r>
          </a:p>
        </p:txBody>
      </p:sp>
      <p:sp>
        <p:nvSpPr>
          <p:cNvPr id="4" name="Slide Number Placeholder 3"/>
          <p:cNvSpPr>
            <a:spLocks noGrp="1"/>
          </p:cNvSpPr>
          <p:nvPr>
            <p:ph type="sldNum" sz="quarter" idx="10"/>
          </p:nvPr>
        </p:nvSpPr>
        <p:spPr/>
        <p:txBody>
          <a:bodyPr/>
          <a:lstStyle/>
          <a:p>
            <a:fld id="{DD2DD89C-FAB0-4542-93EC-D9383E52BB16}" type="slidenum">
              <a:rPr lang="en-US" smtClean="0"/>
              <a:t>41</a:t>
            </a:fld>
            <a:endParaRPr lang="en-US"/>
          </a:p>
        </p:txBody>
      </p:sp>
    </p:spTree>
    <p:extLst>
      <p:ext uri="{BB962C8B-B14F-4D97-AF65-F5344CB8AC3E}">
        <p14:creationId xmlns:p14="http://schemas.microsoft.com/office/powerpoint/2010/main" val="35076031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assurances form is identical for all waiver types which are completed within catamaran. You will be asked to complete a check box for a series of statements. The first statement indicates that the information on this application has been reviewed and is true to the best of the district or ISD's knowledge. The second statement provides assurance that the waiver described in the application will be fulfilled, will meet the criteria of the act, will not compromise equal opportunities for learning, and will not be detrimental to the educational interests of pupils. The third statement indicates that the waiver application is submitted with approval by the Superintendent.</a:t>
            </a:r>
          </a:p>
        </p:txBody>
      </p:sp>
      <p:sp>
        <p:nvSpPr>
          <p:cNvPr id="4" name="Slide Number Placeholder 3"/>
          <p:cNvSpPr>
            <a:spLocks noGrp="1"/>
          </p:cNvSpPr>
          <p:nvPr>
            <p:ph type="sldNum" sz="quarter" idx="10"/>
          </p:nvPr>
        </p:nvSpPr>
        <p:spPr/>
        <p:txBody>
          <a:bodyPr/>
          <a:lstStyle/>
          <a:p>
            <a:fld id="{DD2DD89C-FAB0-4542-93EC-D9383E52BB16}" type="slidenum">
              <a:rPr lang="en-US" smtClean="0"/>
              <a:t>42</a:t>
            </a:fld>
            <a:endParaRPr lang="en-US"/>
          </a:p>
        </p:txBody>
      </p:sp>
    </p:spTree>
    <p:extLst>
      <p:ext uri="{BB962C8B-B14F-4D97-AF65-F5344CB8AC3E}">
        <p14:creationId xmlns:p14="http://schemas.microsoft.com/office/powerpoint/2010/main" val="17548785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all forms are completed, submit the waiver request using the </a:t>
            </a:r>
            <a:r>
              <a:rPr lang="en-US" b="1" dirty="0"/>
              <a:t>Submit </a:t>
            </a:r>
            <a:r>
              <a:rPr lang="en-US" dirty="0"/>
              <a:t>button.</a:t>
            </a:r>
          </a:p>
          <a:p>
            <a:r>
              <a:rPr lang="en-US" dirty="0"/>
              <a:t> </a:t>
            </a:r>
          </a:p>
          <a:p>
            <a:r>
              <a:rPr lang="en-US" dirty="0"/>
              <a:t>A system notification will be sent to confirm the waiver application submission.</a:t>
            </a:r>
          </a:p>
        </p:txBody>
      </p:sp>
      <p:sp>
        <p:nvSpPr>
          <p:cNvPr id="4" name="Slide Number Placeholder 3"/>
          <p:cNvSpPr>
            <a:spLocks noGrp="1"/>
          </p:cNvSpPr>
          <p:nvPr>
            <p:ph type="sldNum" sz="quarter" idx="5"/>
          </p:nvPr>
        </p:nvSpPr>
        <p:spPr/>
        <p:txBody>
          <a:bodyPr/>
          <a:lstStyle/>
          <a:p>
            <a:fld id="{DD2DD89C-FAB0-4542-93EC-D9383E52BB16}" type="slidenum">
              <a:rPr lang="en-US" smtClean="0"/>
              <a:t>43</a:t>
            </a:fld>
            <a:endParaRPr lang="en-US"/>
          </a:p>
        </p:txBody>
      </p:sp>
    </p:spTree>
    <p:extLst>
      <p:ext uri="{BB962C8B-B14F-4D97-AF65-F5344CB8AC3E}">
        <p14:creationId xmlns:p14="http://schemas.microsoft.com/office/powerpoint/2010/main" val="1115199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waiver application is returned for revisions, the submitting district or ISD will receive a notification.</a:t>
            </a:r>
          </a:p>
          <a:p>
            <a:endParaRPr lang="en-US" dirty="0"/>
          </a:p>
          <a:p>
            <a:r>
              <a:rPr lang="en-US" dirty="0"/>
              <a:t>Find the Waiver application activity on the tasks overview. To more easily find the activity if you have a lot open work on your tasks overview, use the </a:t>
            </a:r>
            <a:r>
              <a:rPr lang="en-US" i="1" dirty="0"/>
              <a:t>type </a:t>
            </a:r>
            <a:r>
              <a:rPr lang="en-US" b="0" i="0" dirty="0"/>
              <a:t>drop down</a:t>
            </a:r>
            <a:r>
              <a:rPr lang="en-US" i="0" dirty="0"/>
              <a:t> box and filter by waivers. Then select Apply to see the shortened list.</a:t>
            </a:r>
          </a:p>
          <a:p>
            <a:endParaRPr lang="en-US" i="0" dirty="0"/>
          </a:p>
          <a:p>
            <a:r>
              <a:rPr lang="en-US" i="0" dirty="0"/>
              <a:t>Review each page for comments from MDE and make the necessary updates or revisions before resubmitting. </a:t>
            </a:r>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44</a:t>
            </a:fld>
            <a:endParaRPr lang="en-US"/>
          </a:p>
        </p:txBody>
      </p:sp>
    </p:spTree>
    <p:extLst>
      <p:ext uri="{BB962C8B-B14F-4D97-AF65-F5344CB8AC3E}">
        <p14:creationId xmlns:p14="http://schemas.microsoft.com/office/powerpoint/2010/main" val="20874775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 waiver decision is made by MDE, the submitting district or ISD will receive a notification.</a:t>
            </a:r>
          </a:p>
          <a:p>
            <a:endParaRPr lang="en-US" dirty="0"/>
          </a:p>
          <a:p>
            <a:r>
              <a:rPr lang="en-US" dirty="0"/>
              <a:t>A letter signed by the State Superintendent will be mailed and it will also be made available on the waiver activity menu.</a:t>
            </a:r>
          </a:p>
          <a:p>
            <a:endParaRPr lang="en-US" dirty="0"/>
          </a:p>
          <a:p>
            <a:r>
              <a:rPr lang="en-US" dirty="0"/>
              <a:t>Find the Waiver application activity at anytime by using the search feature in Catamaran.</a:t>
            </a:r>
            <a:endParaRPr lang="en-US" i="0" dirty="0"/>
          </a:p>
          <a:p>
            <a:endParaRPr lang="en-US" i="0" dirty="0"/>
          </a:p>
        </p:txBody>
      </p:sp>
      <p:sp>
        <p:nvSpPr>
          <p:cNvPr id="4" name="Slide Number Placeholder 3"/>
          <p:cNvSpPr>
            <a:spLocks noGrp="1"/>
          </p:cNvSpPr>
          <p:nvPr>
            <p:ph type="sldNum" sz="quarter" idx="5"/>
          </p:nvPr>
        </p:nvSpPr>
        <p:spPr/>
        <p:txBody>
          <a:bodyPr/>
          <a:lstStyle/>
          <a:p>
            <a:fld id="{DD2DD89C-FAB0-4542-93EC-D9383E52BB16}" type="slidenum">
              <a:rPr lang="en-US" smtClean="0"/>
              <a:t>45</a:t>
            </a:fld>
            <a:endParaRPr lang="en-US"/>
          </a:p>
        </p:txBody>
      </p:sp>
    </p:spTree>
    <p:extLst>
      <p:ext uri="{BB962C8B-B14F-4D97-AF65-F5344CB8AC3E}">
        <p14:creationId xmlns:p14="http://schemas.microsoft.com/office/powerpoint/2010/main" val="36590144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first page of all applications, if the question “Is this a Renewal? is marked Yes by the district, a renewal application will appear.</a:t>
            </a:r>
          </a:p>
        </p:txBody>
      </p:sp>
      <p:sp>
        <p:nvSpPr>
          <p:cNvPr id="4" name="Slide Number Placeholder 3"/>
          <p:cNvSpPr>
            <a:spLocks noGrp="1"/>
          </p:cNvSpPr>
          <p:nvPr>
            <p:ph type="sldNum" sz="quarter" idx="5"/>
          </p:nvPr>
        </p:nvSpPr>
        <p:spPr/>
        <p:txBody>
          <a:bodyPr/>
          <a:lstStyle/>
          <a:p>
            <a:fld id="{DD2DD89C-FAB0-4542-93EC-D9383E52BB16}" type="slidenum">
              <a:rPr lang="en-US" smtClean="0"/>
              <a:t>46</a:t>
            </a:fld>
            <a:endParaRPr lang="en-US"/>
          </a:p>
        </p:txBody>
      </p:sp>
    </p:spTree>
    <p:extLst>
      <p:ext uri="{BB962C8B-B14F-4D97-AF65-F5344CB8AC3E}">
        <p14:creationId xmlns:p14="http://schemas.microsoft.com/office/powerpoint/2010/main" val="6037879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DD2DD89C-FAB0-4542-93EC-D9383E52BB16}" type="slidenum">
              <a:rPr lang="en-US" smtClean="0"/>
              <a:t>47</a:t>
            </a:fld>
            <a:endParaRPr lang="en-US"/>
          </a:p>
        </p:txBody>
      </p:sp>
    </p:spTree>
    <p:extLst>
      <p:ext uri="{BB962C8B-B14F-4D97-AF65-F5344CB8AC3E}">
        <p14:creationId xmlns:p14="http://schemas.microsoft.com/office/powerpoint/2010/main" val="35764587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question will require you to describe how you will continue to address the intent of the rule in a more effective efficient or economical manner or why the waiver is necessary to stimulate improved pupil performance.</a:t>
            </a:r>
          </a:p>
          <a:p>
            <a:r>
              <a:rPr lang="en-US" dirty="0"/>
              <a:t>
You will then be required to complete a table including the building name, program type, grades, the name of the candidate as listed on their teaching certificate, their special education endorsement type, PIC number, and expiration date. </a:t>
            </a:r>
          </a:p>
          <a:p>
            <a:r>
              <a:rPr lang="en-US" dirty="0"/>
              <a:t>Read the assurance statements.
</a:t>
            </a:r>
          </a:p>
        </p:txBody>
      </p:sp>
      <p:sp>
        <p:nvSpPr>
          <p:cNvPr id="4" name="Slide Number Placeholder 3"/>
          <p:cNvSpPr>
            <a:spLocks noGrp="1"/>
          </p:cNvSpPr>
          <p:nvPr>
            <p:ph type="sldNum" sz="quarter" idx="5"/>
          </p:nvPr>
        </p:nvSpPr>
        <p:spPr/>
        <p:txBody>
          <a:bodyPr/>
          <a:lstStyle/>
          <a:p>
            <a:fld id="{DD2DD89C-FAB0-4542-93EC-D9383E52BB16}" type="slidenum">
              <a:rPr lang="en-US" smtClean="0"/>
              <a:t>48</a:t>
            </a:fld>
            <a:endParaRPr lang="en-US"/>
          </a:p>
        </p:txBody>
      </p:sp>
    </p:spTree>
    <p:extLst>
      <p:ext uri="{BB962C8B-B14F-4D97-AF65-F5344CB8AC3E}">
        <p14:creationId xmlns:p14="http://schemas.microsoft.com/office/powerpoint/2010/main" val="23434212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the requested duration, the previous waiver number for the waiver being renewed, and a synopsis of the previous waiver approval.</a:t>
            </a:r>
          </a:p>
        </p:txBody>
      </p:sp>
      <p:sp>
        <p:nvSpPr>
          <p:cNvPr id="4" name="Slide Number Placeholder 3"/>
          <p:cNvSpPr>
            <a:spLocks noGrp="1"/>
          </p:cNvSpPr>
          <p:nvPr>
            <p:ph type="sldNum" sz="quarter" idx="5"/>
          </p:nvPr>
        </p:nvSpPr>
        <p:spPr/>
        <p:txBody>
          <a:bodyPr/>
          <a:lstStyle/>
          <a:p>
            <a:fld id="{DD2DD89C-FAB0-4542-93EC-D9383E52BB16}" type="slidenum">
              <a:rPr lang="en-US" smtClean="0"/>
              <a:t>49</a:t>
            </a:fld>
            <a:endParaRPr lang="en-US"/>
          </a:p>
        </p:txBody>
      </p:sp>
    </p:spTree>
    <p:extLst>
      <p:ext uri="{BB962C8B-B14F-4D97-AF65-F5344CB8AC3E}">
        <p14:creationId xmlns:p14="http://schemas.microsoft.com/office/powerpoint/2010/main" val="32922881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 Go through each question.</a:t>
            </a:r>
          </a:p>
        </p:txBody>
      </p:sp>
      <p:sp>
        <p:nvSpPr>
          <p:cNvPr id="4" name="Slide Number Placeholder 3"/>
          <p:cNvSpPr>
            <a:spLocks noGrp="1"/>
          </p:cNvSpPr>
          <p:nvPr>
            <p:ph type="sldNum" sz="quarter" idx="5"/>
          </p:nvPr>
        </p:nvSpPr>
        <p:spPr/>
        <p:txBody>
          <a:bodyPr/>
          <a:lstStyle/>
          <a:p>
            <a:fld id="{DD2DD89C-FAB0-4542-93EC-D9383E52BB16}" type="slidenum">
              <a:rPr lang="en-US" smtClean="0"/>
              <a:t>50</a:t>
            </a:fld>
            <a:endParaRPr lang="en-US"/>
          </a:p>
        </p:txBody>
      </p:sp>
    </p:spTree>
    <p:extLst>
      <p:ext uri="{BB962C8B-B14F-4D97-AF65-F5344CB8AC3E}">
        <p14:creationId xmlns:p14="http://schemas.microsoft.com/office/powerpoint/2010/main" val="1792165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Section 380.1281, subsection 3, of the Revised School Code gives the superintendent of public instruction the authority to grant an administrative rule waiver to a local educational agency (LEA), public school academy (PSA), or intermediate school district (ISD) when criteria in this subsection are met.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waiver for a rule found in the Michigan Administrative Rules for Special Education (MARSE) allows a district to operate a special education program or service differently from a specific rule requirement. A teacher flexibility waiver allows a district to assign a special education teacher to a special education program that does not match the teacher’s endorsement.</a:t>
            </a: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a:p>
            <a:endParaRPr lang="en-US" dirty="0"/>
          </a:p>
          <a:p>
            <a:endParaRPr lang="en-US" dirty="0">
              <a:cs typeface="Calibri"/>
            </a:endParaRP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5</a:t>
            </a:fld>
            <a:endParaRPr lang="en-US"/>
          </a:p>
        </p:txBody>
      </p:sp>
    </p:spTree>
    <p:extLst>
      <p:ext uri="{BB962C8B-B14F-4D97-AF65-F5344CB8AC3E}">
        <p14:creationId xmlns:p14="http://schemas.microsoft.com/office/powerpoint/2010/main" val="20512513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questions. Then state: Upon completion, you will see Assurance Statements and a red Submit Waiver button as previously described.</a:t>
            </a:r>
          </a:p>
        </p:txBody>
      </p:sp>
      <p:sp>
        <p:nvSpPr>
          <p:cNvPr id="4" name="Slide Number Placeholder 3"/>
          <p:cNvSpPr>
            <a:spLocks noGrp="1"/>
          </p:cNvSpPr>
          <p:nvPr>
            <p:ph type="sldNum" sz="quarter" idx="5"/>
          </p:nvPr>
        </p:nvSpPr>
        <p:spPr/>
        <p:txBody>
          <a:bodyPr/>
          <a:lstStyle/>
          <a:p>
            <a:fld id="{DD2DD89C-FAB0-4542-93EC-D9383E52BB16}" type="slidenum">
              <a:rPr lang="en-US" smtClean="0"/>
              <a:t>51</a:t>
            </a:fld>
            <a:endParaRPr lang="en-US"/>
          </a:p>
        </p:txBody>
      </p:sp>
    </p:spTree>
    <p:extLst>
      <p:ext uri="{BB962C8B-B14F-4D97-AF65-F5344CB8AC3E}">
        <p14:creationId xmlns:p14="http://schemas.microsoft.com/office/powerpoint/2010/main" val="32124423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Lastly, we have some resources to share with you about Catamaran and the waiver application activity. </a:t>
            </a:r>
          </a:p>
        </p:txBody>
      </p:sp>
      <p:sp>
        <p:nvSpPr>
          <p:cNvPr id="4" name="Slide Number Placeholder 3"/>
          <p:cNvSpPr>
            <a:spLocks noGrp="1"/>
          </p:cNvSpPr>
          <p:nvPr>
            <p:ph type="sldNum" sz="quarter" idx="10"/>
          </p:nvPr>
        </p:nvSpPr>
        <p:spPr/>
        <p:txBody>
          <a:bodyPr/>
          <a:lstStyle/>
          <a:p>
            <a:fld id="{DD2DD89C-FAB0-4542-93EC-D9383E52BB16}" type="slidenum">
              <a:rPr lang="en-US" smtClean="0"/>
              <a:t>52</a:t>
            </a:fld>
            <a:endParaRPr lang="en-US"/>
          </a:p>
        </p:txBody>
      </p:sp>
    </p:spTree>
    <p:extLst>
      <p:ext uri="{BB962C8B-B14F-4D97-AF65-F5344CB8AC3E}">
        <p14:creationId xmlns:p14="http://schemas.microsoft.com/office/powerpoint/2010/main" val="7181033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Catamaran Technical Assistance Website focuses on increased technical assistance for Catamaran users.</a:t>
            </a:r>
          </a:p>
          <a:p>
            <a:endParaRPr lang="en-US" dirty="0"/>
          </a:p>
          <a:p>
            <a:r>
              <a:rPr lang="en-US" dirty="0"/>
              <a:t>The following slides highlight some of the features and navigation.</a:t>
            </a:r>
          </a:p>
          <a:p>
            <a:endParaRPr lang="en-US" dirty="0"/>
          </a:p>
          <a:p>
            <a:r>
              <a:rPr lang="en-US" dirty="0"/>
              <a:t>You can access the Catamaran Technical Assistance Website at training dot catamaran dot partners. </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53</a:t>
            </a:fld>
            <a:endParaRPr lang="en-US"/>
          </a:p>
        </p:txBody>
      </p:sp>
    </p:spTree>
    <p:extLst>
      <p:ext uri="{BB962C8B-B14F-4D97-AF65-F5344CB8AC3E}">
        <p14:creationId xmlns:p14="http://schemas.microsoft.com/office/powerpoint/2010/main" val="20160293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access Waiver Resources for Districts, select </a:t>
            </a:r>
            <a:r>
              <a:rPr lang="en-US" b="1" dirty="0"/>
              <a:t>Other Resources &amp; Events, </a:t>
            </a:r>
            <a:r>
              <a:rPr lang="en-US" b="0" dirty="0"/>
              <a:t>then choose District Policy Resources to open the page. Waiver resources are located under the Waiver heading as shown on this slide. Resources available include:</a:t>
            </a:r>
            <a:endParaRPr lang="en-US" dirty="0"/>
          </a:p>
          <a:p>
            <a:pPr marL="171450" indent="-171450">
              <a:buFont typeface="Arial" panose="020B0604020202020204" pitchFamily="34" charset="0"/>
              <a:buChar char="•"/>
            </a:pPr>
            <a:r>
              <a:rPr lang="en-US" dirty="0"/>
              <a:t>How to Complete a Waiver Application for Districts.</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54</a:t>
            </a:fld>
            <a:endParaRPr lang="en-US"/>
          </a:p>
        </p:txBody>
      </p:sp>
    </p:spTree>
    <p:extLst>
      <p:ext uri="{BB962C8B-B14F-4D97-AF65-F5344CB8AC3E}">
        <p14:creationId xmlns:p14="http://schemas.microsoft.com/office/powerpoint/2010/main" val="17409631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access Waiver Resources for ISDs, select </a:t>
            </a:r>
            <a:r>
              <a:rPr lang="en-US" b="1"/>
              <a:t>Other Resources &amp; Events, </a:t>
            </a:r>
            <a:r>
              <a:rPr lang="en-US" b="0"/>
              <a:t>then choose ISD Policy Resources to open the page. Waiver resources are located under the Waiver heading as shown on this slide. Resources available include:</a:t>
            </a:r>
            <a:endParaRPr lang="en-US"/>
          </a:p>
          <a:p>
            <a:pPr marL="171450" indent="-171450">
              <a:buFont typeface="Arial" panose="020B0604020202020204" pitchFamily="34" charset="0"/>
              <a:buChar char="•"/>
            </a:pPr>
            <a:r>
              <a:rPr lang="en-US"/>
              <a:t>How to Complete a Waiver Application.</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55</a:t>
            </a:fld>
            <a:endParaRPr lang="en-US"/>
          </a:p>
        </p:txBody>
      </p:sp>
    </p:spTree>
    <p:extLst>
      <p:ext uri="{BB962C8B-B14F-4D97-AF65-F5344CB8AC3E}">
        <p14:creationId xmlns:p14="http://schemas.microsoft.com/office/powerpoint/2010/main" val="33567223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available under the laws rules policy and program planning tab is an ISD plans waivers and deviations page. </a:t>
            </a:r>
          </a:p>
        </p:txBody>
      </p:sp>
      <p:sp>
        <p:nvSpPr>
          <p:cNvPr id="4" name="Slide Number Placeholder 3"/>
          <p:cNvSpPr>
            <a:spLocks noGrp="1"/>
          </p:cNvSpPr>
          <p:nvPr>
            <p:ph type="sldNum" sz="quarter" idx="5"/>
          </p:nvPr>
        </p:nvSpPr>
        <p:spPr/>
        <p:txBody>
          <a:bodyPr/>
          <a:lstStyle/>
          <a:p>
            <a:fld id="{DD2DD89C-FAB0-4542-93EC-D9383E52BB16}" type="slidenum">
              <a:rPr lang="en-US" smtClean="0"/>
              <a:t>56</a:t>
            </a:fld>
            <a:endParaRPr lang="en-US"/>
          </a:p>
        </p:txBody>
      </p:sp>
    </p:spTree>
    <p:extLst>
      <p:ext uri="{BB962C8B-B14F-4D97-AF65-F5344CB8AC3E}">
        <p14:creationId xmlns:p14="http://schemas.microsoft.com/office/powerpoint/2010/main" val="22564109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p:txBody>
      </p:sp>
      <p:sp>
        <p:nvSpPr>
          <p:cNvPr id="4" name="Slide Number Placeholder 3"/>
          <p:cNvSpPr>
            <a:spLocks noGrp="1"/>
          </p:cNvSpPr>
          <p:nvPr>
            <p:ph type="sldNum" sz="quarter" idx="5"/>
          </p:nvPr>
        </p:nvSpPr>
        <p:spPr/>
        <p:txBody>
          <a:bodyPr/>
          <a:lstStyle/>
          <a:p>
            <a:fld id="{DD2DD89C-FAB0-4542-93EC-D9383E52BB16}" type="slidenum">
              <a:rPr lang="en-US" smtClean="0"/>
              <a:t>57</a:t>
            </a:fld>
            <a:endParaRPr lang="en-US"/>
          </a:p>
        </p:txBody>
      </p:sp>
    </p:spTree>
    <p:extLst>
      <p:ext uri="{BB962C8B-B14F-4D97-AF65-F5344CB8AC3E}">
        <p14:creationId xmlns:p14="http://schemas.microsoft.com/office/powerpoint/2010/main" val="505657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about today’s presentation, please contact Beth at cookee@michigan.gov </a:t>
            </a:r>
            <a:r>
              <a:rPr lang="en-US"/>
              <a:t>or Sheryl at diamonds</a:t>
            </a:r>
            <a:r>
              <a:rPr lang="en-US" dirty="0"/>
              <a:t>@michigan.gov. For more general questions about special education, please contact the MDE OSE Information Line at 888-320-8384 or by email at m d e – o s e @ Michigan.gov.</a:t>
            </a:r>
          </a:p>
        </p:txBody>
      </p:sp>
      <p:sp>
        <p:nvSpPr>
          <p:cNvPr id="4" name="Slide Number Placeholder 3"/>
          <p:cNvSpPr>
            <a:spLocks noGrp="1"/>
          </p:cNvSpPr>
          <p:nvPr>
            <p:ph type="sldNum" sz="quarter" idx="5"/>
          </p:nvPr>
        </p:nvSpPr>
        <p:spPr/>
        <p:txBody>
          <a:bodyPr/>
          <a:lstStyle/>
          <a:p>
            <a:fld id="{DD2DD89C-FAB0-4542-93EC-D9383E52BB16}" type="slidenum">
              <a:rPr lang="en-US" smtClean="0"/>
              <a:t>58</a:t>
            </a:fld>
            <a:endParaRPr lang="en-US"/>
          </a:p>
        </p:txBody>
      </p:sp>
    </p:spTree>
    <p:extLst>
      <p:ext uri="{BB962C8B-B14F-4D97-AF65-F5344CB8AC3E}">
        <p14:creationId xmlns:p14="http://schemas.microsoft.com/office/powerpoint/2010/main" val="30883762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46C08-C9B4-0A8C-2666-A9E5D041C7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C94612-4AA7-1DA8-7FCA-427FA97D24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95EF3F-4FA8-C39B-01C1-35C89AA7F0A4}"/>
              </a:ext>
            </a:extLst>
          </p:cNvPr>
          <p:cNvSpPr>
            <a:spLocks noGrp="1"/>
          </p:cNvSpPr>
          <p:nvPr>
            <p:ph type="body" idx="1"/>
          </p:nvPr>
        </p:nvSpPr>
        <p:spPr/>
        <p:txBody>
          <a:bodyPr/>
          <a:lstStyle/>
          <a:p>
            <a:r>
              <a:rPr lang="en-US" dirty="0"/>
              <a:t>Finally, for questions concerning Catamaran,</a:t>
            </a:r>
          </a:p>
          <a:p>
            <a:pPr marL="174056" indent="-174056" defTabSz="928299">
              <a:buFont typeface="Arial" panose="020B0604020202020204" pitchFamily="34" charset="0"/>
              <a:buChar char="•"/>
              <a:defRPr/>
            </a:pPr>
            <a:r>
              <a:rPr lang="en-US" dirty="0"/>
              <a:t>Reach out to Lynne at </a:t>
            </a:r>
            <a:r>
              <a:rPr lang="en-US" dirty="0">
                <a:latin typeface="Arial"/>
                <a:cs typeface="Arial"/>
                <a:hlinkClick r:id="rId3"/>
              </a:rPr>
              <a:t>l c l a r k @publicsectorconsultants.com</a:t>
            </a:r>
            <a:r>
              <a:rPr lang="en-US" dirty="0">
                <a:latin typeface="Arial"/>
                <a:cs typeface="Arial"/>
              </a:rPr>
              <a:t> or Jeanne at </a:t>
            </a:r>
            <a:r>
              <a:rPr lang="en-US" dirty="0">
                <a:latin typeface="Arial"/>
                <a:cs typeface="Arial"/>
                <a:hlinkClick r:id="rId3"/>
              </a:rPr>
              <a:t>jatippett@publicsectorconsultants.com</a:t>
            </a:r>
            <a:r>
              <a:rPr lang="en-US" dirty="0">
                <a:latin typeface="Arial"/>
                <a:cs typeface="Arial"/>
              </a:rPr>
              <a:t> </a:t>
            </a:r>
          </a:p>
          <a:p>
            <a:pPr defTabSz="928299">
              <a:defRPr/>
            </a:pPr>
            <a:endParaRPr lang="en-US" dirty="0"/>
          </a:p>
          <a:p>
            <a:pPr defTabSz="928299">
              <a:defRPr/>
            </a:pPr>
            <a:r>
              <a:rPr lang="en-US" dirty="0"/>
              <a:t>As a reminder, </a:t>
            </a:r>
          </a:p>
          <a:p>
            <a:pPr marL="174056" indent="-174056">
              <a:buFont typeface="Arial" panose="020B0604020202020204" pitchFamily="34" charset="0"/>
              <a:buChar char="•"/>
            </a:pPr>
            <a:r>
              <a:rPr lang="en-US" dirty="0"/>
              <a:t>The Catamaran Help Desk is available Monday through Friday from 8-5 PM. </a:t>
            </a:r>
          </a:p>
          <a:p>
            <a:pPr marL="173990" indent="-173990" defTabSz="928299">
              <a:buFont typeface="Arial" panose="020B0604020202020204" pitchFamily="34" charset="0"/>
              <a:buChar char="•"/>
              <a:defRPr/>
            </a:pPr>
            <a:r>
              <a:rPr lang="en-US" dirty="0"/>
              <a:t>Contact them by email at </a:t>
            </a:r>
            <a:r>
              <a:rPr lang="en-US" b="0" dirty="0">
                <a:solidFill>
                  <a:srgbClr val="3A3A3A"/>
                </a:solidFill>
                <a:hlinkClick r:id="rId4"/>
              </a:rPr>
              <a:t>help@catamaran.partners</a:t>
            </a:r>
            <a:r>
              <a:rPr lang="en-US" b="0" dirty="0">
                <a:solidFill>
                  <a:srgbClr val="3A3A3A"/>
                </a:solidFill>
              </a:rPr>
              <a:t> </a:t>
            </a:r>
            <a:r>
              <a:rPr lang="en-US" dirty="0"/>
              <a:t>or by phone at 877-474-9023 or by using the Chat feature within Catamaran.</a:t>
            </a:r>
            <a:endParaRPr lang="en-US" dirty="0">
              <a:cs typeface="Calibri"/>
            </a:endParaRPr>
          </a:p>
          <a:p>
            <a:pPr defTabSz="928299">
              <a:defRPr/>
            </a:pPr>
            <a:endParaRPr lang="en-US" dirty="0"/>
          </a:p>
          <a:p>
            <a:pPr defTabSz="928299">
              <a:defRPr/>
            </a:pPr>
            <a:r>
              <a:rPr lang="en-US" b="1" dirty="0"/>
              <a:t>This concludes the presentation --  thank you for </a:t>
            </a:r>
            <a:r>
              <a:rPr lang="en-US" b="1"/>
              <a:t>your attention!</a:t>
            </a:r>
            <a:endParaRPr lang="en-US" b="1" dirty="0"/>
          </a:p>
          <a:p>
            <a:endParaRPr lang="en-US" dirty="0"/>
          </a:p>
          <a:p>
            <a:endParaRPr lang="en-US" dirty="0"/>
          </a:p>
        </p:txBody>
      </p:sp>
      <p:sp>
        <p:nvSpPr>
          <p:cNvPr id="4" name="Slide Number Placeholder 3">
            <a:extLst>
              <a:ext uri="{FF2B5EF4-FFF2-40B4-BE49-F238E27FC236}">
                <a16:creationId xmlns:a16="http://schemas.microsoft.com/office/drawing/2014/main" id="{85CBF3ED-2CA9-2BA9-DF03-58ACAA4D64D7}"/>
              </a:ext>
            </a:extLst>
          </p:cNvPr>
          <p:cNvSpPr>
            <a:spLocks noGrp="1"/>
          </p:cNvSpPr>
          <p:nvPr>
            <p:ph type="sldNum" sz="quarter" idx="5"/>
          </p:nvPr>
        </p:nvSpPr>
        <p:spPr/>
        <p:txBody>
          <a:bodyPr/>
          <a:lstStyle/>
          <a:p>
            <a:fld id="{DD2DD89C-FAB0-4542-93EC-D9383E52BB16}" type="slidenum">
              <a:rPr lang="en-US" smtClean="0"/>
              <a:t>59</a:t>
            </a:fld>
            <a:endParaRPr lang="en-US"/>
          </a:p>
        </p:txBody>
      </p:sp>
    </p:spTree>
    <p:extLst>
      <p:ext uri="{BB962C8B-B14F-4D97-AF65-F5344CB8AC3E}">
        <p14:creationId xmlns:p14="http://schemas.microsoft.com/office/powerpoint/2010/main" val="2284401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82688"/>
            <a:ext cx="5584825" cy="3141662"/>
          </a:xfrm>
        </p:spPr>
      </p:sp>
      <p:sp>
        <p:nvSpPr>
          <p:cNvPr id="3" name="Notes Placeholder 2"/>
          <p:cNvSpPr>
            <a:spLocks noGrp="1"/>
          </p:cNvSpPr>
          <p:nvPr>
            <p:ph type="body" idx="1"/>
          </p:nvPr>
        </p:nvSpPr>
        <p:spPr/>
        <p:txBody>
          <a:bodyPr/>
          <a:lstStyle/>
          <a:p>
            <a:r>
              <a:rPr lang="en-US" b="0" dirty="0"/>
              <a:t>Michigan Compiled Law Section 380.1281, subsection 3, includes specific criteria re: the application for and granting of waivers.</a:t>
            </a:r>
          </a:p>
          <a:p>
            <a:endParaRPr lang="en-US" b="0" dirty="0"/>
          </a:p>
          <a:p>
            <a:r>
              <a:rPr lang="en-US" b="0" dirty="0"/>
              <a:t>Districts applying for waivers must demonstrate the district will address the intent of the rule in a more effective, efficient, or economical manner or that the waiver is necessary to stimulate improved pupil performance.</a:t>
            </a:r>
          </a:p>
          <a:p>
            <a:endParaRPr lang="en-US" b="0" dirty="0"/>
          </a:p>
          <a:p>
            <a:r>
              <a:rPr lang="en-US" dirty="0"/>
              <a:t>The superintendent of public instruction </a:t>
            </a:r>
            <a:r>
              <a:rPr lang="en-US" b="0" dirty="0"/>
              <a:t>may place conditions on a waiver or its renewal.</a:t>
            </a:r>
            <a:r>
              <a:rPr lang="en-US" dirty="0"/>
              <a:t> </a:t>
            </a:r>
            <a:endParaRPr lang="en-US" b="0" dirty="0">
              <a:cs typeface="Calibri"/>
            </a:endParaRP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6</a:t>
            </a:fld>
            <a:endParaRPr lang="en-US"/>
          </a:p>
        </p:txBody>
      </p:sp>
    </p:spTree>
    <p:extLst>
      <p:ext uri="{BB962C8B-B14F-4D97-AF65-F5344CB8AC3E}">
        <p14:creationId xmlns:p14="http://schemas.microsoft.com/office/powerpoint/2010/main" val="2888586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25538"/>
            <a:ext cx="5584825" cy="3141662"/>
          </a:xfrm>
        </p:spPr>
      </p:sp>
      <p:sp>
        <p:nvSpPr>
          <p:cNvPr id="3" name="Notes Placeholder 2"/>
          <p:cNvSpPr>
            <a:spLocks noGrp="1"/>
          </p:cNvSpPr>
          <p:nvPr>
            <p:ph type="body" idx="1"/>
          </p:nvPr>
        </p:nvSpPr>
        <p:spPr/>
        <p:txBody>
          <a:bodyPr/>
          <a:lstStyle/>
          <a:p>
            <a:r>
              <a:rPr lang="en-US" b="0" i="0" dirty="0"/>
              <a:t>The superintendent of public instruction may revoke a waiver if the waiver no longer meets waiver criteria, compromises equal opportunities for learning, or is detrimental to the educational interests of pupils.</a:t>
            </a:r>
          </a:p>
          <a:p>
            <a:endParaRPr lang="en-US" b="0" i="0" dirty="0"/>
          </a:p>
          <a:p>
            <a:endParaRPr lang="en-US" i="1" dirty="0"/>
          </a:p>
          <a:p>
            <a:endParaRPr lang="en-US" i="0" dirty="0"/>
          </a:p>
          <a:p>
            <a:endParaRPr lang="en-US" i="0" dirty="0"/>
          </a:p>
          <a:p>
            <a:endParaRPr lang="en-US" i="0" dirty="0"/>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7</a:t>
            </a:fld>
            <a:endParaRPr lang="en-US"/>
          </a:p>
        </p:txBody>
      </p:sp>
    </p:spTree>
    <p:extLst>
      <p:ext uri="{BB962C8B-B14F-4D97-AF65-F5344CB8AC3E}">
        <p14:creationId xmlns:p14="http://schemas.microsoft.com/office/powerpoint/2010/main" val="1084731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Waivers are for administrative rules.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Waivers may not be granted from the duty to comply with a provision of the Revised School Code or another state statute, unless a waiver is specifically allowed by the other state statute. </a:t>
            </a:r>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8</a:t>
            </a:fld>
            <a:endParaRPr lang="en-US"/>
          </a:p>
        </p:txBody>
      </p:sp>
    </p:spTree>
    <p:extLst>
      <p:ext uri="{BB962C8B-B14F-4D97-AF65-F5344CB8AC3E}">
        <p14:creationId xmlns:p14="http://schemas.microsoft.com/office/powerpoint/2010/main" val="1618341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303D8-52D6-3D0A-A8A7-F136D007FC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CF47A3-643A-AD1B-9637-3B24A3414F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D7BFB7-F1C3-D6AB-4046-9BE7A923B368}"/>
              </a:ext>
            </a:extLst>
          </p:cNvPr>
          <p:cNvSpPr>
            <a:spLocks noGrp="1"/>
          </p:cNvSpPr>
          <p:nvPr>
            <p:ph type="body" idx="1"/>
          </p:nvPr>
        </p:nvSpPr>
        <p:spPr/>
        <p:txBody>
          <a:bodyPr/>
          <a:lstStyle/>
          <a:p>
            <a:pPr lvl="0">
              <a:lnSpc>
                <a:spcPct val="110000"/>
              </a:lnSpc>
              <a:buClr>
                <a:srgbClr val="D1831E"/>
              </a:buClr>
              <a:defRPr/>
            </a:pPr>
            <a:r>
              <a:rPr lang="en-US" dirty="0"/>
              <a:t>Districts may consider applying for a waiver when </a:t>
            </a:r>
            <a:r>
              <a:rPr lang="en-US" sz="2400" dirty="0">
                <a:latin typeface="Arial"/>
                <a:cs typeface="Arial"/>
              </a:rPr>
              <a:t>the district is seeking approval to meet the intent of an administrative rule in a more effective, efficient, or economical manner, or determines the waiver is necessary to stimulate improved pupil performance.</a:t>
            </a:r>
          </a:p>
          <a:p>
            <a:endParaRPr lang="en-US" dirty="0"/>
          </a:p>
          <a:p>
            <a:endParaRPr lang="en-US" b="0" i="1" dirty="0"/>
          </a:p>
        </p:txBody>
      </p:sp>
      <p:sp>
        <p:nvSpPr>
          <p:cNvPr id="4" name="Slide Number Placeholder 3">
            <a:extLst>
              <a:ext uri="{FF2B5EF4-FFF2-40B4-BE49-F238E27FC236}">
                <a16:creationId xmlns:a16="http://schemas.microsoft.com/office/drawing/2014/main" id="{CA79179E-EE1D-4699-1EBC-548A7CA6967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D89C-FAB0-4542-93EC-D9383E52BB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9907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22098" y="1814341"/>
            <a:ext cx="6931701" cy="2306637"/>
          </a:xfrm>
          <a:noFill/>
          <a:ln w="3175">
            <a:noFill/>
          </a:ln>
        </p:spPr>
        <p:txBody>
          <a:bodyPr anchor="b">
            <a:normAutofit/>
          </a:bodyPr>
          <a:lstStyle>
            <a:lvl1pPr algn="l">
              <a:defRPr sz="5200"/>
            </a:lvl1pPr>
          </a:lstStyle>
          <a:p>
            <a:r>
              <a:rPr lang="en-US"/>
              <a:t>Click to edit Master title style</a:t>
            </a:r>
          </a:p>
        </p:txBody>
      </p:sp>
      <p:sp>
        <p:nvSpPr>
          <p:cNvPr id="3" name="Subtitle 2"/>
          <p:cNvSpPr>
            <a:spLocks noGrp="1"/>
          </p:cNvSpPr>
          <p:nvPr>
            <p:ph type="subTitle" idx="1"/>
          </p:nvPr>
        </p:nvSpPr>
        <p:spPr>
          <a:xfrm>
            <a:off x="4422098" y="4349578"/>
            <a:ext cx="6931701" cy="90822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838201" y="6356350"/>
            <a:ext cx="8206945" cy="365125"/>
          </a:xfrm>
        </p:spPr>
        <p:txBody>
          <a:bodyPr/>
          <a:lstStyle/>
          <a:p>
            <a:r>
              <a:rPr lang="en-US"/>
              <a:t>Michigan Department of Education | Office of Special Education </a:t>
            </a:r>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pic>
        <p:nvPicPr>
          <p:cNvPr id="10" name="Picture 9" descr="Decorative Catamaran logo."/>
          <p:cNvPicPr>
            <a:picLocks noChangeAspect="1"/>
          </p:cNvPicPr>
          <p:nvPr userDrawn="1"/>
        </p:nvPicPr>
        <p:blipFill rotWithShape="1">
          <a:blip r:embed="rId3">
            <a:extLst>
              <a:ext uri="{28A0092B-C50C-407E-A947-70E740481C1C}">
                <a14:useLocalDpi xmlns:a14="http://schemas.microsoft.com/office/drawing/2010/main" val="0"/>
              </a:ext>
            </a:extLst>
          </a:blip>
          <a:srcRect l="44131" r="1"/>
          <a:stretch/>
        </p:blipFill>
        <p:spPr>
          <a:xfrm>
            <a:off x="0" y="918449"/>
            <a:ext cx="4204121" cy="4054352"/>
          </a:xfrm>
          <a:prstGeom prst="rect">
            <a:avLst/>
          </a:prstGeom>
        </p:spPr>
      </p:pic>
      <p:sp>
        <p:nvSpPr>
          <p:cNvPr id="8" name="Date Placeholder 3"/>
          <p:cNvSpPr>
            <a:spLocks noGrp="1"/>
          </p:cNvSpPr>
          <p:nvPr>
            <p:ph type="dt" sz="half" idx="2"/>
          </p:nvPr>
        </p:nvSpPr>
        <p:spPr>
          <a:xfrm>
            <a:off x="8610599" y="471416"/>
            <a:ext cx="2743200" cy="365125"/>
          </a:xfrm>
          <a:prstGeom prst="rect">
            <a:avLst/>
          </a:prstGeom>
        </p:spPr>
        <p:txBody>
          <a:bodyPr/>
          <a:lstStyle>
            <a:lvl1pPr algn="r">
              <a:defRPr sz="1400" b="1">
                <a:solidFill>
                  <a:schemeClr val="accent1"/>
                </a:solidFill>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A3A3A"/>
                </a:solidFill>
              </a:defRPr>
            </a:lvl1pPr>
          </a:lstStyle>
          <a:p>
            <a:r>
              <a:rPr lang="en-US"/>
              <a:t>Click to edit Master title style</a:t>
            </a:r>
          </a:p>
        </p:txBody>
      </p:sp>
      <p:sp>
        <p:nvSpPr>
          <p:cNvPr id="3" name="Content Placeholder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Michigan Department of Education | Office of Special Education </a:t>
            </a:r>
          </a:p>
        </p:txBody>
      </p:sp>
      <p:cxnSp>
        <p:nvCxnSpPr>
          <p:cNvPr id="7" name="Straight Connector 6"/>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46775F4D-6D42-4CD6-A802-0B48E023162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Michigan Department of Education | Office of Special Education </a:t>
            </a:r>
          </a:p>
        </p:txBody>
      </p:sp>
      <p:sp>
        <p:nvSpPr>
          <p:cNvPr id="7" name="Title 1"/>
          <p:cNvSpPr>
            <a:spLocks noGrp="1"/>
          </p:cNvSpPr>
          <p:nvPr>
            <p:ph type="ctrTitle"/>
          </p:nvPr>
        </p:nvSpPr>
        <p:spPr>
          <a:xfrm>
            <a:off x="0" y="1814341"/>
            <a:ext cx="12192000" cy="2306637"/>
          </a:xfrm>
          <a:solidFill>
            <a:schemeClr val="accent4"/>
          </a:solidFill>
          <a:ln w="3175">
            <a:solidFill>
              <a:schemeClr val="accent6">
                <a:lumMod val="40000"/>
                <a:lumOff val="60000"/>
              </a:schemeClr>
            </a:solidFill>
          </a:ln>
        </p:spPr>
        <p:txBody>
          <a:bodyPr lIns="731520" rIns="731520" anchor="ctr">
            <a:normAutofit/>
          </a:bodyPr>
          <a:lstStyle>
            <a:lvl1pPr algn="ctr">
              <a:defRPr sz="4800"/>
            </a:lvl1pPr>
          </a:lstStyle>
          <a:p>
            <a:r>
              <a:rPr lang="en-US"/>
              <a:t>Click to edit Master title style</a:t>
            </a:r>
          </a:p>
        </p:txBody>
      </p:sp>
      <p:sp>
        <p:nvSpPr>
          <p:cNvPr id="8" name="Subtitle 2"/>
          <p:cNvSpPr>
            <a:spLocks noGrp="1"/>
          </p:cNvSpPr>
          <p:nvPr>
            <p:ph type="subTitle" idx="1"/>
          </p:nvPr>
        </p:nvSpPr>
        <p:spPr>
          <a:xfrm>
            <a:off x="838200" y="4349578"/>
            <a:ext cx="10515599" cy="908222"/>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2E6F2232-818B-4E09-954B-6E16973FF9E0}"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cxnSp>
        <p:nvCxnSpPr>
          <p:cNvPr id="8" name="Straight Connector 7"/>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0B17BB76-CBF7-44FF-99D7-3859A0F0D5C1}"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Michigan Department of Education | Office of Special Education </a:t>
            </a:r>
          </a:p>
        </p:txBody>
      </p:sp>
      <p:cxnSp>
        <p:nvCxnSpPr>
          <p:cNvPr id="10" name="Straight Connector 9"/>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53954A07-F13B-4186-89EE-6DAD163F96DA}" type="slidenum">
              <a:rPr lang="en-US" smtClean="0"/>
              <a:pPr/>
              <a:t>‹#›</a:t>
            </a:fld>
            <a:endParaRPr lang="en-US"/>
          </a:p>
        </p:txBody>
      </p:sp>
      <p:pic>
        <p:nvPicPr>
          <p:cNvPr id="13" name="Picture 12"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Michigan Department of Education | Office of Special Education </a:t>
            </a:r>
          </a:p>
        </p:txBody>
      </p:sp>
      <p:cxnSp>
        <p:nvCxnSpPr>
          <p:cNvPr id="6" name="Straight Connector 5"/>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lide Number Placeholder 6"/>
          <p:cNvSpPr>
            <a:spLocks noGrp="1"/>
          </p:cNvSpPr>
          <p:nvPr>
            <p:ph type="sldNum" sz="quarter" idx="12"/>
          </p:nvPr>
        </p:nvSpPr>
        <p:spPr>
          <a:xfrm>
            <a:off x="838201" y="6356350"/>
            <a:ext cx="409832" cy="365125"/>
          </a:xfrm>
          <a:prstGeom prst="rect">
            <a:avLst/>
          </a:prstGeom>
        </p:spPr>
        <p:txBody>
          <a:bodyPr anchor="ctr"/>
          <a:lstStyle>
            <a:lvl1pPr>
              <a:defRPr b="0"/>
            </a:lvl1pPr>
          </a:lstStyle>
          <a:p>
            <a:fld id="{BFDB09CA-2057-4234-A271-88FAC55386DF}" type="slidenum">
              <a:rPr lang="en-US" smtClean="0"/>
              <a:pPr/>
              <a:t>‹#›</a:t>
            </a:fld>
            <a:endParaRPr lang="en-US"/>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Michigan Department of Education | Office of Special Education </a:t>
            </a:r>
          </a:p>
        </p:txBody>
      </p:sp>
      <p:sp>
        <p:nvSpPr>
          <p:cNvPr id="6"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F782C1E8-CA2E-47FF-89F1-29AE34FB2263}" type="slidenum">
              <a:rPr lang="en-US" smtClean="0"/>
              <a:pPr/>
              <a:t>‹#›</a:t>
            </a:fld>
            <a:endParaRPr lang="en-US"/>
          </a:p>
        </p:txBody>
      </p:sp>
      <p:pic>
        <p:nvPicPr>
          <p:cNvPr id="7" name="Picture 6"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079292"/>
            <a:ext cx="6172200" cy="4781758"/>
          </a:xfrm>
        </p:spPr>
        <p:txBody>
          <a:bodyPr/>
          <a:lstStyle>
            <a:lvl1pPr>
              <a:buClr>
                <a:schemeClr val="accent3"/>
              </a:buClr>
              <a:defRPr sz="3200"/>
            </a:lvl1pPr>
            <a:lvl2pPr>
              <a:buClr>
                <a:schemeClr val="accent3"/>
              </a:buClr>
              <a:defRPr sz="2800"/>
            </a:lvl2pPr>
            <a:lvl3pPr>
              <a:buClr>
                <a:schemeClr val="accent3"/>
              </a:buClr>
              <a:defRPr sz="2400"/>
            </a:lvl3pPr>
            <a:lvl4pPr>
              <a:buClr>
                <a:schemeClr val="accent3"/>
              </a:buClr>
              <a:defRPr sz="2000"/>
            </a:lvl4pPr>
            <a:lvl5pPr>
              <a:buClr>
                <a:schemeClr val="accent3"/>
              </a:buCl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7"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33EF310-3ADA-4BE6-8872-3884FDFF415E}" type="slidenum">
              <a:rPr lang="en-US" smtClean="0"/>
              <a:pPr/>
              <a:t>‹#›</a:t>
            </a:fld>
            <a:endParaRPr lang="en-US"/>
          </a:p>
        </p:txBody>
      </p:sp>
      <p:cxnSp>
        <p:nvCxnSpPr>
          <p:cNvPr id="8" name="Straight Connector 7"/>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9"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cxnSp>
        <p:nvCxnSpPr>
          <p:cNvPr id="11" name="Straight Connector 10"/>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C7532FC-408B-4C1E-909C-45464CC4023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371600" y="6356350"/>
            <a:ext cx="7673546"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r>
              <a:rPr lang="en-US"/>
              <a:t>Michigan Department of Education | Office of Special Education </a:t>
            </a:r>
          </a:p>
        </p:txBody>
      </p:sp>
      <p:sp>
        <p:nvSpPr>
          <p:cNvPr id="10" name="Slide Number Placeholder 6"/>
          <p:cNvSpPr>
            <a:spLocks noGrp="1"/>
          </p:cNvSpPr>
          <p:nvPr>
            <p:ph type="sldNum" sz="quarter" idx="4"/>
          </p:nvPr>
        </p:nvSpPr>
        <p:spPr>
          <a:xfrm>
            <a:off x="838201" y="6356350"/>
            <a:ext cx="409832" cy="365125"/>
          </a:xfrm>
          <a:prstGeom prst="rect">
            <a:avLst/>
          </a:prstGeom>
        </p:spPr>
        <p:txBody>
          <a:bodyPr anchor="ctr"/>
          <a:lstStyle>
            <a:lvl1pPr>
              <a:defRPr sz="1200" b="0">
                <a:solidFill>
                  <a:schemeClr val="accent1"/>
                </a:solidFill>
                <a:latin typeface="Arial" charset="0"/>
                <a:ea typeface="Arial" charset="0"/>
                <a:cs typeface="Arial" charset="0"/>
              </a:defRPr>
            </a:lvl1pPr>
          </a:lstStyle>
          <a:p>
            <a:fld id="{86912BC1-F2B2-4048-96A2-39CED5BDBEEC}"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00" rtl="0" eaLnBrk="1" latinLnBrk="0" hangingPunct="1">
        <a:lnSpc>
          <a:spcPct val="90000"/>
        </a:lnSpc>
        <a:spcBef>
          <a:spcPct val="0"/>
        </a:spcBef>
        <a:buNone/>
        <a:defRPr sz="4000" b="1" kern="1200">
          <a:solidFill>
            <a:srgbClr val="3A3A3A"/>
          </a:solidFill>
          <a:latin typeface="Arial" charset="0"/>
          <a:ea typeface="Arial" charset="0"/>
          <a:cs typeface="Arial" charset="0"/>
        </a:defRPr>
      </a:lvl1pPr>
    </p:titleStyle>
    <p:body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20" userDrawn="1">
          <p15:clr>
            <a:srgbClr val="F26B43"/>
          </p15:clr>
        </p15:guide>
        <p15:guide id="2" pos="7152" userDrawn="1">
          <p15:clr>
            <a:srgbClr val="F26B43"/>
          </p15:clr>
        </p15:guide>
        <p15:guide id="3" pos="5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catamaran.partners/Module/MICIMS/Registration.aspx"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18/10/relationships/comments" Target="../comments/modernComment_1ED_F73DDDA0.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microsoft.com/office/2018/10/relationships/comments" Target="../comments/modernComment_1DB_57537D65.xml"/><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microsoft.com/office/2018/10/relationships/comments" Target="../comments/modernComment_1E5_BB578C8.xm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7.xml.rels><?xml version="1.0" encoding="UTF-8" standalone="yes"?>
<Relationships xmlns="http://schemas.openxmlformats.org/package/2006/relationships"><Relationship Id="rId3" Type="http://schemas.openxmlformats.org/officeDocument/2006/relationships/hyperlink" Target="mailto:help@catamaran.partners"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CookeE@michigan.gov" TargetMode="External"/><Relationship Id="rId2" Type="http://schemas.openxmlformats.org/officeDocument/2006/relationships/notesSlide" Target="../notesSlides/notesSlide57.xml"/><Relationship Id="rId1" Type="http://schemas.openxmlformats.org/officeDocument/2006/relationships/slideLayout" Target="../slideLayouts/slideLayout5.xml"/><Relationship Id="rId5" Type="http://schemas.openxmlformats.org/officeDocument/2006/relationships/hyperlink" Target="mailto:mde-ose@michigan.gov" TargetMode="External"/><Relationship Id="rId4" Type="http://schemas.openxmlformats.org/officeDocument/2006/relationships/hyperlink" Target="mailto:DiamondS@michigan.gov"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mailto:lclark@publicsectorconsultants.com" TargetMode="External"/><Relationship Id="rId2" Type="http://schemas.openxmlformats.org/officeDocument/2006/relationships/notesSlide" Target="../notesSlides/notesSlide58.xml"/><Relationship Id="rId1" Type="http://schemas.openxmlformats.org/officeDocument/2006/relationships/slideLayout" Target="../slideLayouts/slideLayout5.xml"/><Relationship Id="rId5" Type="http://schemas.openxmlformats.org/officeDocument/2006/relationships/hyperlink" Target="mailto:help@catamaran.partners" TargetMode="External"/><Relationship Id="rId4" Type="http://schemas.openxmlformats.org/officeDocument/2006/relationships/hyperlink" Target="mailto:jatippett@publicsectorconsultants.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a:t>Waivers Training Webinar</a:t>
            </a:r>
          </a:p>
        </p:txBody>
      </p:sp>
      <p:sp>
        <p:nvSpPr>
          <p:cNvPr id="3" name="Subtitle 2"/>
          <p:cNvSpPr>
            <a:spLocks noGrp="1"/>
          </p:cNvSpPr>
          <p:nvPr>
            <p:ph type="subTitle" idx="1"/>
          </p:nvPr>
        </p:nvSpPr>
        <p:spPr/>
        <p:txBody>
          <a:bodyPr/>
          <a:lstStyle/>
          <a:p>
            <a:pPr algn="l"/>
            <a:r>
              <a:rPr lang="en-US"/>
              <a:t>For Districts and ISDs</a:t>
            </a:r>
          </a:p>
        </p:txBody>
      </p:sp>
      <p:sp>
        <p:nvSpPr>
          <p:cNvPr id="7" name="Date Placeholder 6"/>
          <p:cNvSpPr>
            <a:spLocks noGrp="1"/>
          </p:cNvSpPr>
          <p:nvPr>
            <p:ph type="dt" sz="half" idx="2"/>
          </p:nvPr>
        </p:nvSpPr>
        <p:spPr/>
        <p:txBody>
          <a:bodyPr/>
          <a:lstStyle/>
          <a:p>
            <a:r>
              <a:rPr lang="en-US" dirty="0"/>
              <a:t>February 2026</a:t>
            </a:r>
          </a:p>
        </p:txBody>
      </p:sp>
      <p:sp>
        <p:nvSpPr>
          <p:cNvPr id="5" name="Footer Placeholder 4"/>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849540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825D4-39F2-A5A1-F19E-3968DA3BF3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9FE23E-FCF5-B8E8-4309-276E49DF1EC0}"/>
              </a:ext>
            </a:extLst>
          </p:cNvPr>
          <p:cNvSpPr>
            <a:spLocks noGrp="1"/>
          </p:cNvSpPr>
          <p:nvPr>
            <p:ph type="title"/>
          </p:nvPr>
        </p:nvSpPr>
        <p:spPr/>
        <p:txBody>
          <a:bodyPr/>
          <a:lstStyle/>
          <a:p>
            <a:r>
              <a:rPr lang="en-US"/>
              <a:t>Do I need a waiver?</a:t>
            </a:r>
          </a:p>
        </p:txBody>
      </p:sp>
      <p:sp>
        <p:nvSpPr>
          <p:cNvPr id="3" name="Content Placeholder 2">
            <a:extLst>
              <a:ext uri="{FF2B5EF4-FFF2-40B4-BE49-F238E27FC236}">
                <a16:creationId xmlns:a16="http://schemas.microsoft.com/office/drawing/2014/main" id="{56FC67F6-BFE1-1E9C-D9D3-339AA91ABB09}"/>
              </a:ext>
            </a:extLst>
          </p:cNvPr>
          <p:cNvSpPr>
            <a:spLocks noGrp="1"/>
          </p:cNvSpPr>
          <p:nvPr>
            <p:ph idx="1"/>
          </p:nvPr>
        </p:nvSpPr>
        <p:spPr/>
        <p:txBody>
          <a:bodyPr vert="horz" lIns="91440" tIns="45720" rIns="91440" bIns="45720" rtlCol="0" anchor="t">
            <a:normAutofit/>
          </a:bodyPr>
          <a:lstStyle/>
          <a:p>
            <a:pPr>
              <a:buClr>
                <a:srgbClr val="D1831E"/>
              </a:buClr>
              <a:defRPr/>
            </a:pPr>
            <a:r>
              <a:rPr lang="en-US" sz="2800" dirty="0">
                <a:latin typeface="Arial"/>
                <a:cs typeface="Arial"/>
              </a:rPr>
              <a:t>A waiver is necessary when:</a:t>
            </a:r>
          </a:p>
          <a:p>
            <a:pPr lvl="1">
              <a:buClr>
                <a:srgbClr val="D1831E"/>
              </a:buClr>
              <a:defRPr/>
            </a:pPr>
            <a:r>
              <a:rPr lang="en-US" sz="2800" dirty="0">
                <a:latin typeface="Arial"/>
                <a:cs typeface="Arial"/>
              </a:rPr>
              <a:t>A district is requesting approval to place a special education teacher in a special education program that does not match the teacher’s endorsement.</a:t>
            </a:r>
            <a:endParaRPr lang="en-US" sz="2800" dirty="0"/>
          </a:p>
          <a:p>
            <a:pPr lvl="1">
              <a:buClr>
                <a:srgbClr val="D1831E"/>
              </a:buClr>
              <a:defRPr/>
            </a:pPr>
            <a:r>
              <a:rPr lang="en-US" sz="2800" dirty="0">
                <a:latin typeface="Arial"/>
                <a:cs typeface="Arial"/>
              </a:rPr>
              <a:t>A district is requesting approval to operate a program differently from a requirement in an administrative rule.</a:t>
            </a:r>
          </a:p>
        </p:txBody>
      </p:sp>
      <p:sp>
        <p:nvSpPr>
          <p:cNvPr id="5" name="Slide Number Placeholder 4">
            <a:extLst>
              <a:ext uri="{FF2B5EF4-FFF2-40B4-BE49-F238E27FC236}">
                <a16:creationId xmlns:a16="http://schemas.microsoft.com/office/drawing/2014/main" id="{FA641D29-FFE5-223A-32DD-39BE8EECB48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775F4D-6D42-4CD6-A802-0B48E0231625}" type="slidenum">
              <a:rPr kumimoji="0" lang="en-US" sz="1200" b="0" i="0" u="none" strike="noStrike" kern="1200" cap="none" spc="0" normalizeH="0" baseline="0" noProof="0" smtClean="0">
                <a:ln>
                  <a:noFill/>
                </a:ln>
                <a:solidFill>
                  <a:srgbClr val="C3321B"/>
                </a:solidFill>
                <a:effectLst/>
                <a:uLnTx/>
                <a:uFillTx/>
                <a:latin typeface="Arial" charset="0"/>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C3321B"/>
              </a:solidFill>
              <a:effectLst/>
              <a:uLnTx/>
              <a:uFillTx/>
              <a:latin typeface="Arial" charset="0"/>
              <a:cs typeface="Arial" charset="0"/>
            </a:endParaRPr>
          </a:p>
        </p:txBody>
      </p:sp>
      <p:sp>
        <p:nvSpPr>
          <p:cNvPr id="4" name="Footer Placeholder 3">
            <a:extLst>
              <a:ext uri="{FF2B5EF4-FFF2-40B4-BE49-F238E27FC236}">
                <a16:creationId xmlns:a16="http://schemas.microsoft.com/office/drawing/2014/main" id="{9CA4A90E-7513-036F-6DFA-7596466F89A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A3A3A">
                    <a:tint val="75000"/>
                  </a:srgbClr>
                </a:solidFill>
                <a:effectLst/>
                <a:uLnTx/>
                <a:uFillTx/>
                <a:latin typeface="Arial" charset="0"/>
                <a:cs typeface="Arial" charset="0"/>
              </a:rPr>
              <a:t>Michigan Department of Education | Office of Special Education </a:t>
            </a:r>
          </a:p>
        </p:txBody>
      </p:sp>
    </p:spTree>
    <p:extLst>
      <p:ext uri="{BB962C8B-B14F-4D97-AF65-F5344CB8AC3E}">
        <p14:creationId xmlns:p14="http://schemas.microsoft.com/office/powerpoint/2010/main" val="2486881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6412D-0959-CA4B-35E2-D012BC285E6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1E35D58-C500-0384-1A33-FA0643461D5C}"/>
              </a:ext>
            </a:extLst>
          </p:cNvPr>
          <p:cNvSpPr>
            <a:spLocks noGrp="1"/>
          </p:cNvSpPr>
          <p:nvPr>
            <p:ph type="ctrTitle"/>
          </p:nvPr>
        </p:nvSpPr>
        <p:spPr/>
        <p:txBody>
          <a:bodyPr/>
          <a:lstStyle/>
          <a:p>
            <a:r>
              <a:rPr lang="en-US"/>
              <a:t>Types of Waivers</a:t>
            </a:r>
          </a:p>
        </p:txBody>
      </p:sp>
      <p:sp>
        <p:nvSpPr>
          <p:cNvPr id="6" name="Slide Number Placeholder 5">
            <a:extLst>
              <a:ext uri="{FF2B5EF4-FFF2-40B4-BE49-F238E27FC236}">
                <a16:creationId xmlns:a16="http://schemas.microsoft.com/office/drawing/2014/main" id="{2BB2D753-BF3F-7A2B-FC1C-63C7E33DA1D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17BB76-CBF7-44FF-99D7-3859A0F0D5C1}" type="slidenum">
              <a:rPr kumimoji="0" lang="en-US" sz="1200" b="0" i="0" u="none" strike="noStrike" kern="1200" cap="none" spc="0" normalizeH="0" baseline="0" noProof="0" smtClean="0">
                <a:ln>
                  <a:noFill/>
                </a:ln>
                <a:solidFill>
                  <a:srgbClr val="C3321B"/>
                </a:solidFill>
                <a:effectLst/>
                <a:uLnTx/>
                <a:uFillTx/>
                <a:latin typeface="Arial" charset="0"/>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C3321B"/>
              </a:solidFill>
              <a:effectLst/>
              <a:uLnTx/>
              <a:uFillTx/>
              <a:latin typeface="Arial" charset="0"/>
              <a:cs typeface="Arial" charset="0"/>
            </a:endParaRPr>
          </a:p>
        </p:txBody>
      </p:sp>
      <p:sp>
        <p:nvSpPr>
          <p:cNvPr id="5" name="Footer Placeholder 4">
            <a:extLst>
              <a:ext uri="{FF2B5EF4-FFF2-40B4-BE49-F238E27FC236}">
                <a16:creationId xmlns:a16="http://schemas.microsoft.com/office/drawing/2014/main" id="{58323560-5A39-7E29-439C-3ED9202095E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A3A3A">
                    <a:tint val="75000"/>
                  </a:srgbClr>
                </a:solidFill>
                <a:effectLst/>
                <a:uLnTx/>
                <a:uFillTx/>
                <a:latin typeface="Arial" charset="0"/>
                <a:cs typeface="Arial" charset="0"/>
              </a:rPr>
              <a:t>Michigan Department of Education | Office of Special Education </a:t>
            </a:r>
          </a:p>
        </p:txBody>
      </p:sp>
    </p:spTree>
    <p:extLst>
      <p:ext uri="{BB962C8B-B14F-4D97-AF65-F5344CB8AC3E}">
        <p14:creationId xmlns:p14="http://schemas.microsoft.com/office/powerpoint/2010/main" val="1321031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5C45A-32C2-9AE1-62AF-3ADA5AAB4C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EDA500-BCB4-0691-5461-C8D1EC4EFA8A}"/>
              </a:ext>
            </a:extLst>
          </p:cNvPr>
          <p:cNvSpPr>
            <a:spLocks noGrp="1"/>
          </p:cNvSpPr>
          <p:nvPr>
            <p:ph type="title"/>
          </p:nvPr>
        </p:nvSpPr>
        <p:spPr>
          <a:xfrm>
            <a:off x="838200" y="343535"/>
            <a:ext cx="11281558" cy="1325563"/>
          </a:xfrm>
        </p:spPr>
        <p:txBody>
          <a:bodyPr/>
          <a:lstStyle/>
          <a:p>
            <a:r>
              <a:rPr lang="en-US" dirty="0"/>
              <a:t>Types of Waivers </a:t>
            </a:r>
            <a:r>
              <a:rPr lang="en-US" dirty="0">
                <a:solidFill>
                  <a:schemeClr val="bg1"/>
                </a:solidFill>
              </a:rPr>
              <a:t>list</a:t>
            </a:r>
          </a:p>
        </p:txBody>
      </p:sp>
      <p:sp>
        <p:nvSpPr>
          <p:cNvPr id="3" name="Content Placeholder 2">
            <a:extLst>
              <a:ext uri="{FF2B5EF4-FFF2-40B4-BE49-F238E27FC236}">
                <a16:creationId xmlns:a16="http://schemas.microsoft.com/office/drawing/2014/main" id="{B6B48D7A-EB6C-13C5-FFA9-962D37F207B2}"/>
              </a:ext>
            </a:extLst>
          </p:cNvPr>
          <p:cNvSpPr>
            <a:spLocks noGrp="1"/>
          </p:cNvSpPr>
          <p:nvPr>
            <p:ph idx="1"/>
          </p:nvPr>
        </p:nvSpPr>
        <p:spPr>
          <a:xfrm>
            <a:off x="838200" y="1837055"/>
            <a:ext cx="10515600" cy="4351338"/>
          </a:xfrm>
        </p:spPr>
        <p:txBody>
          <a:bodyPr vert="horz" lIns="91440" tIns="45720" rIns="91440" bIns="45720" rtlCol="0" anchor="t">
            <a:normAutofit/>
          </a:bodyPr>
          <a:lstStyle/>
          <a:p>
            <a:r>
              <a:rPr lang="en-US" sz="2800" dirty="0">
                <a:latin typeface="Arial"/>
                <a:cs typeface="Arial"/>
              </a:rPr>
              <a:t>Teacher Flexibility Rules:</a:t>
            </a:r>
            <a:endParaRPr lang="en-US" sz="2400" dirty="0">
              <a:latin typeface="Arial"/>
              <a:cs typeface="Arial"/>
            </a:endParaRPr>
          </a:p>
          <a:p>
            <a:pPr lvl="1"/>
            <a:r>
              <a:rPr lang="en-US" sz="2400" dirty="0">
                <a:latin typeface="Arial"/>
                <a:cs typeface="Arial"/>
              </a:rPr>
              <a:t>R 340.1754(2)(a) Early Childhood Special Education (ECSE) Program Teacher Requirement</a:t>
            </a:r>
          </a:p>
          <a:p>
            <a:pPr lvl="1"/>
            <a:r>
              <a:rPr lang="en-US" sz="2400" dirty="0">
                <a:latin typeface="Arial"/>
                <a:cs typeface="Arial"/>
              </a:rPr>
              <a:t>R 340.1755(2)(a) Early Childhood Special Education (ECSE) Services Teacher Requirement</a:t>
            </a:r>
          </a:p>
          <a:p>
            <a:pPr lvl="1"/>
            <a:r>
              <a:rPr lang="en-US" sz="2400" dirty="0">
                <a:latin typeface="Arial"/>
                <a:cs typeface="Arial"/>
              </a:rPr>
              <a:t>R 340.1758(a) Program for Students with Autism Spectrum Disorder (ASD) Teacher Requirement</a:t>
            </a:r>
          </a:p>
          <a:p>
            <a:pPr lvl="1"/>
            <a:r>
              <a:rPr lang="en-US" sz="2400" dirty="0">
                <a:latin typeface="Arial"/>
                <a:cs typeface="Arial"/>
              </a:rPr>
              <a:t>R 390.1105(3) Teacher Certification Code Requirement</a:t>
            </a:r>
          </a:p>
          <a:p>
            <a:r>
              <a:rPr lang="en-US" sz="2800" dirty="0">
                <a:latin typeface="Arial"/>
                <a:cs typeface="Arial"/>
              </a:rPr>
              <a:t>Other MARSE Rules</a:t>
            </a:r>
          </a:p>
        </p:txBody>
      </p:sp>
      <p:sp>
        <p:nvSpPr>
          <p:cNvPr id="5" name="Slide Number Placeholder 4">
            <a:extLst>
              <a:ext uri="{FF2B5EF4-FFF2-40B4-BE49-F238E27FC236}">
                <a16:creationId xmlns:a16="http://schemas.microsoft.com/office/drawing/2014/main" id="{D17EB222-630A-148E-A2E0-52130B43C28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775F4D-6D42-4CD6-A802-0B48E0231625}" type="slidenum">
              <a:rPr kumimoji="0" lang="en-US" sz="1200" b="0" i="0" u="none" strike="noStrike" kern="1200" cap="none" spc="0" normalizeH="0" baseline="0" noProof="0" smtClean="0">
                <a:ln>
                  <a:noFill/>
                </a:ln>
                <a:solidFill>
                  <a:srgbClr val="C3321B"/>
                </a:solidFill>
                <a:effectLst/>
                <a:uLnTx/>
                <a:uFillTx/>
                <a:latin typeface="Arial" charset="0"/>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C3321B"/>
              </a:solidFill>
              <a:effectLst/>
              <a:uLnTx/>
              <a:uFillTx/>
              <a:latin typeface="Arial" charset="0"/>
              <a:cs typeface="Arial" charset="0"/>
            </a:endParaRPr>
          </a:p>
        </p:txBody>
      </p:sp>
      <p:sp>
        <p:nvSpPr>
          <p:cNvPr id="4" name="Footer Placeholder 3">
            <a:extLst>
              <a:ext uri="{FF2B5EF4-FFF2-40B4-BE49-F238E27FC236}">
                <a16:creationId xmlns:a16="http://schemas.microsoft.com/office/drawing/2014/main" id="{50ACA394-73CA-DAC2-939C-81A2AF0AA69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A3A3A">
                    <a:tint val="75000"/>
                  </a:srgbClr>
                </a:solidFill>
                <a:effectLst/>
                <a:uLnTx/>
                <a:uFillTx/>
                <a:latin typeface="Arial" charset="0"/>
                <a:cs typeface="Arial" charset="0"/>
              </a:rPr>
              <a:t>Michigan Department of Education | Office of Special Education </a:t>
            </a:r>
          </a:p>
        </p:txBody>
      </p:sp>
    </p:spTree>
    <p:extLst>
      <p:ext uri="{BB962C8B-B14F-4D97-AF65-F5344CB8AC3E}">
        <p14:creationId xmlns:p14="http://schemas.microsoft.com/office/powerpoint/2010/main" val="2244375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E85E6-E6C4-0308-1561-AA9252CF7BF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2431AB2-17E7-B1AB-956A-E4930DB1A063}"/>
              </a:ext>
            </a:extLst>
          </p:cNvPr>
          <p:cNvSpPr>
            <a:spLocks noGrp="1"/>
          </p:cNvSpPr>
          <p:nvPr>
            <p:ph type="ctrTitle"/>
          </p:nvPr>
        </p:nvSpPr>
        <p:spPr/>
        <p:txBody>
          <a:bodyPr/>
          <a:lstStyle/>
          <a:p>
            <a:r>
              <a:rPr lang="en-US"/>
              <a:t>Teacher Flexibility Waivers</a:t>
            </a:r>
          </a:p>
        </p:txBody>
      </p:sp>
      <p:sp>
        <p:nvSpPr>
          <p:cNvPr id="5" name="Slide Number Placeholder 4">
            <a:extLst>
              <a:ext uri="{FF2B5EF4-FFF2-40B4-BE49-F238E27FC236}">
                <a16:creationId xmlns:a16="http://schemas.microsoft.com/office/drawing/2014/main" id="{7168451B-F7CB-8FD5-BA65-054EE520660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6F2232-818B-4E09-954B-6E16973FF9E0}" type="slidenum">
              <a:rPr kumimoji="0" lang="en-US" sz="1200" b="0" i="0" u="none" strike="noStrike" kern="1200" cap="none" spc="0" normalizeH="0" baseline="0" noProof="0" smtClean="0">
                <a:ln>
                  <a:noFill/>
                </a:ln>
                <a:solidFill>
                  <a:srgbClr val="C3321B"/>
                </a:solidFill>
                <a:effectLst/>
                <a:uLnTx/>
                <a:uFillTx/>
                <a:latin typeface="Arial" charset="0"/>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C3321B"/>
              </a:solidFill>
              <a:effectLst/>
              <a:uLnTx/>
              <a:uFillTx/>
              <a:latin typeface="Arial" charset="0"/>
              <a:cs typeface="Arial" charset="0"/>
            </a:endParaRPr>
          </a:p>
        </p:txBody>
      </p:sp>
      <p:sp>
        <p:nvSpPr>
          <p:cNvPr id="2" name="Footer Placeholder 1">
            <a:extLst>
              <a:ext uri="{FF2B5EF4-FFF2-40B4-BE49-F238E27FC236}">
                <a16:creationId xmlns:a16="http://schemas.microsoft.com/office/drawing/2014/main" id="{3212B9DC-7EB7-03CE-576B-532F18CCCF1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A3A3A">
                    <a:tint val="75000"/>
                  </a:srgbClr>
                </a:solidFill>
                <a:effectLst/>
                <a:uLnTx/>
                <a:uFillTx/>
                <a:latin typeface="Arial" charset="0"/>
                <a:cs typeface="Arial" charset="0"/>
              </a:rPr>
              <a:t>Michigan Department of Education | Office of Special Education </a:t>
            </a:r>
          </a:p>
        </p:txBody>
      </p:sp>
    </p:spTree>
    <p:extLst>
      <p:ext uri="{BB962C8B-B14F-4D97-AF65-F5344CB8AC3E}">
        <p14:creationId xmlns:p14="http://schemas.microsoft.com/office/powerpoint/2010/main" val="720838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4BC61-A664-B602-C2ED-9E9DBB36A1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695D05-1D53-F384-CD9F-30B5287181A5}"/>
              </a:ext>
            </a:extLst>
          </p:cNvPr>
          <p:cNvSpPr>
            <a:spLocks noGrp="1"/>
          </p:cNvSpPr>
          <p:nvPr>
            <p:ph type="title"/>
          </p:nvPr>
        </p:nvSpPr>
        <p:spPr>
          <a:xfrm>
            <a:off x="838200" y="343535"/>
            <a:ext cx="11281558" cy="1325563"/>
          </a:xfrm>
        </p:spPr>
        <p:txBody>
          <a:bodyPr>
            <a:normAutofit fontScale="90000"/>
          </a:bodyPr>
          <a:lstStyle/>
          <a:p>
            <a:br>
              <a:rPr lang="en-US"/>
            </a:br>
            <a:r>
              <a:rPr lang="en-US"/>
              <a:t>ECSE Teacher Requirements: </a:t>
            </a:r>
            <a:br>
              <a:rPr lang="en-US"/>
            </a:br>
            <a:r>
              <a:rPr lang="en-US"/>
              <a:t>R 340.1754(2)(a) and R 340.1755(2)(a)</a:t>
            </a:r>
          </a:p>
        </p:txBody>
      </p:sp>
      <p:sp>
        <p:nvSpPr>
          <p:cNvPr id="3" name="Content Placeholder 2">
            <a:extLst>
              <a:ext uri="{FF2B5EF4-FFF2-40B4-BE49-F238E27FC236}">
                <a16:creationId xmlns:a16="http://schemas.microsoft.com/office/drawing/2014/main" id="{4DDE02B8-A005-8D6C-9644-85D5F04DA3C5}"/>
              </a:ext>
            </a:extLst>
          </p:cNvPr>
          <p:cNvSpPr>
            <a:spLocks noGrp="1"/>
          </p:cNvSpPr>
          <p:nvPr>
            <p:ph idx="1"/>
          </p:nvPr>
        </p:nvSpPr>
        <p:spPr>
          <a:xfrm>
            <a:off x="838200" y="1837055"/>
            <a:ext cx="10515600" cy="4351338"/>
          </a:xfrm>
        </p:spPr>
        <p:txBody>
          <a:bodyPr vert="horz" lIns="91440" tIns="45720" rIns="91440" bIns="45720" rtlCol="0" anchor="t">
            <a:normAutofit/>
          </a:bodyPr>
          <a:lstStyle/>
          <a:p>
            <a:r>
              <a:rPr lang="en-US" sz="2800">
                <a:latin typeface="Arial"/>
                <a:cs typeface="Arial"/>
              </a:rPr>
              <a:t>The purpose of these waivers is to address the teacher shortage in early childhood special education (ECSE) programs and services.</a:t>
            </a:r>
          </a:p>
          <a:p>
            <a:r>
              <a:rPr lang="en-US" sz="2800">
                <a:latin typeface="Arial"/>
                <a:cs typeface="Arial"/>
              </a:rPr>
              <a:t>Allows a district, which has met waiver criteria, to hire a teacher endorsed in another area of special education to teach in an early childhood special education program. </a:t>
            </a:r>
          </a:p>
          <a:p>
            <a:r>
              <a:rPr lang="en-US" sz="2800">
                <a:latin typeface="Arial"/>
                <a:cs typeface="Arial"/>
              </a:rPr>
              <a:t>Approved waivers are valid from the date the application is submitted through June 30</a:t>
            </a:r>
            <a:r>
              <a:rPr lang="en-US" sz="2800" baseline="30000">
                <a:latin typeface="Arial"/>
                <a:cs typeface="Arial"/>
              </a:rPr>
              <a:t>th</a:t>
            </a:r>
            <a:r>
              <a:rPr lang="en-US" sz="2800">
                <a:latin typeface="Arial"/>
                <a:cs typeface="Arial"/>
              </a:rPr>
              <a:t> of that academic year. </a:t>
            </a:r>
            <a:endParaRPr lang="en-US" sz="2800" b="1">
              <a:latin typeface="Arial"/>
              <a:cs typeface="Arial"/>
            </a:endParaRPr>
          </a:p>
        </p:txBody>
      </p:sp>
      <p:sp>
        <p:nvSpPr>
          <p:cNvPr id="5" name="Slide Number Placeholder 4">
            <a:extLst>
              <a:ext uri="{FF2B5EF4-FFF2-40B4-BE49-F238E27FC236}">
                <a16:creationId xmlns:a16="http://schemas.microsoft.com/office/drawing/2014/main" id="{D59CFE83-44C3-577E-9DEB-6726B67C84B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775F4D-6D42-4CD6-A802-0B48E0231625}" type="slidenum">
              <a:rPr kumimoji="0" lang="en-US" sz="1200" b="0" i="0" u="none" strike="noStrike" kern="1200" cap="none" spc="0" normalizeH="0" baseline="0" noProof="0" smtClean="0">
                <a:ln>
                  <a:noFill/>
                </a:ln>
                <a:solidFill>
                  <a:srgbClr val="C3321B"/>
                </a:solidFill>
                <a:effectLst/>
                <a:uLnTx/>
                <a:uFillTx/>
                <a:latin typeface="Arial" charset="0"/>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C3321B"/>
              </a:solidFill>
              <a:effectLst/>
              <a:uLnTx/>
              <a:uFillTx/>
              <a:latin typeface="Arial" charset="0"/>
              <a:cs typeface="Arial" charset="0"/>
            </a:endParaRPr>
          </a:p>
        </p:txBody>
      </p:sp>
      <p:sp>
        <p:nvSpPr>
          <p:cNvPr id="4" name="Footer Placeholder 3">
            <a:extLst>
              <a:ext uri="{FF2B5EF4-FFF2-40B4-BE49-F238E27FC236}">
                <a16:creationId xmlns:a16="http://schemas.microsoft.com/office/drawing/2014/main" id="{DBCA1282-AA81-B3B8-AA19-B9EDAD3BBBE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A3A3A">
                    <a:tint val="75000"/>
                  </a:srgbClr>
                </a:solidFill>
                <a:effectLst/>
                <a:uLnTx/>
                <a:uFillTx/>
                <a:latin typeface="Arial" charset="0"/>
                <a:cs typeface="Arial" charset="0"/>
              </a:rPr>
              <a:t>Michigan Department of Education | Office of Special Education </a:t>
            </a:r>
          </a:p>
        </p:txBody>
      </p:sp>
    </p:spTree>
    <p:extLst>
      <p:ext uri="{BB962C8B-B14F-4D97-AF65-F5344CB8AC3E}">
        <p14:creationId xmlns:p14="http://schemas.microsoft.com/office/powerpoint/2010/main" val="1958117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A8273-98DE-43EC-9D63-6EA820FB41DF}"/>
              </a:ext>
            </a:extLst>
          </p:cNvPr>
          <p:cNvSpPr>
            <a:spLocks noGrp="1"/>
          </p:cNvSpPr>
          <p:nvPr>
            <p:ph type="title"/>
          </p:nvPr>
        </p:nvSpPr>
        <p:spPr>
          <a:xfrm>
            <a:off x="838200" y="343535"/>
            <a:ext cx="11281558" cy="1325563"/>
          </a:xfrm>
        </p:spPr>
        <p:txBody>
          <a:bodyPr/>
          <a:lstStyle/>
          <a:p>
            <a:r>
              <a:rPr lang="en-US"/>
              <a:t>ASD Teacher Requirement:</a:t>
            </a:r>
            <a:br>
              <a:rPr lang="en-US"/>
            </a:br>
            <a:r>
              <a:rPr lang="en-US"/>
              <a:t>R 340.1758(a)</a:t>
            </a:r>
          </a:p>
        </p:txBody>
      </p:sp>
      <p:sp>
        <p:nvSpPr>
          <p:cNvPr id="3" name="Content Placeholder 2">
            <a:extLst>
              <a:ext uri="{FF2B5EF4-FFF2-40B4-BE49-F238E27FC236}">
                <a16:creationId xmlns:a16="http://schemas.microsoft.com/office/drawing/2014/main" id="{D45F5AB3-2C2A-496D-8F60-4123232D3338}"/>
              </a:ext>
            </a:extLst>
          </p:cNvPr>
          <p:cNvSpPr>
            <a:spLocks noGrp="1"/>
          </p:cNvSpPr>
          <p:nvPr>
            <p:ph idx="1"/>
          </p:nvPr>
        </p:nvSpPr>
        <p:spPr>
          <a:xfrm>
            <a:off x="838200" y="1837055"/>
            <a:ext cx="10515600" cy="4351338"/>
          </a:xfrm>
        </p:spPr>
        <p:txBody>
          <a:bodyPr vert="horz" lIns="91440" tIns="45720" rIns="91440" bIns="45720" rtlCol="0" anchor="t">
            <a:normAutofit/>
          </a:bodyPr>
          <a:lstStyle/>
          <a:p>
            <a:r>
              <a:rPr lang="en-US" sz="2800">
                <a:latin typeface="Arial"/>
                <a:cs typeface="Arial"/>
              </a:rPr>
              <a:t>The purpose of the waiver is to address the teacher shortage in programs for students with autism spectrum disorder (ASD).</a:t>
            </a:r>
          </a:p>
          <a:p>
            <a:r>
              <a:rPr lang="en-US" sz="2800">
                <a:latin typeface="Arial"/>
                <a:cs typeface="Arial"/>
              </a:rPr>
              <a:t>Allows a district, which has met waiver criteria, to hire a teacher endorsed in Emotional Impairment (EI), Cognitive Impairment (CI), or Learning Disabilities (LD) to teach in the program for students with ASD.</a:t>
            </a:r>
          </a:p>
          <a:p>
            <a:r>
              <a:rPr lang="en-US" sz="2800">
                <a:latin typeface="Arial"/>
                <a:cs typeface="Arial"/>
              </a:rPr>
              <a:t>Approved waivers are valid from the date the application is submitted through June 30</a:t>
            </a:r>
            <a:r>
              <a:rPr lang="en-US" sz="2800" baseline="30000">
                <a:latin typeface="Arial"/>
                <a:cs typeface="Arial"/>
              </a:rPr>
              <a:t>th</a:t>
            </a:r>
            <a:r>
              <a:rPr lang="en-US" sz="2800">
                <a:latin typeface="Arial"/>
                <a:cs typeface="Arial"/>
              </a:rPr>
              <a:t> of that academic year. </a:t>
            </a:r>
            <a:endParaRPr lang="en-US" sz="2800" b="1">
              <a:latin typeface="Arial"/>
              <a:cs typeface="Arial"/>
            </a:endParaRPr>
          </a:p>
        </p:txBody>
      </p:sp>
      <p:sp>
        <p:nvSpPr>
          <p:cNvPr id="5" name="Slide Number Placeholder 4">
            <a:extLst>
              <a:ext uri="{FF2B5EF4-FFF2-40B4-BE49-F238E27FC236}">
                <a16:creationId xmlns:a16="http://schemas.microsoft.com/office/drawing/2014/main" id="{4A5AB3EF-DCC7-414D-A263-6A6841F7FE52}"/>
              </a:ext>
            </a:extLst>
          </p:cNvPr>
          <p:cNvSpPr>
            <a:spLocks noGrp="1"/>
          </p:cNvSpPr>
          <p:nvPr>
            <p:ph type="sldNum" sz="quarter" idx="12"/>
          </p:nvPr>
        </p:nvSpPr>
        <p:spPr/>
        <p:txBody>
          <a:bodyPr/>
          <a:lstStyle/>
          <a:p>
            <a:fld id="{46775F4D-6D42-4CD6-A802-0B48E0231625}" type="slidenum">
              <a:rPr lang="en-US" smtClean="0"/>
              <a:pPr/>
              <a:t>15</a:t>
            </a:fld>
            <a:endParaRPr lang="en-US"/>
          </a:p>
        </p:txBody>
      </p:sp>
      <p:sp>
        <p:nvSpPr>
          <p:cNvPr id="4" name="Footer Placeholder 3">
            <a:extLst>
              <a:ext uri="{FF2B5EF4-FFF2-40B4-BE49-F238E27FC236}">
                <a16:creationId xmlns:a16="http://schemas.microsoft.com/office/drawing/2014/main" id="{233859BE-9B17-4BD0-A3B0-5B50536B8AB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695426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AFDF1-CE3A-9BFA-F848-54BF94D644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088FFC-1E62-A2A4-7751-B3A75184E4EF}"/>
              </a:ext>
            </a:extLst>
          </p:cNvPr>
          <p:cNvSpPr>
            <a:spLocks noGrp="1"/>
          </p:cNvSpPr>
          <p:nvPr>
            <p:ph type="title"/>
          </p:nvPr>
        </p:nvSpPr>
        <p:spPr>
          <a:xfrm>
            <a:off x="838200" y="343535"/>
            <a:ext cx="11281558" cy="1325563"/>
          </a:xfrm>
        </p:spPr>
        <p:txBody>
          <a:bodyPr>
            <a:normAutofit/>
          </a:bodyPr>
          <a:lstStyle/>
          <a:p>
            <a:r>
              <a:rPr lang="en-US"/>
              <a:t>Teacher Certification Code Requirement:</a:t>
            </a:r>
            <a:br>
              <a:rPr lang="en-US"/>
            </a:br>
            <a:r>
              <a:rPr lang="en-US"/>
              <a:t>R 390.1105(3)</a:t>
            </a:r>
          </a:p>
        </p:txBody>
      </p:sp>
      <p:sp>
        <p:nvSpPr>
          <p:cNvPr id="3" name="Content Placeholder 2">
            <a:extLst>
              <a:ext uri="{FF2B5EF4-FFF2-40B4-BE49-F238E27FC236}">
                <a16:creationId xmlns:a16="http://schemas.microsoft.com/office/drawing/2014/main" id="{82DCA1D1-48DF-F1A5-0E30-E1BE5ABFFEAA}"/>
              </a:ext>
            </a:extLst>
          </p:cNvPr>
          <p:cNvSpPr>
            <a:spLocks noGrp="1"/>
          </p:cNvSpPr>
          <p:nvPr>
            <p:ph idx="1"/>
          </p:nvPr>
        </p:nvSpPr>
        <p:spPr>
          <a:xfrm>
            <a:off x="838200" y="1837055"/>
            <a:ext cx="10515600" cy="4351338"/>
          </a:xfrm>
        </p:spPr>
        <p:txBody>
          <a:bodyPr vert="horz" lIns="91440" tIns="45720" rIns="91440" bIns="45720" rtlCol="0" anchor="t">
            <a:normAutofit lnSpcReduction="10000"/>
          </a:bodyPr>
          <a:lstStyle/>
          <a:p>
            <a:r>
              <a:rPr lang="en-US" sz="2800" dirty="0">
                <a:latin typeface="Arial"/>
                <a:cs typeface="Arial"/>
              </a:rPr>
              <a:t>The purpose of the waiver is to address the teacher shortage in specific special education programs.</a:t>
            </a:r>
          </a:p>
          <a:p>
            <a:r>
              <a:rPr lang="en-US" sz="2800" dirty="0">
                <a:latin typeface="Arial"/>
                <a:cs typeface="Arial"/>
              </a:rPr>
              <a:t>Allows a district, which has met waiver criteria, to assign a teacher endorsed in any area of special education to teach in the following programs for students with disabilities in the areas of </a:t>
            </a:r>
            <a:r>
              <a:rPr lang="en-US" sz="2800" dirty="0"/>
              <a:t>cognitive impairment, emotional impairment, learning disabilities, physical impairment and other health impairments, and severe multiple impairments.</a:t>
            </a:r>
            <a:endParaRPr lang="en-US" sz="2800" dirty="0">
              <a:latin typeface="Arial"/>
              <a:cs typeface="Arial"/>
            </a:endParaRPr>
          </a:p>
          <a:p>
            <a:r>
              <a:rPr lang="en-US" sz="2800" dirty="0">
                <a:latin typeface="Arial"/>
                <a:cs typeface="Arial"/>
              </a:rPr>
              <a:t>Approved waivers are valid from the date the application is submitted through June 30</a:t>
            </a:r>
            <a:r>
              <a:rPr lang="en-US" sz="2800" baseline="30000" dirty="0">
                <a:latin typeface="Arial"/>
                <a:cs typeface="Arial"/>
              </a:rPr>
              <a:t>th</a:t>
            </a:r>
            <a:r>
              <a:rPr lang="en-US" sz="2800" dirty="0">
                <a:latin typeface="Arial"/>
                <a:cs typeface="Arial"/>
              </a:rPr>
              <a:t> of that academic year. </a:t>
            </a:r>
            <a:endParaRPr lang="en-US" sz="2800" b="1" dirty="0">
              <a:latin typeface="Arial"/>
              <a:cs typeface="Arial"/>
            </a:endParaRPr>
          </a:p>
        </p:txBody>
      </p:sp>
      <p:sp>
        <p:nvSpPr>
          <p:cNvPr id="5" name="Slide Number Placeholder 4">
            <a:extLst>
              <a:ext uri="{FF2B5EF4-FFF2-40B4-BE49-F238E27FC236}">
                <a16:creationId xmlns:a16="http://schemas.microsoft.com/office/drawing/2014/main" id="{AD7EE993-6D22-9DAC-B77C-2D6E18E4F59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775F4D-6D42-4CD6-A802-0B48E0231625}" type="slidenum">
              <a:rPr kumimoji="0" lang="en-US" sz="1200" b="0" i="0" u="none" strike="noStrike" kern="1200" cap="none" spc="0" normalizeH="0" baseline="0" noProof="0" smtClean="0">
                <a:ln>
                  <a:noFill/>
                </a:ln>
                <a:solidFill>
                  <a:srgbClr val="C3321B"/>
                </a:solidFill>
                <a:effectLst/>
                <a:uLnTx/>
                <a:uFillTx/>
                <a:latin typeface="Arial" charset="0"/>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C3321B"/>
              </a:solidFill>
              <a:effectLst/>
              <a:uLnTx/>
              <a:uFillTx/>
              <a:latin typeface="Arial" charset="0"/>
              <a:cs typeface="Arial" charset="0"/>
            </a:endParaRPr>
          </a:p>
        </p:txBody>
      </p:sp>
      <p:sp>
        <p:nvSpPr>
          <p:cNvPr id="4" name="Footer Placeholder 3">
            <a:extLst>
              <a:ext uri="{FF2B5EF4-FFF2-40B4-BE49-F238E27FC236}">
                <a16:creationId xmlns:a16="http://schemas.microsoft.com/office/drawing/2014/main" id="{2F632CC3-AD8F-D21C-FC93-8F54BE6F8DD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A3A3A">
                    <a:tint val="75000"/>
                  </a:srgbClr>
                </a:solidFill>
                <a:effectLst/>
                <a:uLnTx/>
                <a:uFillTx/>
                <a:latin typeface="Arial" charset="0"/>
                <a:cs typeface="Arial" charset="0"/>
              </a:rPr>
              <a:t>Michigan Department of Education | Office of Special Education </a:t>
            </a:r>
          </a:p>
        </p:txBody>
      </p:sp>
    </p:spTree>
    <p:extLst>
      <p:ext uri="{BB962C8B-B14F-4D97-AF65-F5344CB8AC3E}">
        <p14:creationId xmlns:p14="http://schemas.microsoft.com/office/powerpoint/2010/main" val="1618209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2EC1C-B9D5-3667-8AE7-8658B2359F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7218DC-AE9A-7818-2EF7-E90FBAE92AB8}"/>
              </a:ext>
            </a:extLst>
          </p:cNvPr>
          <p:cNvSpPr>
            <a:spLocks noGrp="1"/>
          </p:cNvSpPr>
          <p:nvPr>
            <p:ph type="title"/>
          </p:nvPr>
        </p:nvSpPr>
        <p:spPr/>
        <p:txBody>
          <a:bodyPr>
            <a:normAutofit/>
          </a:bodyPr>
          <a:lstStyle/>
          <a:p>
            <a:r>
              <a:rPr lang="en-US" dirty="0"/>
              <a:t>Teacher Flexibility Waiver Renewals</a:t>
            </a:r>
          </a:p>
        </p:txBody>
      </p:sp>
      <p:sp>
        <p:nvSpPr>
          <p:cNvPr id="3" name="Content Placeholder 2">
            <a:extLst>
              <a:ext uri="{FF2B5EF4-FFF2-40B4-BE49-F238E27FC236}">
                <a16:creationId xmlns:a16="http://schemas.microsoft.com/office/drawing/2014/main" id="{F968C17C-DD60-A740-B330-57BCF665B551}"/>
              </a:ext>
            </a:extLst>
          </p:cNvPr>
          <p:cNvSpPr>
            <a:spLocks noGrp="1"/>
          </p:cNvSpPr>
          <p:nvPr>
            <p:ph idx="1"/>
          </p:nvPr>
        </p:nvSpPr>
        <p:spPr/>
        <p:txBody>
          <a:bodyPr vert="horz" lIns="91440" tIns="45720" rIns="91440" bIns="45720" rtlCol="0" anchor="t">
            <a:normAutofit/>
          </a:bodyPr>
          <a:lstStyle/>
          <a:p>
            <a:r>
              <a:rPr lang="en-US" sz="2800"/>
              <a:t>Teacher flexibility waivers may be renewed for one academic year for the same teacher in the same position by completing the abbreviated renewal application.</a:t>
            </a:r>
          </a:p>
          <a:p>
            <a:r>
              <a:rPr lang="en-US" sz="2800"/>
              <a:t>The abbreviated renewal application requires assurance of satisfactory teacher performance but does not require the district to post the position. </a:t>
            </a:r>
          </a:p>
          <a:p>
            <a:r>
              <a:rPr lang="en-US" sz="2800"/>
              <a:t>The district is required to complete a new waiver application if a waiver is sought for the same position after the academic year for which a renewal was granted.</a:t>
            </a:r>
          </a:p>
        </p:txBody>
      </p:sp>
      <p:sp>
        <p:nvSpPr>
          <p:cNvPr id="5" name="Slide Number Placeholder 4">
            <a:extLst>
              <a:ext uri="{FF2B5EF4-FFF2-40B4-BE49-F238E27FC236}">
                <a16:creationId xmlns:a16="http://schemas.microsoft.com/office/drawing/2014/main" id="{34072800-353F-EC2E-A28A-AFAF6764212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775F4D-6D42-4CD6-A802-0B48E0231625}" type="slidenum">
              <a:rPr kumimoji="0" lang="en-US" sz="1200" b="0" i="0" u="none" strike="noStrike" kern="1200" cap="none" spc="0" normalizeH="0" baseline="0" noProof="0" smtClean="0">
                <a:ln>
                  <a:noFill/>
                </a:ln>
                <a:solidFill>
                  <a:srgbClr val="C3321B"/>
                </a:solidFill>
                <a:effectLst/>
                <a:uLnTx/>
                <a:uFillTx/>
                <a:latin typeface="Arial" charset="0"/>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C3321B"/>
              </a:solidFill>
              <a:effectLst/>
              <a:uLnTx/>
              <a:uFillTx/>
              <a:latin typeface="Arial" charset="0"/>
              <a:cs typeface="Arial" charset="0"/>
            </a:endParaRPr>
          </a:p>
        </p:txBody>
      </p:sp>
      <p:sp>
        <p:nvSpPr>
          <p:cNvPr id="4" name="Footer Placeholder 3">
            <a:extLst>
              <a:ext uri="{FF2B5EF4-FFF2-40B4-BE49-F238E27FC236}">
                <a16:creationId xmlns:a16="http://schemas.microsoft.com/office/drawing/2014/main" id="{1A126EF8-AC61-DDF4-73F4-0AAF761288A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A3A3A">
                    <a:tint val="75000"/>
                  </a:srgbClr>
                </a:solidFill>
                <a:effectLst/>
                <a:uLnTx/>
                <a:uFillTx/>
                <a:latin typeface="Arial" charset="0"/>
                <a:cs typeface="Arial" charset="0"/>
              </a:rPr>
              <a:t>Michigan Department of Education | Office of Special Education </a:t>
            </a:r>
          </a:p>
        </p:txBody>
      </p:sp>
    </p:spTree>
    <p:extLst>
      <p:ext uri="{BB962C8B-B14F-4D97-AF65-F5344CB8AC3E}">
        <p14:creationId xmlns:p14="http://schemas.microsoft.com/office/powerpoint/2010/main" val="1353275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E273B-D1B8-691C-DBF6-50B6A024386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17D3109-E21B-AECE-78AB-10C7681BF48A}"/>
              </a:ext>
            </a:extLst>
          </p:cNvPr>
          <p:cNvSpPr>
            <a:spLocks noGrp="1"/>
          </p:cNvSpPr>
          <p:nvPr>
            <p:ph type="ctrTitle"/>
          </p:nvPr>
        </p:nvSpPr>
        <p:spPr/>
        <p:txBody>
          <a:bodyPr/>
          <a:lstStyle/>
          <a:p>
            <a:r>
              <a:rPr lang="en-US"/>
              <a:t>Teacher Flexibility Application Requirements</a:t>
            </a:r>
          </a:p>
        </p:txBody>
      </p:sp>
      <p:sp>
        <p:nvSpPr>
          <p:cNvPr id="5" name="Slide Number Placeholder 4">
            <a:extLst>
              <a:ext uri="{FF2B5EF4-FFF2-40B4-BE49-F238E27FC236}">
                <a16:creationId xmlns:a16="http://schemas.microsoft.com/office/drawing/2014/main" id="{42049E4D-377C-8061-6EE8-62E76BE1844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6F2232-818B-4E09-954B-6E16973FF9E0}" type="slidenum">
              <a:rPr kumimoji="0" lang="en-US" sz="1200" b="0" i="0" u="none" strike="noStrike" kern="1200" cap="none" spc="0" normalizeH="0" baseline="0" noProof="0" smtClean="0">
                <a:ln>
                  <a:noFill/>
                </a:ln>
                <a:solidFill>
                  <a:srgbClr val="C3321B"/>
                </a:solidFill>
                <a:effectLst/>
                <a:uLnTx/>
                <a:uFillTx/>
                <a:latin typeface="Arial" charset="0"/>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C3321B"/>
              </a:solidFill>
              <a:effectLst/>
              <a:uLnTx/>
              <a:uFillTx/>
              <a:latin typeface="Arial" charset="0"/>
              <a:cs typeface="Arial" charset="0"/>
            </a:endParaRPr>
          </a:p>
        </p:txBody>
      </p:sp>
      <p:sp>
        <p:nvSpPr>
          <p:cNvPr id="2" name="Footer Placeholder 1">
            <a:extLst>
              <a:ext uri="{FF2B5EF4-FFF2-40B4-BE49-F238E27FC236}">
                <a16:creationId xmlns:a16="http://schemas.microsoft.com/office/drawing/2014/main" id="{AC1EBAD2-9298-9621-80A7-C54A71B4C5F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A3A3A">
                    <a:tint val="75000"/>
                  </a:srgbClr>
                </a:solidFill>
                <a:effectLst/>
                <a:uLnTx/>
                <a:uFillTx/>
                <a:latin typeface="Arial" charset="0"/>
                <a:cs typeface="Arial" charset="0"/>
              </a:rPr>
              <a:t>Michigan Department of Education | Office of Special Education </a:t>
            </a:r>
          </a:p>
        </p:txBody>
      </p:sp>
    </p:spTree>
    <p:extLst>
      <p:ext uri="{BB962C8B-B14F-4D97-AF65-F5344CB8AC3E}">
        <p14:creationId xmlns:p14="http://schemas.microsoft.com/office/powerpoint/2010/main" val="1206188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7D79A-28BD-0347-B57B-7CD57707F1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CCB948-AAA2-984C-FB4A-5D3B6C5732E9}"/>
              </a:ext>
            </a:extLst>
          </p:cNvPr>
          <p:cNvSpPr>
            <a:spLocks noGrp="1"/>
          </p:cNvSpPr>
          <p:nvPr>
            <p:ph type="title"/>
          </p:nvPr>
        </p:nvSpPr>
        <p:spPr/>
        <p:txBody>
          <a:bodyPr>
            <a:normAutofit/>
          </a:bodyPr>
          <a:lstStyle/>
          <a:p>
            <a:r>
              <a:rPr lang="en-US"/>
              <a:t>Requirements for all Teacher Flexibility Waiver Applications</a:t>
            </a:r>
          </a:p>
        </p:txBody>
      </p:sp>
      <p:sp>
        <p:nvSpPr>
          <p:cNvPr id="3" name="Content Placeholder 2">
            <a:extLst>
              <a:ext uri="{FF2B5EF4-FFF2-40B4-BE49-F238E27FC236}">
                <a16:creationId xmlns:a16="http://schemas.microsoft.com/office/drawing/2014/main" id="{052BAD4E-D5B2-5C7E-1F0E-2E6FE0A73408}"/>
              </a:ext>
            </a:extLst>
          </p:cNvPr>
          <p:cNvSpPr>
            <a:spLocks noGrp="1"/>
          </p:cNvSpPr>
          <p:nvPr>
            <p:ph idx="1"/>
          </p:nvPr>
        </p:nvSpPr>
        <p:spPr/>
        <p:txBody>
          <a:bodyPr vert="horz" lIns="91440" tIns="45720" rIns="91440" bIns="45720" rtlCol="0" anchor="t">
            <a:normAutofit/>
          </a:bodyPr>
          <a:lstStyle/>
          <a:p>
            <a:r>
              <a:rPr lang="en-US" sz="2800" dirty="0">
                <a:latin typeface="Arial"/>
                <a:cs typeface="Arial"/>
              </a:rPr>
              <a:t>A description of how the district will address the intent of the rule being waived or why the waiver is necessary to stimulate improved pupil performance.</a:t>
            </a:r>
          </a:p>
          <a:p>
            <a:r>
              <a:rPr lang="en-US" sz="2800" dirty="0">
                <a:latin typeface="Arial"/>
                <a:cs typeface="Arial"/>
              </a:rPr>
              <a:t>The name of the special education program, grades included, and building location.</a:t>
            </a:r>
          </a:p>
          <a:p>
            <a:r>
              <a:rPr lang="en-US" sz="2800" dirty="0">
                <a:latin typeface="Arial"/>
                <a:cs typeface="Arial"/>
              </a:rPr>
              <a:t>The candidate’s name and current endorsements, including Personal Identification Code (PIC) number and expiration date.</a:t>
            </a:r>
          </a:p>
        </p:txBody>
      </p:sp>
      <p:sp>
        <p:nvSpPr>
          <p:cNvPr id="5" name="Slide Number Placeholder 4">
            <a:extLst>
              <a:ext uri="{FF2B5EF4-FFF2-40B4-BE49-F238E27FC236}">
                <a16:creationId xmlns:a16="http://schemas.microsoft.com/office/drawing/2014/main" id="{F44D71D6-8BF4-FA3A-2DE3-F9946CFB5D3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775F4D-6D42-4CD6-A802-0B48E0231625}" type="slidenum">
              <a:rPr kumimoji="0" lang="en-US" sz="1200" b="0" i="0" u="none" strike="noStrike" kern="1200" cap="none" spc="0" normalizeH="0" baseline="0" noProof="0" smtClean="0">
                <a:ln>
                  <a:noFill/>
                </a:ln>
                <a:solidFill>
                  <a:srgbClr val="C3321B"/>
                </a:solidFill>
                <a:effectLst/>
                <a:uLnTx/>
                <a:uFillTx/>
                <a:latin typeface="Arial" charset="0"/>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C3321B"/>
              </a:solidFill>
              <a:effectLst/>
              <a:uLnTx/>
              <a:uFillTx/>
              <a:latin typeface="Arial" charset="0"/>
              <a:cs typeface="Arial" charset="0"/>
            </a:endParaRPr>
          </a:p>
        </p:txBody>
      </p:sp>
      <p:sp>
        <p:nvSpPr>
          <p:cNvPr id="4" name="Footer Placeholder 3">
            <a:extLst>
              <a:ext uri="{FF2B5EF4-FFF2-40B4-BE49-F238E27FC236}">
                <a16:creationId xmlns:a16="http://schemas.microsoft.com/office/drawing/2014/main" id="{4C1ECBC0-9D04-42D7-FACA-BA162BE8893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A3A3A">
                    <a:tint val="75000"/>
                  </a:srgbClr>
                </a:solidFill>
                <a:effectLst/>
                <a:uLnTx/>
                <a:uFillTx/>
                <a:latin typeface="Arial" charset="0"/>
                <a:cs typeface="Arial" charset="0"/>
              </a:rPr>
              <a:t>Michigan Department of Education | Office of Special Education </a:t>
            </a:r>
          </a:p>
        </p:txBody>
      </p:sp>
    </p:spTree>
    <p:extLst>
      <p:ext uri="{BB962C8B-B14F-4D97-AF65-F5344CB8AC3E}">
        <p14:creationId xmlns:p14="http://schemas.microsoft.com/office/powerpoint/2010/main" val="1033760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Meet the Team </a:t>
            </a:r>
          </a:p>
        </p:txBody>
      </p:sp>
      <p:sp>
        <p:nvSpPr>
          <p:cNvPr id="8" name="Content Placeholder 2">
            <a:extLst>
              <a:ext uri="{FF2B5EF4-FFF2-40B4-BE49-F238E27FC236}">
                <a16:creationId xmlns:a16="http://schemas.microsoft.com/office/drawing/2014/main" id="{3F5E70F9-6D5E-4921-8D7B-2C53C6834FC8}"/>
              </a:ext>
            </a:extLst>
          </p:cNvPr>
          <p:cNvSpPr>
            <a:spLocks noGrp="1"/>
          </p:cNvSpPr>
          <p:nvPr>
            <p:ph idx="1"/>
          </p:nvPr>
        </p:nvSpPr>
        <p:spPr>
          <a:xfrm>
            <a:off x="776417" y="1825625"/>
            <a:ext cx="9650118" cy="4667250"/>
          </a:xfrm>
        </p:spPr>
        <p:txBody>
          <a:bodyPr>
            <a:normAutofit/>
          </a:bodyPr>
          <a:lstStyle/>
          <a:p>
            <a:r>
              <a:rPr lang="en-US" sz="2800" dirty="0"/>
              <a:t>Office of Special Education (OSE) </a:t>
            </a:r>
          </a:p>
          <a:p>
            <a:pPr lvl="1">
              <a:lnSpc>
                <a:spcPct val="110000"/>
              </a:lnSpc>
            </a:pPr>
            <a:r>
              <a:rPr lang="en-US" sz="2800" dirty="0"/>
              <a:t>Beth Cooke, Policy Consultant</a:t>
            </a:r>
          </a:p>
          <a:p>
            <a:pPr lvl="1">
              <a:lnSpc>
                <a:spcPct val="110000"/>
              </a:lnSpc>
            </a:pPr>
            <a:r>
              <a:rPr lang="en-US" sz="2800" dirty="0"/>
              <a:t>Sheryl Diamond, Policy Consultant</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912BC1-F2B2-4048-96A2-39CED5BDBEEC}" type="slidenum">
              <a:rPr kumimoji="0" lang="en-US" sz="1200" b="0" i="0" u="none" strike="noStrike" kern="1200" cap="none" spc="0" normalizeH="0" baseline="0" noProof="0" smtClean="0">
                <a:ln>
                  <a:noFill/>
                </a:ln>
                <a:solidFill>
                  <a:srgbClr val="C3321B"/>
                </a:solidFill>
                <a:effectLst/>
                <a:uLnTx/>
                <a:uFillTx/>
                <a:latin typeface="Arial" charset="0"/>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C3321B"/>
              </a:solidFill>
              <a:effectLst/>
              <a:uLnTx/>
              <a:uFillTx/>
              <a:latin typeface="Arial" charset="0"/>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A3A3A">
                    <a:tint val="75000"/>
                  </a:srgbClr>
                </a:solidFill>
                <a:effectLst/>
                <a:uLnTx/>
                <a:uFillTx/>
                <a:latin typeface="Arial" charset="0"/>
                <a:cs typeface="Arial" charset="0"/>
              </a:rPr>
              <a:t>Michigan Department of Education | Office of Special Education </a:t>
            </a:r>
          </a:p>
        </p:txBody>
      </p:sp>
    </p:spTree>
    <p:extLst>
      <p:ext uri="{BB962C8B-B14F-4D97-AF65-F5344CB8AC3E}">
        <p14:creationId xmlns:p14="http://schemas.microsoft.com/office/powerpoint/2010/main" val="940429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655D6-4B3C-4EF0-BD6E-BDE4249AF045}"/>
              </a:ext>
            </a:extLst>
          </p:cNvPr>
          <p:cNvSpPr>
            <a:spLocks noGrp="1"/>
          </p:cNvSpPr>
          <p:nvPr>
            <p:ph type="title"/>
          </p:nvPr>
        </p:nvSpPr>
        <p:spPr/>
        <p:txBody>
          <a:bodyPr>
            <a:normAutofit/>
          </a:bodyPr>
          <a:lstStyle/>
          <a:p>
            <a:r>
              <a:rPr lang="en-US"/>
              <a:t>Requirements for all Teacher Flexibility Waiver Applications - 2</a:t>
            </a:r>
          </a:p>
        </p:txBody>
      </p:sp>
      <p:sp>
        <p:nvSpPr>
          <p:cNvPr id="3" name="Content Placeholder 2">
            <a:extLst>
              <a:ext uri="{FF2B5EF4-FFF2-40B4-BE49-F238E27FC236}">
                <a16:creationId xmlns:a16="http://schemas.microsoft.com/office/drawing/2014/main" id="{20E367F4-C038-4E2B-857C-B5AE78F0BBB5}"/>
              </a:ext>
            </a:extLst>
          </p:cNvPr>
          <p:cNvSpPr>
            <a:spLocks noGrp="1"/>
          </p:cNvSpPr>
          <p:nvPr>
            <p:ph idx="1"/>
          </p:nvPr>
        </p:nvSpPr>
        <p:spPr/>
        <p:txBody>
          <a:bodyPr vert="horz" lIns="91440" tIns="45720" rIns="91440" bIns="45720" rtlCol="0" anchor="t">
            <a:normAutofit fontScale="92500"/>
          </a:bodyPr>
          <a:lstStyle/>
          <a:p>
            <a:r>
              <a:rPr lang="en-US" sz="2800" dirty="0">
                <a:latin typeface="Arial"/>
                <a:cs typeface="Arial"/>
              </a:rPr>
              <a:t>The district must provide the following:</a:t>
            </a:r>
          </a:p>
          <a:p>
            <a:pPr lvl="1"/>
            <a:r>
              <a:rPr lang="en-US" sz="2400" dirty="0">
                <a:latin typeface="Arial"/>
                <a:cs typeface="Arial"/>
              </a:rPr>
              <a:t>A copy of the job posting for candidates with an endorsement that matches the special education program for which the waiver is requested.</a:t>
            </a:r>
          </a:p>
          <a:p>
            <a:pPr lvl="1"/>
            <a:r>
              <a:rPr lang="en-US" sz="2400" dirty="0">
                <a:latin typeface="Arial"/>
                <a:cs typeface="Arial"/>
              </a:rPr>
              <a:t>The number of candidates with the matching endorsement who applied and reasons they were not selected.</a:t>
            </a:r>
          </a:p>
          <a:p>
            <a:pPr lvl="1"/>
            <a:r>
              <a:rPr lang="en-US" sz="2400" dirty="0">
                <a:latin typeface="Arial"/>
                <a:cs typeface="Arial"/>
              </a:rPr>
              <a:t>If a substitute teacher was assigned to fill the position.</a:t>
            </a:r>
          </a:p>
          <a:p>
            <a:pPr lvl="1"/>
            <a:r>
              <a:rPr lang="en-US" sz="2400" dirty="0">
                <a:latin typeface="Arial"/>
                <a:cs typeface="Arial"/>
              </a:rPr>
              <a:t>A dated communication to the district’s certified teachers which includes the following:</a:t>
            </a:r>
          </a:p>
          <a:p>
            <a:pPr lvl="2"/>
            <a:r>
              <a:rPr lang="en-US" sz="2200" dirty="0">
                <a:latin typeface="Arial"/>
                <a:cs typeface="Arial"/>
              </a:rPr>
              <a:t>The availability of the open position due to the teacher shortage.</a:t>
            </a:r>
          </a:p>
          <a:p>
            <a:pPr lvl="2"/>
            <a:r>
              <a:rPr lang="en-US" sz="2200" dirty="0">
                <a:latin typeface="Arial"/>
                <a:cs typeface="Arial"/>
              </a:rPr>
              <a:t>The option to obtain temporary approval.</a:t>
            </a:r>
          </a:p>
          <a:p>
            <a:pPr lvl="2"/>
            <a:r>
              <a:rPr lang="en-US" sz="2200" dirty="0">
                <a:latin typeface="Arial"/>
                <a:cs typeface="Arial"/>
              </a:rPr>
              <a:t>The availability of tuition reimbursement.</a:t>
            </a:r>
            <a:endParaRPr lang="en-US" sz="2800" dirty="0">
              <a:latin typeface="Arial"/>
              <a:cs typeface="Arial"/>
            </a:endParaRPr>
          </a:p>
          <a:p>
            <a:endParaRPr lang="en-US" dirty="0"/>
          </a:p>
        </p:txBody>
      </p:sp>
      <p:sp>
        <p:nvSpPr>
          <p:cNvPr id="5" name="Slide Number Placeholder 4">
            <a:extLst>
              <a:ext uri="{FF2B5EF4-FFF2-40B4-BE49-F238E27FC236}">
                <a16:creationId xmlns:a16="http://schemas.microsoft.com/office/drawing/2014/main" id="{D0D79420-9691-4926-850D-B93B8C7C83E6}"/>
              </a:ext>
            </a:extLst>
          </p:cNvPr>
          <p:cNvSpPr>
            <a:spLocks noGrp="1"/>
          </p:cNvSpPr>
          <p:nvPr>
            <p:ph type="sldNum" sz="quarter" idx="12"/>
          </p:nvPr>
        </p:nvSpPr>
        <p:spPr/>
        <p:txBody>
          <a:bodyPr/>
          <a:lstStyle/>
          <a:p>
            <a:fld id="{46775F4D-6D42-4CD6-A802-0B48E0231625}" type="slidenum">
              <a:rPr lang="en-US" smtClean="0"/>
              <a:pPr/>
              <a:t>20</a:t>
            </a:fld>
            <a:endParaRPr lang="en-US"/>
          </a:p>
        </p:txBody>
      </p:sp>
      <p:sp>
        <p:nvSpPr>
          <p:cNvPr id="4" name="Footer Placeholder 3">
            <a:extLst>
              <a:ext uri="{FF2B5EF4-FFF2-40B4-BE49-F238E27FC236}">
                <a16:creationId xmlns:a16="http://schemas.microsoft.com/office/drawing/2014/main" id="{5018ADF2-ED02-452D-93BD-F035CC79874E}"/>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964364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77607-2F3B-739D-EDF8-041F4FC17E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548C87-CE45-65D1-51A7-B9A9F9A367C7}"/>
              </a:ext>
            </a:extLst>
          </p:cNvPr>
          <p:cNvSpPr>
            <a:spLocks noGrp="1"/>
          </p:cNvSpPr>
          <p:nvPr>
            <p:ph type="title"/>
          </p:nvPr>
        </p:nvSpPr>
        <p:spPr/>
        <p:txBody>
          <a:bodyPr>
            <a:normAutofit/>
          </a:bodyPr>
          <a:lstStyle/>
          <a:p>
            <a:r>
              <a:rPr lang="en-US" dirty="0"/>
              <a:t>Renewal Application Requirements for Teacher Flexibility Waivers</a:t>
            </a:r>
          </a:p>
        </p:txBody>
      </p:sp>
      <p:sp>
        <p:nvSpPr>
          <p:cNvPr id="3" name="Content Placeholder 2">
            <a:extLst>
              <a:ext uri="{FF2B5EF4-FFF2-40B4-BE49-F238E27FC236}">
                <a16:creationId xmlns:a16="http://schemas.microsoft.com/office/drawing/2014/main" id="{CE4E2891-C2B9-6CEA-6B71-DFE4DA9998BF}"/>
              </a:ext>
            </a:extLst>
          </p:cNvPr>
          <p:cNvSpPr>
            <a:spLocks noGrp="1"/>
          </p:cNvSpPr>
          <p:nvPr>
            <p:ph idx="1"/>
          </p:nvPr>
        </p:nvSpPr>
        <p:spPr/>
        <p:txBody>
          <a:bodyPr vert="horz" lIns="91440" tIns="45720" rIns="91440" bIns="45720" rtlCol="0" anchor="t">
            <a:normAutofit lnSpcReduction="10000"/>
          </a:bodyPr>
          <a:lstStyle/>
          <a:p>
            <a:r>
              <a:rPr lang="en-US" sz="2800" dirty="0"/>
              <a:t>Teacher flexibility waivers may be renewed for one academic year for the same teacher in the same position by completing the abbreviated renewal application.</a:t>
            </a:r>
          </a:p>
          <a:p>
            <a:r>
              <a:rPr lang="en-US" sz="2800" dirty="0"/>
              <a:t>The abbreviated renewal application requires assurance of satisfactory teacher performance but does not require the district to post the position. </a:t>
            </a:r>
          </a:p>
          <a:p>
            <a:r>
              <a:rPr lang="en-US" sz="2800" dirty="0"/>
              <a:t>When the district chooses the rule in the application, a question will appear asking if the district is seeking a renewal.</a:t>
            </a:r>
          </a:p>
          <a:p>
            <a:r>
              <a:rPr lang="en-US" sz="2800" dirty="0"/>
              <a:t>Checking Yes to: “Is this a renewal?” will populate the abbreviated renewal application.</a:t>
            </a:r>
          </a:p>
        </p:txBody>
      </p:sp>
      <p:sp>
        <p:nvSpPr>
          <p:cNvPr id="5" name="Slide Number Placeholder 4">
            <a:extLst>
              <a:ext uri="{FF2B5EF4-FFF2-40B4-BE49-F238E27FC236}">
                <a16:creationId xmlns:a16="http://schemas.microsoft.com/office/drawing/2014/main" id="{1FB1D1EA-B4A1-41BA-69B4-A99EE1D239E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775F4D-6D42-4CD6-A802-0B48E0231625}" type="slidenum">
              <a:rPr kumimoji="0" lang="en-US" sz="1200" b="0" i="0" u="none" strike="noStrike" kern="1200" cap="none" spc="0" normalizeH="0" baseline="0" noProof="0" smtClean="0">
                <a:ln>
                  <a:noFill/>
                </a:ln>
                <a:solidFill>
                  <a:srgbClr val="C3321B"/>
                </a:solidFill>
                <a:effectLst/>
                <a:uLnTx/>
                <a:uFillTx/>
                <a:latin typeface="Arial" charset="0"/>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C3321B"/>
              </a:solidFill>
              <a:effectLst/>
              <a:uLnTx/>
              <a:uFillTx/>
              <a:latin typeface="Arial" charset="0"/>
              <a:cs typeface="Arial" charset="0"/>
            </a:endParaRPr>
          </a:p>
        </p:txBody>
      </p:sp>
      <p:sp>
        <p:nvSpPr>
          <p:cNvPr id="4" name="Footer Placeholder 3">
            <a:extLst>
              <a:ext uri="{FF2B5EF4-FFF2-40B4-BE49-F238E27FC236}">
                <a16:creationId xmlns:a16="http://schemas.microsoft.com/office/drawing/2014/main" id="{96F57B51-C3CF-A073-C314-4C5C43E4A6E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A3A3A">
                    <a:tint val="75000"/>
                  </a:srgbClr>
                </a:solidFill>
                <a:effectLst/>
                <a:uLnTx/>
                <a:uFillTx/>
                <a:latin typeface="Arial" charset="0"/>
                <a:cs typeface="Arial" charset="0"/>
              </a:rPr>
              <a:t>Michigan Department of Education | Office of Special Education </a:t>
            </a:r>
          </a:p>
        </p:txBody>
      </p:sp>
    </p:spTree>
    <p:extLst>
      <p:ext uri="{BB962C8B-B14F-4D97-AF65-F5344CB8AC3E}">
        <p14:creationId xmlns:p14="http://schemas.microsoft.com/office/powerpoint/2010/main" val="3665551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749E4-F4FB-FECE-FED2-3E6A4815AD0A}"/>
              </a:ext>
            </a:extLst>
          </p:cNvPr>
          <p:cNvSpPr>
            <a:spLocks noGrp="1"/>
          </p:cNvSpPr>
          <p:nvPr>
            <p:ph type="ctrTitle"/>
          </p:nvPr>
        </p:nvSpPr>
        <p:spPr/>
        <p:txBody>
          <a:bodyPr/>
          <a:lstStyle/>
          <a:p>
            <a:r>
              <a:rPr lang="en-US" dirty="0"/>
              <a:t>Waiver Application Requirements for Other MARSE Rules</a:t>
            </a:r>
          </a:p>
        </p:txBody>
      </p:sp>
      <p:sp>
        <p:nvSpPr>
          <p:cNvPr id="5" name="Slide Number Placeholder 4">
            <a:extLst>
              <a:ext uri="{FF2B5EF4-FFF2-40B4-BE49-F238E27FC236}">
                <a16:creationId xmlns:a16="http://schemas.microsoft.com/office/drawing/2014/main" id="{8BAA81EE-FDE6-6FA0-2F22-1DC5033A3B00}"/>
              </a:ext>
            </a:extLst>
          </p:cNvPr>
          <p:cNvSpPr>
            <a:spLocks noGrp="1"/>
          </p:cNvSpPr>
          <p:nvPr>
            <p:ph type="sldNum" sz="quarter" idx="12"/>
          </p:nvPr>
        </p:nvSpPr>
        <p:spPr/>
        <p:txBody>
          <a:bodyPr/>
          <a:lstStyle/>
          <a:p>
            <a:fld id="{2E6F2232-818B-4E09-954B-6E16973FF9E0}" type="slidenum">
              <a:rPr lang="en-US" smtClean="0"/>
              <a:pPr/>
              <a:t>22</a:t>
            </a:fld>
            <a:endParaRPr lang="en-US"/>
          </a:p>
        </p:txBody>
      </p:sp>
      <p:sp>
        <p:nvSpPr>
          <p:cNvPr id="2" name="Footer Placeholder 1">
            <a:extLst>
              <a:ext uri="{FF2B5EF4-FFF2-40B4-BE49-F238E27FC236}">
                <a16:creationId xmlns:a16="http://schemas.microsoft.com/office/drawing/2014/main" id="{CFB55288-AC76-226A-E112-C67976C406DE}"/>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25660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BE84F-64B9-C1A4-196B-3BA66A5E5EA4}"/>
              </a:ext>
            </a:extLst>
          </p:cNvPr>
          <p:cNvSpPr>
            <a:spLocks noGrp="1"/>
          </p:cNvSpPr>
          <p:nvPr>
            <p:ph type="title"/>
          </p:nvPr>
        </p:nvSpPr>
        <p:spPr/>
        <p:txBody>
          <a:bodyPr/>
          <a:lstStyle/>
          <a:p>
            <a:r>
              <a:rPr lang="en-US" dirty="0"/>
              <a:t>Application Requirements</a:t>
            </a:r>
          </a:p>
        </p:txBody>
      </p:sp>
      <p:sp>
        <p:nvSpPr>
          <p:cNvPr id="3" name="Content Placeholder 2">
            <a:extLst>
              <a:ext uri="{FF2B5EF4-FFF2-40B4-BE49-F238E27FC236}">
                <a16:creationId xmlns:a16="http://schemas.microsoft.com/office/drawing/2014/main" id="{7D137985-0791-EE15-3E4A-53130793EB3F}"/>
              </a:ext>
            </a:extLst>
          </p:cNvPr>
          <p:cNvSpPr>
            <a:spLocks noGrp="1"/>
          </p:cNvSpPr>
          <p:nvPr>
            <p:ph idx="1"/>
          </p:nvPr>
        </p:nvSpPr>
        <p:spPr/>
        <p:txBody>
          <a:bodyPr/>
          <a:lstStyle/>
          <a:p>
            <a:pPr lvl="1"/>
            <a:r>
              <a:rPr lang="en-US" sz="2800">
                <a:latin typeface="Arial"/>
                <a:cs typeface="Arial"/>
              </a:rPr>
              <a:t>Include the rule number to be waived.</a:t>
            </a:r>
          </a:p>
          <a:p>
            <a:pPr lvl="1"/>
            <a:r>
              <a:rPr lang="en-US" sz="2800">
                <a:latin typeface="Arial"/>
                <a:cs typeface="Arial"/>
              </a:rPr>
              <a:t>Indicate length of time requested not to exceed three years.</a:t>
            </a:r>
          </a:p>
          <a:p>
            <a:pPr lvl="1"/>
            <a:r>
              <a:rPr lang="en-US" sz="2800">
                <a:latin typeface="Arial"/>
                <a:cs typeface="Arial"/>
              </a:rPr>
              <a:t>Describe how the district will meet the intent of the rule in a more effective, efficient, or economical manner, or why the waiver is necessary for improved pupil performance.</a:t>
            </a:r>
          </a:p>
          <a:p>
            <a:pPr lvl="1"/>
            <a:r>
              <a:rPr lang="en-US" sz="2800">
                <a:latin typeface="Arial"/>
                <a:cs typeface="Arial"/>
              </a:rPr>
              <a:t>Describe how student needs will be met under the requested waiver.</a:t>
            </a:r>
            <a:endParaRPr lang="en-US" sz="2800"/>
          </a:p>
          <a:p>
            <a:endParaRPr lang="en-US"/>
          </a:p>
        </p:txBody>
      </p:sp>
      <p:sp>
        <p:nvSpPr>
          <p:cNvPr id="5" name="Slide Number Placeholder 4">
            <a:extLst>
              <a:ext uri="{FF2B5EF4-FFF2-40B4-BE49-F238E27FC236}">
                <a16:creationId xmlns:a16="http://schemas.microsoft.com/office/drawing/2014/main" id="{E87D282B-6C7C-0896-BB44-B7398F6F42E8}"/>
              </a:ext>
            </a:extLst>
          </p:cNvPr>
          <p:cNvSpPr>
            <a:spLocks noGrp="1"/>
          </p:cNvSpPr>
          <p:nvPr>
            <p:ph type="sldNum" sz="quarter" idx="12"/>
          </p:nvPr>
        </p:nvSpPr>
        <p:spPr/>
        <p:txBody>
          <a:bodyPr/>
          <a:lstStyle/>
          <a:p>
            <a:fld id="{46775F4D-6D42-4CD6-A802-0B48E0231625}" type="slidenum">
              <a:rPr lang="en-US" smtClean="0"/>
              <a:pPr/>
              <a:t>23</a:t>
            </a:fld>
            <a:endParaRPr lang="en-US"/>
          </a:p>
        </p:txBody>
      </p:sp>
      <p:sp>
        <p:nvSpPr>
          <p:cNvPr id="4" name="Footer Placeholder 3">
            <a:extLst>
              <a:ext uri="{FF2B5EF4-FFF2-40B4-BE49-F238E27FC236}">
                <a16:creationId xmlns:a16="http://schemas.microsoft.com/office/drawing/2014/main" id="{0DDAE370-4B30-8872-68E2-8566B229AB0B}"/>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974812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AB69B-281A-4EB9-B3B7-50EFEACFF728}"/>
              </a:ext>
            </a:extLst>
          </p:cNvPr>
          <p:cNvSpPr>
            <a:spLocks noGrp="1"/>
          </p:cNvSpPr>
          <p:nvPr>
            <p:ph type="title"/>
          </p:nvPr>
        </p:nvSpPr>
        <p:spPr/>
        <p:txBody>
          <a:bodyPr/>
          <a:lstStyle/>
          <a:p>
            <a:r>
              <a:rPr lang="en-US"/>
              <a:t>Application Requirements - 2</a:t>
            </a:r>
          </a:p>
        </p:txBody>
      </p:sp>
      <p:sp>
        <p:nvSpPr>
          <p:cNvPr id="3" name="Content Placeholder 2">
            <a:extLst>
              <a:ext uri="{FF2B5EF4-FFF2-40B4-BE49-F238E27FC236}">
                <a16:creationId xmlns:a16="http://schemas.microsoft.com/office/drawing/2014/main" id="{C52FEC22-3512-405F-B620-E4EC1FCEB1CB}"/>
              </a:ext>
            </a:extLst>
          </p:cNvPr>
          <p:cNvSpPr>
            <a:spLocks noGrp="1"/>
          </p:cNvSpPr>
          <p:nvPr>
            <p:ph idx="1"/>
          </p:nvPr>
        </p:nvSpPr>
        <p:spPr/>
        <p:txBody>
          <a:bodyPr vert="horz" lIns="91440" tIns="45720" rIns="91440" bIns="45720" rtlCol="0" anchor="t">
            <a:normAutofit/>
          </a:bodyPr>
          <a:lstStyle/>
          <a:p>
            <a:pPr>
              <a:buClr>
                <a:srgbClr val="D1831E"/>
              </a:buClr>
              <a:defRPr/>
            </a:pPr>
            <a:r>
              <a:rPr lang="en-US" sz="2800">
                <a:latin typeface="Arial"/>
                <a:cs typeface="Arial"/>
              </a:rPr>
              <a:t>Include a statement of</a:t>
            </a:r>
            <a:r>
              <a:rPr kumimoji="0" lang="en-US" sz="2800" b="0" i="0" u="none" strike="noStrike" kern="1200" cap="none" spc="0" normalizeH="0" baseline="0" noProof="0">
                <a:ln>
                  <a:noFill/>
                </a:ln>
                <a:solidFill>
                  <a:srgbClr val="3A3A3A"/>
                </a:solidFill>
                <a:effectLst/>
                <a:uLnTx/>
                <a:uFillTx/>
                <a:latin typeface="Arial"/>
                <a:cs typeface="Arial"/>
              </a:rPr>
              <a:t> how interested parties were involved in the application process.</a:t>
            </a:r>
            <a:endParaRPr kumimoji="0" lang="en-US" sz="2800" b="0" i="0" u="none" strike="noStrike" kern="1200" cap="none" spc="0" normalizeH="0" baseline="0" noProof="0">
              <a:ln>
                <a:noFill/>
              </a:ln>
              <a:solidFill>
                <a:srgbClr val="3A3A3A"/>
              </a:solidFill>
              <a:effectLst/>
              <a:uLnTx/>
              <a:uFillTx/>
              <a:latin typeface="Arial" charset="0"/>
              <a:cs typeface="Arial" charset="0"/>
            </a:endParaRPr>
          </a:p>
          <a:p>
            <a:pPr>
              <a:buClr>
                <a:srgbClr val="D1831E"/>
              </a:buClr>
              <a:defRPr/>
            </a:pPr>
            <a:r>
              <a:rPr lang="en-US" sz="2800">
                <a:latin typeface="Arial"/>
                <a:cs typeface="Arial"/>
              </a:rPr>
              <a:t>Describe </a:t>
            </a:r>
            <a:r>
              <a:rPr kumimoji="0" lang="en-US" sz="2800" b="0" i="0" u="none" strike="noStrike" kern="1200" cap="none" spc="0" normalizeH="0" baseline="0" noProof="0">
                <a:ln>
                  <a:noFill/>
                </a:ln>
                <a:solidFill>
                  <a:srgbClr val="3A3A3A"/>
                </a:solidFill>
                <a:effectLst/>
                <a:uLnTx/>
                <a:uFillTx/>
                <a:latin typeface="Arial"/>
                <a:cs typeface="Arial"/>
              </a:rPr>
              <a:t>the plan for ensuring </a:t>
            </a:r>
            <a:r>
              <a:rPr lang="en-US" sz="2800">
                <a:latin typeface="Arial"/>
                <a:cs typeface="Arial"/>
              </a:rPr>
              <a:t>how the</a:t>
            </a:r>
            <a:r>
              <a:rPr kumimoji="0" lang="en-US" sz="2800" b="0" i="0" u="none" strike="noStrike" kern="1200" cap="none" spc="0" normalizeH="0" baseline="0" noProof="0">
                <a:ln>
                  <a:noFill/>
                </a:ln>
                <a:solidFill>
                  <a:srgbClr val="3A3A3A"/>
                </a:solidFill>
                <a:effectLst/>
                <a:uLnTx/>
                <a:uFillTx/>
                <a:latin typeface="Arial"/>
                <a:cs typeface="Arial"/>
              </a:rPr>
              <a:t> district, if granted the waiver, will continue to meet requirements of the waiver, including evaluating </a:t>
            </a:r>
            <a:r>
              <a:rPr lang="en-US" sz="2800">
                <a:latin typeface="Arial"/>
                <a:cs typeface="Arial"/>
              </a:rPr>
              <a:t>the waiver’s</a:t>
            </a:r>
            <a:r>
              <a:rPr kumimoji="0" lang="en-US" sz="2800" b="0" i="0" u="none" strike="noStrike" kern="1200" cap="none" spc="0" normalizeH="0" baseline="0" noProof="0">
                <a:ln>
                  <a:noFill/>
                </a:ln>
                <a:solidFill>
                  <a:srgbClr val="3A3A3A"/>
                </a:solidFill>
                <a:effectLst/>
                <a:uLnTx/>
                <a:uFillTx/>
                <a:latin typeface="Arial"/>
                <a:cs typeface="Arial"/>
              </a:rPr>
              <a:t> effectiveness.</a:t>
            </a:r>
            <a:endParaRPr lang="en-US" sz="2800" b="0" i="0" u="none" strike="noStrike" kern="1200" cap="none" spc="0" normalizeH="0" baseline="0" noProof="0">
              <a:ln>
                <a:noFill/>
              </a:ln>
              <a:solidFill>
                <a:srgbClr val="3A3A3A"/>
              </a:solidFill>
              <a:effectLst/>
              <a:uLnTx/>
              <a:uFillTx/>
              <a:latin typeface="Arial"/>
              <a:cs typeface="Arial"/>
            </a:endParaRPr>
          </a:p>
        </p:txBody>
      </p:sp>
      <p:sp>
        <p:nvSpPr>
          <p:cNvPr id="5" name="Slide Number Placeholder 4">
            <a:extLst>
              <a:ext uri="{FF2B5EF4-FFF2-40B4-BE49-F238E27FC236}">
                <a16:creationId xmlns:a16="http://schemas.microsoft.com/office/drawing/2014/main" id="{1957F233-5FDB-47D6-9D55-273332592F37}"/>
              </a:ext>
            </a:extLst>
          </p:cNvPr>
          <p:cNvSpPr>
            <a:spLocks noGrp="1"/>
          </p:cNvSpPr>
          <p:nvPr>
            <p:ph type="sldNum" sz="quarter" idx="12"/>
          </p:nvPr>
        </p:nvSpPr>
        <p:spPr/>
        <p:txBody>
          <a:bodyPr/>
          <a:lstStyle/>
          <a:p>
            <a:fld id="{46775F4D-6D42-4CD6-A802-0B48E0231625}" type="slidenum">
              <a:rPr lang="en-US" smtClean="0"/>
              <a:pPr/>
              <a:t>24</a:t>
            </a:fld>
            <a:endParaRPr lang="en-US"/>
          </a:p>
        </p:txBody>
      </p:sp>
      <p:sp>
        <p:nvSpPr>
          <p:cNvPr id="4" name="Footer Placeholder 3">
            <a:extLst>
              <a:ext uri="{FF2B5EF4-FFF2-40B4-BE49-F238E27FC236}">
                <a16:creationId xmlns:a16="http://schemas.microsoft.com/office/drawing/2014/main" id="{7D87EB18-2252-4447-A414-A1FD521B7FEB}"/>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379363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E624A-DDB5-408E-8D56-325F1D7CD1EB}"/>
              </a:ext>
            </a:extLst>
          </p:cNvPr>
          <p:cNvSpPr>
            <a:spLocks noGrp="1"/>
          </p:cNvSpPr>
          <p:nvPr>
            <p:ph type="title"/>
          </p:nvPr>
        </p:nvSpPr>
        <p:spPr/>
        <p:txBody>
          <a:bodyPr/>
          <a:lstStyle/>
          <a:p>
            <a:r>
              <a:rPr lang="en-US"/>
              <a:t>Waiver</a:t>
            </a:r>
            <a:r>
              <a:rPr kumimoji="0" lang="en-US" sz="4000" b="1" i="0" u="none" strike="noStrike" kern="1200" cap="none" spc="0" normalizeH="0" baseline="0" noProof="0">
                <a:ln>
                  <a:noFill/>
                </a:ln>
                <a:solidFill>
                  <a:srgbClr val="3A3A3A"/>
                </a:solidFill>
                <a:effectLst/>
                <a:uLnTx/>
                <a:uFillTx/>
                <a:latin typeface="Arial" charset="0"/>
                <a:cs typeface="Arial" charset="0"/>
              </a:rPr>
              <a:t> Renewals</a:t>
            </a:r>
            <a:endParaRPr lang="en-US"/>
          </a:p>
        </p:txBody>
      </p:sp>
      <p:sp>
        <p:nvSpPr>
          <p:cNvPr id="3" name="Content Placeholder 2">
            <a:extLst>
              <a:ext uri="{FF2B5EF4-FFF2-40B4-BE49-F238E27FC236}">
                <a16:creationId xmlns:a16="http://schemas.microsoft.com/office/drawing/2014/main" id="{41266B2D-540A-44A6-A328-213AABA6B703}"/>
              </a:ext>
            </a:extLst>
          </p:cNvPr>
          <p:cNvSpPr>
            <a:spLocks noGrp="1"/>
          </p:cNvSpPr>
          <p:nvPr>
            <p:ph idx="1"/>
          </p:nvPr>
        </p:nvSpPr>
        <p:spPr/>
        <p:txBody>
          <a:bodyPr vert="horz" lIns="91440" tIns="45720" rIns="91440" bIns="45720" rtlCol="0" anchor="t">
            <a:normAutofit/>
          </a:bodyPr>
          <a:lstStyle/>
          <a:p>
            <a:r>
              <a:rPr lang="en-US" sz="2800" dirty="0">
                <a:latin typeface="Arial"/>
                <a:cs typeface="Arial"/>
              </a:rPr>
              <a:t>Include data to illustrate:</a:t>
            </a:r>
            <a:endParaRPr lang="en-US" sz="2800" dirty="0"/>
          </a:p>
          <a:p>
            <a:pPr lvl="1">
              <a:spcBef>
                <a:spcPts val="1000"/>
              </a:spcBef>
            </a:pPr>
            <a:r>
              <a:rPr lang="en-US" sz="2400" dirty="0">
                <a:latin typeface="Arial"/>
                <a:cs typeface="Arial"/>
              </a:rPr>
              <a:t>How interested parties were notified and involved in the renewal application process.</a:t>
            </a:r>
          </a:p>
          <a:p>
            <a:pPr lvl="1">
              <a:spcBef>
                <a:spcPts val="1000"/>
              </a:spcBef>
            </a:pPr>
            <a:r>
              <a:rPr lang="en-US" sz="2400" dirty="0">
                <a:latin typeface="Arial"/>
                <a:cs typeface="Arial"/>
              </a:rPr>
              <a:t>Accountability measures from the current waiver. </a:t>
            </a:r>
          </a:p>
          <a:p>
            <a:pPr lvl="1">
              <a:spcBef>
                <a:spcPts val="1000"/>
              </a:spcBef>
            </a:pPr>
            <a:r>
              <a:rPr lang="en-US" sz="2400" dirty="0">
                <a:latin typeface="Arial"/>
                <a:cs typeface="Arial"/>
              </a:rPr>
              <a:t>Impact of the current waiver on effectiveness, efficiency, or improved pupil performance. </a:t>
            </a:r>
            <a:endParaRPr lang="en-US" sz="2400" dirty="0"/>
          </a:p>
        </p:txBody>
      </p:sp>
      <p:sp>
        <p:nvSpPr>
          <p:cNvPr id="5" name="Slide Number Placeholder 4">
            <a:extLst>
              <a:ext uri="{FF2B5EF4-FFF2-40B4-BE49-F238E27FC236}">
                <a16:creationId xmlns:a16="http://schemas.microsoft.com/office/drawing/2014/main" id="{EA8D5A3D-3D64-4FE8-A8CE-AE041CF4863F}"/>
              </a:ext>
            </a:extLst>
          </p:cNvPr>
          <p:cNvSpPr>
            <a:spLocks noGrp="1"/>
          </p:cNvSpPr>
          <p:nvPr>
            <p:ph type="sldNum" sz="quarter" idx="12"/>
          </p:nvPr>
        </p:nvSpPr>
        <p:spPr/>
        <p:txBody>
          <a:bodyPr/>
          <a:lstStyle/>
          <a:p>
            <a:fld id="{46775F4D-6D42-4CD6-A802-0B48E0231625}" type="slidenum">
              <a:rPr lang="en-US" smtClean="0"/>
              <a:pPr/>
              <a:t>25</a:t>
            </a:fld>
            <a:endParaRPr lang="en-US"/>
          </a:p>
        </p:txBody>
      </p:sp>
      <p:sp>
        <p:nvSpPr>
          <p:cNvPr id="4" name="Footer Placeholder 3">
            <a:extLst>
              <a:ext uri="{FF2B5EF4-FFF2-40B4-BE49-F238E27FC236}">
                <a16:creationId xmlns:a16="http://schemas.microsoft.com/office/drawing/2014/main" id="{EA6A55C7-170C-42CF-AC93-483F3E5E8997}"/>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198286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590B7-9CF2-4A27-B4AF-591EAC964A5D}"/>
              </a:ext>
            </a:extLst>
          </p:cNvPr>
          <p:cNvSpPr>
            <a:spLocks noGrp="1"/>
          </p:cNvSpPr>
          <p:nvPr>
            <p:ph type="title"/>
          </p:nvPr>
        </p:nvSpPr>
        <p:spPr/>
        <p:txBody>
          <a:bodyPr/>
          <a:lstStyle/>
          <a:p>
            <a:r>
              <a:rPr lang="en-US"/>
              <a:t>Waiver Renewals - 2</a:t>
            </a:r>
          </a:p>
        </p:txBody>
      </p:sp>
      <p:sp>
        <p:nvSpPr>
          <p:cNvPr id="3" name="Content Placeholder 2">
            <a:extLst>
              <a:ext uri="{FF2B5EF4-FFF2-40B4-BE49-F238E27FC236}">
                <a16:creationId xmlns:a16="http://schemas.microsoft.com/office/drawing/2014/main" id="{F58CF417-A226-40E8-BAFB-3BE1F8562CBC}"/>
              </a:ext>
            </a:extLst>
          </p:cNvPr>
          <p:cNvSpPr>
            <a:spLocks noGrp="1"/>
          </p:cNvSpPr>
          <p:nvPr>
            <p:ph idx="1"/>
          </p:nvPr>
        </p:nvSpPr>
        <p:spPr/>
        <p:txBody>
          <a:bodyPr vert="horz" lIns="91440" tIns="45720" rIns="91440" bIns="45720" rtlCol="0" anchor="t">
            <a:normAutofit/>
          </a:bodyPr>
          <a:lstStyle/>
          <a:p>
            <a:pPr>
              <a:buClr>
                <a:srgbClr val="D1831E"/>
              </a:buClr>
              <a:defRPr/>
            </a:pPr>
            <a:r>
              <a:rPr lang="en-US" sz="2800">
                <a:latin typeface="Arial"/>
                <a:cs typeface="Arial"/>
              </a:rPr>
              <a:t>A description of</a:t>
            </a:r>
            <a:r>
              <a:rPr kumimoji="0" lang="en-US" sz="2800" b="0" i="0" u="none" strike="noStrike" kern="1200" cap="none" spc="0" normalizeH="0" baseline="0" noProof="0">
                <a:ln>
                  <a:noFill/>
                </a:ln>
                <a:solidFill>
                  <a:srgbClr val="3A3A3A"/>
                </a:solidFill>
                <a:effectLst/>
                <a:uLnTx/>
                <a:uFillTx/>
                <a:latin typeface="Arial"/>
                <a:cs typeface="Arial"/>
              </a:rPr>
              <a:t> the plan for addressing local accountability and how the </a:t>
            </a:r>
            <a:r>
              <a:rPr lang="en-US" sz="2800">
                <a:latin typeface="Arial"/>
                <a:cs typeface="Arial"/>
              </a:rPr>
              <a:t>district</a:t>
            </a:r>
            <a:r>
              <a:rPr kumimoji="0" lang="en-US" sz="2800" b="0" i="0" u="none" strike="noStrike" kern="1200" cap="none" spc="0" normalizeH="0" baseline="0" noProof="0">
                <a:ln>
                  <a:noFill/>
                </a:ln>
                <a:solidFill>
                  <a:srgbClr val="3A3A3A"/>
                </a:solidFill>
                <a:effectLst/>
                <a:uLnTx/>
                <a:uFillTx/>
                <a:latin typeface="Arial"/>
                <a:cs typeface="Arial"/>
              </a:rPr>
              <a:t> will document that the waiver renewal will continue to meet waiver criteria.</a:t>
            </a:r>
            <a:endParaRPr kumimoji="0" lang="en-US" sz="2800" b="0" i="0" u="none" strike="noStrike" kern="1200" cap="none" spc="0" normalizeH="0" baseline="0" noProof="0">
              <a:ln>
                <a:noFill/>
              </a:ln>
              <a:solidFill>
                <a:srgbClr val="3A3A3A"/>
              </a:solidFill>
              <a:effectLst/>
              <a:uLnTx/>
              <a:uFillTx/>
              <a:latin typeface="Arial" charset="0"/>
              <a:cs typeface="Arial" charset="0"/>
            </a:endParaRPr>
          </a:p>
          <a:p>
            <a:pPr marL="228600" marR="0" lvl="0" indent="-228600" algn="l" defTabSz="914400" rtl="0" eaLnBrk="1" fontAlgn="auto" latinLnBrk="0" hangingPunct="1">
              <a:lnSpc>
                <a:spcPct val="100000"/>
              </a:lnSpc>
              <a:spcBef>
                <a:spcPts val="1000"/>
              </a:spcBef>
              <a:spcAft>
                <a:spcPts val="0"/>
              </a:spcAft>
              <a:buClr>
                <a:srgbClr val="D1831E"/>
              </a:buClr>
              <a:buSzTx/>
              <a:buFont typeface="Arial"/>
              <a:buChar char="•"/>
              <a:tabLst/>
              <a:defRPr/>
            </a:pPr>
            <a:r>
              <a:rPr kumimoji="0" lang="en-US" sz="2800" b="0" i="0" u="none" strike="noStrike" kern="1200" cap="none" spc="0" normalizeH="0" baseline="0" noProof="0">
                <a:ln>
                  <a:noFill/>
                </a:ln>
                <a:solidFill>
                  <a:srgbClr val="3A3A3A"/>
                </a:solidFill>
                <a:effectLst/>
                <a:uLnTx/>
                <a:uFillTx/>
                <a:latin typeface="Arial" charset="0"/>
                <a:cs typeface="Arial" charset="0"/>
              </a:rPr>
              <a:t>To allow for processing time, districts are encouraged to submit applications for renewal 60 days prior to a currently approved waiver’s expiration date.</a:t>
            </a:r>
          </a:p>
          <a:p>
            <a:endParaRPr lang="en-US"/>
          </a:p>
        </p:txBody>
      </p:sp>
      <p:sp>
        <p:nvSpPr>
          <p:cNvPr id="5" name="Slide Number Placeholder 4">
            <a:extLst>
              <a:ext uri="{FF2B5EF4-FFF2-40B4-BE49-F238E27FC236}">
                <a16:creationId xmlns:a16="http://schemas.microsoft.com/office/drawing/2014/main" id="{E5FCE4F3-B8F5-4890-BB5E-D7601997D929}"/>
              </a:ext>
            </a:extLst>
          </p:cNvPr>
          <p:cNvSpPr>
            <a:spLocks noGrp="1"/>
          </p:cNvSpPr>
          <p:nvPr>
            <p:ph type="sldNum" sz="quarter" idx="12"/>
          </p:nvPr>
        </p:nvSpPr>
        <p:spPr/>
        <p:txBody>
          <a:bodyPr/>
          <a:lstStyle/>
          <a:p>
            <a:fld id="{46775F4D-6D42-4CD6-A802-0B48E0231625}" type="slidenum">
              <a:rPr lang="en-US" smtClean="0"/>
              <a:pPr/>
              <a:t>26</a:t>
            </a:fld>
            <a:endParaRPr lang="en-US"/>
          </a:p>
        </p:txBody>
      </p:sp>
      <p:sp>
        <p:nvSpPr>
          <p:cNvPr id="4" name="Footer Placeholder 3">
            <a:extLst>
              <a:ext uri="{FF2B5EF4-FFF2-40B4-BE49-F238E27FC236}">
                <a16:creationId xmlns:a16="http://schemas.microsoft.com/office/drawing/2014/main" id="{E23D8147-E47E-4D27-9AF9-13CD32A94CBB}"/>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305128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E3B51-A65D-F69E-BDDE-0AA793D9D58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BE6B259-4D9E-1F4A-C905-7C15304A5449}"/>
              </a:ext>
            </a:extLst>
          </p:cNvPr>
          <p:cNvSpPr>
            <a:spLocks noGrp="1"/>
          </p:cNvSpPr>
          <p:nvPr>
            <p:ph type="ctrTitle"/>
          </p:nvPr>
        </p:nvSpPr>
        <p:spPr/>
        <p:txBody>
          <a:bodyPr/>
          <a:lstStyle/>
          <a:p>
            <a:r>
              <a:rPr lang="en-US"/>
              <a:t>Application Review Process for all Waivers</a:t>
            </a:r>
          </a:p>
        </p:txBody>
      </p:sp>
      <p:sp>
        <p:nvSpPr>
          <p:cNvPr id="5" name="Slide Number Placeholder 4">
            <a:extLst>
              <a:ext uri="{FF2B5EF4-FFF2-40B4-BE49-F238E27FC236}">
                <a16:creationId xmlns:a16="http://schemas.microsoft.com/office/drawing/2014/main" id="{36C38872-9585-D4B5-6D0A-14978B55DC4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6F2232-818B-4E09-954B-6E16973FF9E0}" type="slidenum">
              <a:rPr kumimoji="0" lang="en-US" sz="1200" b="0" i="0" u="none" strike="noStrike" kern="1200" cap="none" spc="0" normalizeH="0" baseline="0" noProof="0" smtClean="0">
                <a:ln>
                  <a:noFill/>
                </a:ln>
                <a:solidFill>
                  <a:srgbClr val="C3321B"/>
                </a:solidFill>
                <a:effectLst/>
                <a:uLnTx/>
                <a:uFillTx/>
                <a:latin typeface="Arial" charset="0"/>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C3321B"/>
              </a:solidFill>
              <a:effectLst/>
              <a:uLnTx/>
              <a:uFillTx/>
              <a:latin typeface="Arial" charset="0"/>
              <a:cs typeface="Arial" charset="0"/>
            </a:endParaRPr>
          </a:p>
        </p:txBody>
      </p:sp>
      <p:sp>
        <p:nvSpPr>
          <p:cNvPr id="2" name="Footer Placeholder 1">
            <a:extLst>
              <a:ext uri="{FF2B5EF4-FFF2-40B4-BE49-F238E27FC236}">
                <a16:creationId xmlns:a16="http://schemas.microsoft.com/office/drawing/2014/main" id="{F5A724F3-A0BD-7F01-7AC9-553FEE1AB5D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A3A3A">
                    <a:tint val="75000"/>
                  </a:srgbClr>
                </a:solidFill>
                <a:effectLst/>
                <a:uLnTx/>
                <a:uFillTx/>
                <a:latin typeface="Arial" charset="0"/>
                <a:cs typeface="Arial" charset="0"/>
              </a:rPr>
              <a:t>Michigan Department of Education | Office of Special Education </a:t>
            </a:r>
          </a:p>
        </p:txBody>
      </p:sp>
    </p:spTree>
    <p:extLst>
      <p:ext uri="{BB962C8B-B14F-4D97-AF65-F5344CB8AC3E}">
        <p14:creationId xmlns:p14="http://schemas.microsoft.com/office/powerpoint/2010/main" val="3566287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F98F20A-09A3-408E-BE6D-6977728ECA11}"/>
              </a:ext>
            </a:extLst>
          </p:cNvPr>
          <p:cNvSpPr>
            <a:spLocks noGrp="1"/>
          </p:cNvSpPr>
          <p:nvPr>
            <p:ph type="title"/>
          </p:nvPr>
        </p:nvSpPr>
        <p:spPr/>
        <p:txBody>
          <a:bodyPr/>
          <a:lstStyle/>
          <a:p>
            <a:r>
              <a:rPr lang="en-US"/>
              <a:t>MDE Review Process</a:t>
            </a:r>
          </a:p>
        </p:txBody>
      </p:sp>
      <p:sp>
        <p:nvSpPr>
          <p:cNvPr id="9" name="Content Placeholder 8">
            <a:extLst>
              <a:ext uri="{FF2B5EF4-FFF2-40B4-BE49-F238E27FC236}">
                <a16:creationId xmlns:a16="http://schemas.microsoft.com/office/drawing/2014/main" id="{637AC954-CE8C-4DB4-A540-988A38007961}"/>
              </a:ext>
            </a:extLst>
          </p:cNvPr>
          <p:cNvSpPr>
            <a:spLocks noGrp="1"/>
          </p:cNvSpPr>
          <p:nvPr>
            <p:ph idx="1"/>
          </p:nvPr>
        </p:nvSpPr>
        <p:spPr>
          <a:xfrm>
            <a:off x="838200" y="1828105"/>
            <a:ext cx="10515600" cy="4040099"/>
          </a:xfrm>
        </p:spPr>
        <p:txBody>
          <a:bodyPr vert="horz" lIns="91440" tIns="45720" rIns="91440" bIns="45720" rtlCol="0" anchor="t">
            <a:normAutofit/>
          </a:bodyPr>
          <a:lstStyle/>
          <a:p>
            <a:pPr>
              <a:defRPr/>
            </a:pPr>
            <a:r>
              <a:rPr lang="en-US" dirty="0">
                <a:latin typeface="Arial"/>
                <a:cs typeface="Arial"/>
              </a:rPr>
              <a:t>The district submits the application to MDE via Catamaran.</a:t>
            </a:r>
            <a:endParaRPr lang="en-US" dirty="0"/>
          </a:p>
          <a:p>
            <a:pPr>
              <a:defRPr/>
            </a:pPr>
            <a:r>
              <a:rPr lang="en-US" dirty="0">
                <a:latin typeface="Arial"/>
                <a:cs typeface="Arial"/>
              </a:rPr>
              <a:t>OSE staff ensure the application is complete. When incomplete, OSE staff returns the application to the district. The district must then complete the application and re-submit it to MDE.</a:t>
            </a:r>
            <a:endParaRPr lang="en-US" dirty="0"/>
          </a:p>
          <a:p>
            <a:pPr>
              <a:defRPr/>
            </a:pPr>
            <a:r>
              <a:rPr lang="en-US" dirty="0">
                <a:latin typeface="Arial"/>
                <a:cs typeface="Arial"/>
              </a:rPr>
              <a:t>Once the application is complete, the OSE review team reviews the application then forwards it to the superintendent of public instruction for a final decision.</a:t>
            </a:r>
          </a:p>
          <a:p>
            <a:pPr>
              <a:defRPr/>
            </a:pPr>
            <a:r>
              <a:rPr lang="en-US" dirty="0">
                <a:latin typeface="Arial"/>
                <a:cs typeface="Arial"/>
              </a:rPr>
              <a:t>The district is notified through Catamaran of the superintendent of public instruction’s decision.</a:t>
            </a:r>
          </a:p>
          <a:p>
            <a:pPr>
              <a:defRPr/>
            </a:pPr>
            <a:endParaRPr lang="en-US" sz="2800" dirty="0"/>
          </a:p>
        </p:txBody>
      </p:sp>
      <p:sp>
        <p:nvSpPr>
          <p:cNvPr id="5" name="Slide Number Placeholder 4">
            <a:extLst>
              <a:ext uri="{FF2B5EF4-FFF2-40B4-BE49-F238E27FC236}">
                <a16:creationId xmlns:a16="http://schemas.microsoft.com/office/drawing/2014/main" id="{3A87D823-9780-4C6A-BF3A-F362270845C3}"/>
              </a:ext>
            </a:extLst>
          </p:cNvPr>
          <p:cNvSpPr>
            <a:spLocks noGrp="1"/>
          </p:cNvSpPr>
          <p:nvPr>
            <p:ph type="sldNum" sz="quarter" idx="12"/>
          </p:nvPr>
        </p:nvSpPr>
        <p:spPr/>
        <p:txBody>
          <a:bodyPr/>
          <a:lstStyle/>
          <a:p>
            <a:fld id="{46775F4D-6D42-4CD6-A802-0B48E0231625}" type="slidenum">
              <a:rPr lang="en-US" smtClean="0"/>
              <a:pPr/>
              <a:t>28</a:t>
            </a:fld>
            <a:endParaRPr lang="en-US"/>
          </a:p>
        </p:txBody>
      </p:sp>
      <p:sp>
        <p:nvSpPr>
          <p:cNvPr id="4" name="Footer Placeholder 3">
            <a:extLst>
              <a:ext uri="{FF2B5EF4-FFF2-40B4-BE49-F238E27FC236}">
                <a16:creationId xmlns:a16="http://schemas.microsoft.com/office/drawing/2014/main" id="{9A45E2F1-3D75-4116-AE97-F24E575EC2EB}"/>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541570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964EC00-D6F1-4C2A-A1A2-2F51451DE12D}"/>
              </a:ext>
            </a:extLst>
          </p:cNvPr>
          <p:cNvSpPr>
            <a:spLocks noGrp="1"/>
          </p:cNvSpPr>
          <p:nvPr>
            <p:ph type="ctrTitle"/>
          </p:nvPr>
        </p:nvSpPr>
        <p:spPr/>
        <p:txBody>
          <a:bodyPr/>
          <a:lstStyle/>
          <a:p>
            <a:r>
              <a:rPr lang="en-US"/>
              <a:t>Waivers Activity in Catamaran</a:t>
            </a:r>
          </a:p>
        </p:txBody>
      </p:sp>
      <p:sp>
        <p:nvSpPr>
          <p:cNvPr id="6" name="Slide Number Placeholder 5">
            <a:extLst>
              <a:ext uri="{FF2B5EF4-FFF2-40B4-BE49-F238E27FC236}">
                <a16:creationId xmlns:a16="http://schemas.microsoft.com/office/drawing/2014/main" id="{81824BFD-94E0-456B-B94B-79B488184314}"/>
              </a:ext>
            </a:extLst>
          </p:cNvPr>
          <p:cNvSpPr>
            <a:spLocks noGrp="1"/>
          </p:cNvSpPr>
          <p:nvPr>
            <p:ph type="sldNum" sz="quarter" idx="12"/>
          </p:nvPr>
        </p:nvSpPr>
        <p:spPr/>
        <p:txBody>
          <a:bodyPr/>
          <a:lstStyle/>
          <a:p>
            <a:fld id="{0B17BB76-CBF7-44FF-99D7-3859A0F0D5C1}" type="slidenum">
              <a:rPr lang="en-US" smtClean="0"/>
              <a:pPr/>
              <a:t>29</a:t>
            </a:fld>
            <a:endParaRPr lang="en-US"/>
          </a:p>
        </p:txBody>
      </p:sp>
      <p:sp>
        <p:nvSpPr>
          <p:cNvPr id="5" name="Footer Placeholder 4">
            <a:extLst>
              <a:ext uri="{FF2B5EF4-FFF2-40B4-BE49-F238E27FC236}">
                <a16:creationId xmlns:a16="http://schemas.microsoft.com/office/drawing/2014/main" id="{A14BC16E-BB2B-405D-9F25-B66389DEF9A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310922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F98F20A-09A3-408E-BE6D-6977728ECA11}"/>
              </a:ext>
            </a:extLst>
          </p:cNvPr>
          <p:cNvSpPr>
            <a:spLocks noGrp="1"/>
          </p:cNvSpPr>
          <p:nvPr>
            <p:ph type="title"/>
          </p:nvPr>
        </p:nvSpPr>
        <p:spPr/>
        <p:txBody>
          <a:bodyPr/>
          <a:lstStyle/>
          <a:p>
            <a:r>
              <a:rPr lang="en-US"/>
              <a:t>Agenda</a:t>
            </a:r>
          </a:p>
        </p:txBody>
      </p:sp>
      <p:sp>
        <p:nvSpPr>
          <p:cNvPr id="9" name="Content Placeholder 8">
            <a:extLst>
              <a:ext uri="{FF2B5EF4-FFF2-40B4-BE49-F238E27FC236}">
                <a16:creationId xmlns:a16="http://schemas.microsoft.com/office/drawing/2014/main" id="{637AC954-CE8C-4DB4-A540-988A38007961}"/>
              </a:ext>
            </a:extLst>
          </p:cNvPr>
          <p:cNvSpPr>
            <a:spLocks noGrp="1"/>
          </p:cNvSpPr>
          <p:nvPr>
            <p:ph idx="1"/>
          </p:nvPr>
        </p:nvSpPr>
        <p:spPr/>
        <p:txBody>
          <a:bodyPr>
            <a:normAutofit lnSpcReduction="10000"/>
          </a:bodyPr>
          <a:lstStyle/>
          <a:p>
            <a:r>
              <a:rPr lang="en-US" sz="2800"/>
              <a:t>The Revised School Code</a:t>
            </a:r>
          </a:p>
          <a:p>
            <a:r>
              <a:rPr lang="en-US" sz="2800"/>
              <a:t>When to Apply for a Waiver</a:t>
            </a:r>
          </a:p>
          <a:p>
            <a:r>
              <a:rPr lang="en-US" sz="2800"/>
              <a:t>Types of Waivers</a:t>
            </a:r>
          </a:p>
          <a:p>
            <a:r>
              <a:rPr lang="en-US" sz="2800"/>
              <a:t>Waiver Renewals</a:t>
            </a:r>
          </a:p>
          <a:p>
            <a:r>
              <a:rPr lang="en-US" sz="2800"/>
              <a:t>Waiver Applications and Review Process</a:t>
            </a:r>
          </a:p>
          <a:p>
            <a:r>
              <a:rPr lang="en-US" sz="2800"/>
              <a:t>Waivers Activity in Catamaran</a:t>
            </a:r>
          </a:p>
          <a:p>
            <a:r>
              <a:rPr lang="en-US" sz="2800"/>
              <a:t>Catamaran Navigation Tips</a:t>
            </a:r>
          </a:p>
          <a:p>
            <a:r>
              <a:rPr lang="en-US" sz="2800"/>
              <a:t>Resources</a:t>
            </a:r>
          </a:p>
        </p:txBody>
      </p:sp>
      <p:sp>
        <p:nvSpPr>
          <p:cNvPr id="5" name="Slide Number Placeholder 4">
            <a:extLst>
              <a:ext uri="{FF2B5EF4-FFF2-40B4-BE49-F238E27FC236}">
                <a16:creationId xmlns:a16="http://schemas.microsoft.com/office/drawing/2014/main" id="{3A87D823-9780-4C6A-BF3A-F362270845C3}"/>
              </a:ext>
            </a:extLst>
          </p:cNvPr>
          <p:cNvSpPr>
            <a:spLocks noGrp="1"/>
          </p:cNvSpPr>
          <p:nvPr>
            <p:ph type="sldNum" sz="quarter" idx="12"/>
          </p:nvPr>
        </p:nvSpPr>
        <p:spPr/>
        <p:txBody>
          <a:bodyPr/>
          <a:lstStyle/>
          <a:p>
            <a:fld id="{46775F4D-6D42-4CD6-A802-0B48E0231625}" type="slidenum">
              <a:rPr lang="en-US" smtClean="0"/>
              <a:pPr/>
              <a:t>3</a:t>
            </a:fld>
            <a:endParaRPr lang="en-US"/>
          </a:p>
        </p:txBody>
      </p:sp>
      <p:sp>
        <p:nvSpPr>
          <p:cNvPr id="4" name="Footer Placeholder 3">
            <a:extLst>
              <a:ext uri="{FF2B5EF4-FFF2-40B4-BE49-F238E27FC236}">
                <a16:creationId xmlns:a16="http://schemas.microsoft.com/office/drawing/2014/main" id="{9A45E2F1-3D75-4116-AE97-F24E575EC2EB}"/>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848430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998285B-CFEA-4E2D-AA9E-A6CD98095483}"/>
              </a:ext>
            </a:extLst>
          </p:cNvPr>
          <p:cNvSpPr>
            <a:spLocks noGrp="1"/>
          </p:cNvSpPr>
          <p:nvPr>
            <p:ph type="title"/>
          </p:nvPr>
        </p:nvSpPr>
        <p:spPr/>
        <p:txBody>
          <a:bodyPr/>
          <a:lstStyle/>
          <a:p>
            <a:r>
              <a:rPr lang="en-US"/>
              <a:t>Log into Catamaran</a:t>
            </a:r>
          </a:p>
        </p:txBody>
      </p:sp>
      <p:sp>
        <p:nvSpPr>
          <p:cNvPr id="7" name="Content Placeholder 6">
            <a:extLst>
              <a:ext uri="{FF2B5EF4-FFF2-40B4-BE49-F238E27FC236}">
                <a16:creationId xmlns:a16="http://schemas.microsoft.com/office/drawing/2014/main" id="{84BD558A-20F7-42F1-BDDE-24B3B9100B24}"/>
              </a:ext>
            </a:extLst>
          </p:cNvPr>
          <p:cNvSpPr>
            <a:spLocks noGrp="1"/>
          </p:cNvSpPr>
          <p:nvPr>
            <p:ph idx="1"/>
          </p:nvPr>
        </p:nvSpPr>
        <p:spPr>
          <a:xfrm>
            <a:off x="838199" y="1825625"/>
            <a:ext cx="10515600" cy="722503"/>
          </a:xfrm>
        </p:spPr>
        <p:txBody>
          <a:bodyPr>
            <a:normAutofit/>
          </a:bodyPr>
          <a:lstStyle/>
          <a:p>
            <a:r>
              <a:rPr lang="en-US" sz="2800" dirty="0"/>
              <a:t>Log into </a:t>
            </a:r>
            <a:r>
              <a:rPr lang="en-US" sz="2800" dirty="0">
                <a:hlinkClick r:id="rId3" tooltip="Access the Catamaran website"/>
              </a:rPr>
              <a:t>Catamaran</a:t>
            </a:r>
            <a:r>
              <a:rPr lang="en-US" sz="2800" dirty="0"/>
              <a:t> (https://catamaran.partners)</a:t>
            </a:r>
          </a:p>
        </p:txBody>
      </p:sp>
      <p:pic>
        <p:nvPicPr>
          <p:cNvPr id="3" name="Picture 2" descr="Catamaran login page">
            <a:extLst>
              <a:ext uri="{FF2B5EF4-FFF2-40B4-BE49-F238E27FC236}">
                <a16:creationId xmlns:a16="http://schemas.microsoft.com/office/drawing/2014/main" id="{3FB52286-6140-4098-B250-D87520BC458B}"/>
              </a:ext>
            </a:extLst>
          </p:cNvPr>
          <p:cNvPicPr>
            <a:picLocks noChangeAspect="1"/>
          </p:cNvPicPr>
          <p:nvPr/>
        </p:nvPicPr>
        <p:blipFill>
          <a:blip r:embed="rId4"/>
          <a:stretch>
            <a:fillRect/>
          </a:stretch>
        </p:blipFill>
        <p:spPr>
          <a:xfrm>
            <a:off x="2105601" y="2453016"/>
            <a:ext cx="7980795" cy="3903334"/>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C3EAF65F-8984-473E-A416-83CCBFB64847}"/>
              </a:ext>
            </a:extLst>
          </p:cNvPr>
          <p:cNvSpPr>
            <a:spLocks noGrp="1"/>
          </p:cNvSpPr>
          <p:nvPr>
            <p:ph type="sldNum" sz="quarter" idx="12"/>
          </p:nvPr>
        </p:nvSpPr>
        <p:spPr/>
        <p:txBody>
          <a:bodyPr/>
          <a:lstStyle/>
          <a:p>
            <a:fld id="{2E6F2232-818B-4E09-954B-6E16973FF9E0}" type="slidenum">
              <a:rPr lang="en-US" smtClean="0"/>
              <a:pPr/>
              <a:t>30</a:t>
            </a:fld>
            <a:endParaRPr lang="en-US"/>
          </a:p>
        </p:txBody>
      </p:sp>
      <p:sp>
        <p:nvSpPr>
          <p:cNvPr id="2" name="Footer Placeholder 1">
            <a:extLst>
              <a:ext uri="{FF2B5EF4-FFF2-40B4-BE49-F238E27FC236}">
                <a16:creationId xmlns:a16="http://schemas.microsoft.com/office/drawing/2014/main" id="{3BF17198-53DC-4EA1-A460-8C7FA74D6B29}"/>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871315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D4D5A-CBE2-42D5-A280-4D653E8AEB53}"/>
              </a:ext>
            </a:extLst>
          </p:cNvPr>
          <p:cNvSpPr>
            <a:spLocks noGrp="1"/>
          </p:cNvSpPr>
          <p:nvPr>
            <p:ph type="title"/>
          </p:nvPr>
        </p:nvSpPr>
        <p:spPr/>
        <p:txBody>
          <a:bodyPr/>
          <a:lstStyle/>
          <a:p>
            <a:r>
              <a:rPr lang="en-US"/>
              <a:t>Locate the Activity</a:t>
            </a:r>
          </a:p>
        </p:txBody>
      </p:sp>
      <p:sp>
        <p:nvSpPr>
          <p:cNvPr id="3" name="Content Placeholder 2">
            <a:extLst>
              <a:ext uri="{FF2B5EF4-FFF2-40B4-BE49-F238E27FC236}">
                <a16:creationId xmlns:a16="http://schemas.microsoft.com/office/drawing/2014/main" id="{EBDA237E-6F97-4A83-BA01-AEDAFC5D4B88}"/>
              </a:ext>
            </a:extLst>
          </p:cNvPr>
          <p:cNvSpPr>
            <a:spLocks noGrp="1"/>
          </p:cNvSpPr>
          <p:nvPr>
            <p:ph idx="1"/>
          </p:nvPr>
        </p:nvSpPr>
        <p:spPr>
          <a:xfrm>
            <a:off x="838200" y="1825624"/>
            <a:ext cx="10515600" cy="1325563"/>
          </a:xfrm>
        </p:spPr>
        <p:txBody>
          <a:bodyPr>
            <a:normAutofit/>
          </a:bodyPr>
          <a:lstStyle/>
          <a:p>
            <a:r>
              <a:rPr lang="en-US" sz="2800" dirty="0"/>
              <a:t>Once you login, navigate to the Policy homepage by selecting </a:t>
            </a:r>
            <a:r>
              <a:rPr lang="en-US" sz="2800" b="1" dirty="0"/>
              <a:t>See Open Activities </a:t>
            </a:r>
            <a:r>
              <a:rPr lang="en-US" sz="2800" dirty="0"/>
              <a:t>on the Policy tile.</a:t>
            </a:r>
          </a:p>
        </p:txBody>
      </p:sp>
      <p:pic>
        <p:nvPicPr>
          <p:cNvPr id="7" name="Picture 6" descr="Dashboard with circle around See Open Activities on Policy tile.">
            <a:extLst>
              <a:ext uri="{FF2B5EF4-FFF2-40B4-BE49-F238E27FC236}">
                <a16:creationId xmlns:a16="http://schemas.microsoft.com/office/drawing/2014/main" id="{E66B49A1-51E6-FEA8-51F0-2E5FDF83D65A}"/>
              </a:ext>
            </a:extLst>
          </p:cNvPr>
          <p:cNvPicPr>
            <a:picLocks noChangeAspect="1"/>
          </p:cNvPicPr>
          <p:nvPr/>
        </p:nvPicPr>
        <p:blipFill>
          <a:blip r:embed="rId3"/>
          <a:stretch>
            <a:fillRect/>
          </a:stretch>
        </p:blipFill>
        <p:spPr>
          <a:xfrm>
            <a:off x="1819055" y="3022036"/>
            <a:ext cx="8553890" cy="3175163"/>
          </a:xfrm>
          <a:prstGeom prst="rect">
            <a:avLst/>
          </a:prstGeom>
          <a:ln>
            <a:solidFill>
              <a:schemeClr val="tx1"/>
            </a:solidFill>
          </a:ln>
        </p:spPr>
      </p:pic>
      <p:sp>
        <p:nvSpPr>
          <p:cNvPr id="5" name="Slide Number Placeholder 4">
            <a:extLst>
              <a:ext uri="{FF2B5EF4-FFF2-40B4-BE49-F238E27FC236}">
                <a16:creationId xmlns:a16="http://schemas.microsoft.com/office/drawing/2014/main" id="{9F6C9208-8ABF-4DF6-92EA-499B4766F1D0}"/>
              </a:ext>
            </a:extLst>
          </p:cNvPr>
          <p:cNvSpPr>
            <a:spLocks noGrp="1"/>
          </p:cNvSpPr>
          <p:nvPr>
            <p:ph type="sldNum" sz="quarter" idx="12"/>
          </p:nvPr>
        </p:nvSpPr>
        <p:spPr/>
        <p:txBody>
          <a:bodyPr/>
          <a:lstStyle/>
          <a:p>
            <a:fld id="{46775F4D-6D42-4CD6-A802-0B48E0231625}" type="slidenum">
              <a:rPr lang="en-US" smtClean="0"/>
              <a:pPr/>
              <a:t>31</a:t>
            </a:fld>
            <a:endParaRPr lang="en-US"/>
          </a:p>
        </p:txBody>
      </p:sp>
      <p:sp>
        <p:nvSpPr>
          <p:cNvPr id="4" name="Footer Placeholder 3">
            <a:extLst>
              <a:ext uri="{FF2B5EF4-FFF2-40B4-BE49-F238E27FC236}">
                <a16:creationId xmlns:a16="http://schemas.microsoft.com/office/drawing/2014/main" id="{E4FC73FB-3710-46DF-A6E9-480ADCF183B2}"/>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724822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22017A-9FA5-448B-839F-1A1AB51DAD74}"/>
              </a:ext>
            </a:extLst>
          </p:cNvPr>
          <p:cNvSpPr>
            <a:spLocks noGrp="1"/>
          </p:cNvSpPr>
          <p:nvPr>
            <p:ph type="title"/>
          </p:nvPr>
        </p:nvSpPr>
        <p:spPr/>
        <p:txBody>
          <a:bodyPr/>
          <a:lstStyle/>
          <a:p>
            <a:r>
              <a:rPr lang="en-US"/>
              <a:t>Create Waiver Application</a:t>
            </a:r>
          </a:p>
        </p:txBody>
      </p:sp>
      <p:sp>
        <p:nvSpPr>
          <p:cNvPr id="9" name="Content Placeholder 8">
            <a:extLst>
              <a:ext uri="{FF2B5EF4-FFF2-40B4-BE49-F238E27FC236}">
                <a16:creationId xmlns:a16="http://schemas.microsoft.com/office/drawing/2014/main" id="{63F8E0F0-F623-4379-8176-BA43B88D6B41}"/>
              </a:ext>
            </a:extLst>
          </p:cNvPr>
          <p:cNvSpPr>
            <a:spLocks noGrp="1"/>
          </p:cNvSpPr>
          <p:nvPr>
            <p:ph sz="half" idx="1"/>
          </p:nvPr>
        </p:nvSpPr>
        <p:spPr>
          <a:xfrm>
            <a:off x="838199" y="1825625"/>
            <a:ext cx="10515599" cy="1325563"/>
          </a:xfrm>
        </p:spPr>
        <p:txBody>
          <a:bodyPr>
            <a:normAutofit/>
          </a:bodyPr>
          <a:lstStyle/>
          <a:p>
            <a:r>
              <a:rPr lang="en-US" sz="2800" dirty="0"/>
              <a:t>Initiate the Waivers activity by selecting the </a:t>
            </a:r>
            <a:r>
              <a:rPr lang="en-US" sz="2800" b="1" dirty="0"/>
              <a:t>Create Waiver Application </a:t>
            </a:r>
            <a:r>
              <a:rPr lang="en-US" sz="2800" dirty="0"/>
              <a:t>button on the Policy Tasks Overview. </a:t>
            </a:r>
          </a:p>
        </p:txBody>
      </p:sp>
      <p:pic>
        <p:nvPicPr>
          <p:cNvPr id="10" name="Content Placeholder 9" descr="Policy Tasks Overview shown with circle around Create Waiver Application button.">
            <a:extLst>
              <a:ext uri="{FF2B5EF4-FFF2-40B4-BE49-F238E27FC236}">
                <a16:creationId xmlns:a16="http://schemas.microsoft.com/office/drawing/2014/main" id="{5400FB24-57A8-C642-6046-9143CAC3C604}"/>
              </a:ext>
            </a:extLst>
          </p:cNvPr>
          <p:cNvPicPr>
            <a:picLocks noGrp="1" noChangeAspect="1"/>
          </p:cNvPicPr>
          <p:nvPr>
            <p:ph sz="half" idx="2"/>
          </p:nvPr>
        </p:nvPicPr>
        <p:blipFill>
          <a:blip r:embed="rId3"/>
          <a:stretch>
            <a:fillRect/>
          </a:stretch>
        </p:blipFill>
        <p:spPr>
          <a:xfrm>
            <a:off x="1109303" y="2915290"/>
            <a:ext cx="9973390" cy="3208107"/>
          </a:xfrm>
          <a:prstGeom prst="rect">
            <a:avLst/>
          </a:prstGeom>
        </p:spPr>
      </p:pic>
      <p:sp>
        <p:nvSpPr>
          <p:cNvPr id="5" name="Slide Number Placeholder 4">
            <a:extLst>
              <a:ext uri="{FF2B5EF4-FFF2-40B4-BE49-F238E27FC236}">
                <a16:creationId xmlns:a16="http://schemas.microsoft.com/office/drawing/2014/main" id="{02A239B0-F315-4F7D-8A72-092387D692B6}"/>
              </a:ext>
            </a:extLst>
          </p:cNvPr>
          <p:cNvSpPr>
            <a:spLocks noGrp="1"/>
          </p:cNvSpPr>
          <p:nvPr>
            <p:ph type="sldNum" sz="quarter" idx="12"/>
          </p:nvPr>
        </p:nvSpPr>
        <p:spPr/>
        <p:txBody>
          <a:bodyPr/>
          <a:lstStyle/>
          <a:p>
            <a:fld id="{2E6F2232-818B-4E09-954B-6E16973FF9E0}" type="slidenum">
              <a:rPr lang="en-US" smtClean="0"/>
              <a:pPr/>
              <a:t>32</a:t>
            </a:fld>
            <a:endParaRPr lang="en-US"/>
          </a:p>
        </p:txBody>
      </p:sp>
      <p:sp>
        <p:nvSpPr>
          <p:cNvPr id="2" name="Footer Placeholder 1">
            <a:extLst>
              <a:ext uri="{FF2B5EF4-FFF2-40B4-BE49-F238E27FC236}">
                <a16:creationId xmlns:a16="http://schemas.microsoft.com/office/drawing/2014/main" id="{AD06A7D1-8E64-443E-84F5-BCC66281282F}"/>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700673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0D911-D8A8-423D-8A0D-C52D76E8F928}"/>
              </a:ext>
            </a:extLst>
          </p:cNvPr>
          <p:cNvSpPr>
            <a:spLocks noGrp="1"/>
          </p:cNvSpPr>
          <p:nvPr>
            <p:ph type="title"/>
          </p:nvPr>
        </p:nvSpPr>
        <p:spPr/>
        <p:txBody>
          <a:bodyPr/>
          <a:lstStyle/>
          <a:p>
            <a:r>
              <a:rPr lang="en-US"/>
              <a:t>Start the Waiver Application</a:t>
            </a:r>
          </a:p>
        </p:txBody>
      </p:sp>
      <p:sp>
        <p:nvSpPr>
          <p:cNvPr id="15" name="Content Placeholder 6">
            <a:extLst>
              <a:ext uri="{FF2B5EF4-FFF2-40B4-BE49-F238E27FC236}">
                <a16:creationId xmlns:a16="http://schemas.microsoft.com/office/drawing/2014/main" id="{471F2BE3-CCE8-4C7E-9526-F9F3AEBE4320}"/>
              </a:ext>
            </a:extLst>
          </p:cNvPr>
          <p:cNvSpPr txBox="1">
            <a:spLocks noGrp="1"/>
          </p:cNvSpPr>
          <p:nvPr>
            <p:ph sz="half" idx="1"/>
          </p:nvPr>
        </p:nvSpPr>
        <p:spPr>
          <a:xfrm>
            <a:off x="838199" y="1825626"/>
            <a:ext cx="10515599" cy="954107"/>
          </a:xfrm>
          <a:prstGeom prst="rect">
            <a:avLst/>
          </a:prstGeom>
          <a:noFill/>
        </p:spPr>
        <p:txBody>
          <a:bodyPr wrap="square">
            <a:spAutoFit/>
          </a:bodyPr>
          <a:lstStyle/>
          <a:p>
            <a:pPr>
              <a:buClr>
                <a:srgbClr val="D1831E"/>
              </a:buClr>
              <a:defRPr/>
            </a:pPr>
            <a:r>
              <a:rPr kumimoji="0" lang="en-US" sz="2800" b="0" i="0" u="none" strike="noStrike" kern="1200" cap="none" spc="0" normalizeH="0" baseline="0" noProof="0" dirty="0">
                <a:ln>
                  <a:noFill/>
                </a:ln>
                <a:solidFill>
                  <a:srgbClr val="3A3A3A"/>
                </a:solidFill>
                <a:effectLst/>
                <a:uLnTx/>
                <a:uFillTx/>
                <a:latin typeface="Arial" charset="0"/>
                <a:cs typeface="Arial" charset="0"/>
              </a:rPr>
              <a:t>From the activity menu, select the </a:t>
            </a:r>
            <a:r>
              <a:rPr kumimoji="0" lang="en-US" sz="2800" b="0" i="0" strike="noStrike" kern="1200" cap="none" spc="0" normalizeH="0" baseline="0" noProof="0" dirty="0">
                <a:ln>
                  <a:noFill/>
                </a:ln>
                <a:solidFill>
                  <a:srgbClr val="3A3A3A"/>
                </a:solidFill>
                <a:effectLst/>
                <a:uLnTx/>
                <a:uFillTx/>
                <a:latin typeface="Arial" charset="0"/>
                <a:cs typeface="Arial" charset="0"/>
              </a:rPr>
              <a:t>Waiver Application </a:t>
            </a:r>
            <a:r>
              <a:rPr kumimoji="0" lang="en-US" sz="2800" b="0" i="0" u="none" strike="noStrike" kern="1200" cap="none" spc="0" normalizeH="0" baseline="0" noProof="0" dirty="0">
                <a:ln>
                  <a:noFill/>
                </a:ln>
                <a:solidFill>
                  <a:srgbClr val="3A3A3A"/>
                </a:solidFill>
                <a:effectLst/>
                <a:uLnTx/>
                <a:uFillTx/>
                <a:latin typeface="Arial" charset="0"/>
                <a:cs typeface="Arial" charset="0"/>
              </a:rPr>
              <a:t>to get started. </a:t>
            </a:r>
          </a:p>
        </p:txBody>
      </p:sp>
      <p:pic>
        <p:nvPicPr>
          <p:cNvPr id="11" name="Content Placeholder 10" descr="Waiver application menu with an arrow pointing to Waiver Application.">
            <a:extLst>
              <a:ext uri="{FF2B5EF4-FFF2-40B4-BE49-F238E27FC236}">
                <a16:creationId xmlns:a16="http://schemas.microsoft.com/office/drawing/2014/main" id="{A93E1210-9755-B81F-8BC3-9012D78FA0AD}"/>
              </a:ext>
            </a:extLst>
          </p:cNvPr>
          <p:cNvPicPr>
            <a:picLocks noGrp="1" noChangeAspect="1"/>
          </p:cNvPicPr>
          <p:nvPr>
            <p:ph sz="half" idx="2"/>
          </p:nvPr>
        </p:nvPicPr>
        <p:blipFill>
          <a:blip r:embed="rId3"/>
          <a:stretch>
            <a:fillRect/>
          </a:stretch>
        </p:blipFill>
        <p:spPr>
          <a:xfrm>
            <a:off x="1043117" y="3099337"/>
            <a:ext cx="9818847" cy="3085327"/>
          </a:xfrm>
        </p:spPr>
      </p:pic>
      <p:sp>
        <p:nvSpPr>
          <p:cNvPr id="5" name="Slide Number Placeholder 4">
            <a:extLst>
              <a:ext uri="{FF2B5EF4-FFF2-40B4-BE49-F238E27FC236}">
                <a16:creationId xmlns:a16="http://schemas.microsoft.com/office/drawing/2014/main" id="{BEE6F92D-7DD5-40BD-9DC2-9BF0A5380C60}"/>
              </a:ext>
            </a:extLst>
          </p:cNvPr>
          <p:cNvSpPr>
            <a:spLocks noGrp="1"/>
          </p:cNvSpPr>
          <p:nvPr>
            <p:ph type="sldNum" sz="quarter" idx="12"/>
          </p:nvPr>
        </p:nvSpPr>
        <p:spPr/>
        <p:txBody>
          <a:bodyPr/>
          <a:lstStyle/>
          <a:p>
            <a:fld id="{46775F4D-6D42-4CD6-A802-0B48E0231625}" type="slidenum">
              <a:rPr lang="en-US" smtClean="0"/>
              <a:pPr/>
              <a:t>33</a:t>
            </a:fld>
            <a:endParaRPr lang="en-US"/>
          </a:p>
        </p:txBody>
      </p:sp>
      <p:sp>
        <p:nvSpPr>
          <p:cNvPr id="4" name="Footer Placeholder 3">
            <a:extLst>
              <a:ext uri="{FF2B5EF4-FFF2-40B4-BE49-F238E27FC236}">
                <a16:creationId xmlns:a16="http://schemas.microsoft.com/office/drawing/2014/main" id="{1438759D-ACBD-4631-A1BF-0C2383D8780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084148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E36DE0-A6D4-4796-8C01-EF6A3AE8F24F}"/>
              </a:ext>
            </a:extLst>
          </p:cNvPr>
          <p:cNvSpPr>
            <a:spLocks noGrp="1"/>
          </p:cNvSpPr>
          <p:nvPr>
            <p:ph type="title"/>
          </p:nvPr>
        </p:nvSpPr>
        <p:spPr/>
        <p:txBody>
          <a:bodyPr/>
          <a:lstStyle/>
          <a:p>
            <a:r>
              <a:rPr lang="en-US" baseline="0"/>
              <a:t>Waiver Information</a:t>
            </a:r>
            <a:endParaRPr lang="en-US"/>
          </a:p>
        </p:txBody>
      </p:sp>
      <p:sp>
        <p:nvSpPr>
          <p:cNvPr id="9" name="Content Placeholder 2">
            <a:extLst>
              <a:ext uri="{FF2B5EF4-FFF2-40B4-BE49-F238E27FC236}">
                <a16:creationId xmlns:a16="http://schemas.microsoft.com/office/drawing/2014/main" id="{173EF483-2E12-4ED8-A151-0CEFDB56C25E}"/>
              </a:ext>
            </a:extLst>
          </p:cNvPr>
          <p:cNvSpPr>
            <a:spLocks noGrp="1"/>
          </p:cNvSpPr>
          <p:nvPr>
            <p:ph idx="1"/>
          </p:nvPr>
        </p:nvSpPr>
        <p:spPr>
          <a:xfrm>
            <a:off x="647701" y="1775520"/>
            <a:ext cx="11043555" cy="2151569"/>
          </a:xfrm>
        </p:spPr>
        <p:txBody>
          <a:bodyPr>
            <a:normAutofit/>
          </a:bodyPr>
          <a:lstStyle/>
          <a:p>
            <a:pPr marL="228600" indent="-228600"/>
            <a:r>
              <a:rPr lang="en-US" sz="2800"/>
              <a:t>Select the application type.</a:t>
            </a:r>
          </a:p>
          <a:p>
            <a:pPr marL="228600" indent="-228600"/>
            <a:r>
              <a:rPr lang="en-US" sz="2800"/>
              <a:t>Select the appropriate rule for the waiver application.</a:t>
            </a:r>
          </a:p>
          <a:p>
            <a:pPr marL="228600" indent="-228600"/>
            <a:r>
              <a:rPr lang="en-US" sz="2800"/>
              <a:t>Choose </a:t>
            </a:r>
            <a:r>
              <a:rPr lang="en-US" sz="2800" b="1"/>
              <a:t>Save/Next </a:t>
            </a:r>
            <a:r>
              <a:rPr lang="en-US" sz="2800"/>
              <a:t>and all additional forms will automatically load.</a:t>
            </a:r>
          </a:p>
          <a:p>
            <a:pPr marL="0" indent="0">
              <a:buNone/>
            </a:pPr>
            <a:endParaRPr lang="en-US" sz="2400"/>
          </a:p>
        </p:txBody>
      </p:sp>
      <p:pic>
        <p:nvPicPr>
          <p:cNvPr id="4" name="Picture 3" descr="Waiver information form with arrows to required fields.">
            <a:extLst>
              <a:ext uri="{FF2B5EF4-FFF2-40B4-BE49-F238E27FC236}">
                <a16:creationId xmlns:a16="http://schemas.microsoft.com/office/drawing/2014/main" id="{EE23D01F-7071-347C-F703-365EC204F151}"/>
              </a:ext>
            </a:extLst>
          </p:cNvPr>
          <p:cNvPicPr>
            <a:picLocks noChangeAspect="1"/>
          </p:cNvPicPr>
          <p:nvPr/>
        </p:nvPicPr>
        <p:blipFill>
          <a:blip r:embed="rId3"/>
          <a:stretch>
            <a:fillRect/>
          </a:stretch>
        </p:blipFill>
        <p:spPr>
          <a:xfrm>
            <a:off x="1917848" y="3429000"/>
            <a:ext cx="6581049" cy="2809282"/>
          </a:xfrm>
          <a:prstGeom prst="rect">
            <a:avLst/>
          </a:prstGeom>
        </p:spPr>
      </p:pic>
      <p:sp>
        <p:nvSpPr>
          <p:cNvPr id="6" name="Slide Number Placeholder 5">
            <a:extLst>
              <a:ext uri="{FF2B5EF4-FFF2-40B4-BE49-F238E27FC236}">
                <a16:creationId xmlns:a16="http://schemas.microsoft.com/office/drawing/2014/main" id="{7246100A-D319-46FA-ABBB-D16F53E217FB}"/>
              </a:ext>
            </a:extLst>
          </p:cNvPr>
          <p:cNvSpPr>
            <a:spLocks noGrp="1"/>
          </p:cNvSpPr>
          <p:nvPr>
            <p:ph type="sldNum" sz="quarter" idx="12"/>
          </p:nvPr>
        </p:nvSpPr>
        <p:spPr/>
        <p:txBody>
          <a:bodyPr/>
          <a:lstStyle/>
          <a:p>
            <a:fld id="{0B17BB76-CBF7-44FF-99D7-3859A0F0D5C1}" type="slidenum">
              <a:rPr lang="en-US" smtClean="0"/>
              <a:pPr/>
              <a:t>34</a:t>
            </a:fld>
            <a:endParaRPr lang="en-US"/>
          </a:p>
        </p:txBody>
      </p:sp>
      <p:sp>
        <p:nvSpPr>
          <p:cNvPr id="5" name="Footer Placeholder 4">
            <a:extLst>
              <a:ext uri="{FF2B5EF4-FFF2-40B4-BE49-F238E27FC236}">
                <a16:creationId xmlns:a16="http://schemas.microsoft.com/office/drawing/2014/main" id="{6D587D24-3908-44D3-B870-A54645FDBA9A}"/>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465013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AA84A-B399-366C-E053-E0A76213AF14}"/>
              </a:ext>
            </a:extLst>
          </p:cNvPr>
          <p:cNvSpPr>
            <a:spLocks noGrp="1"/>
          </p:cNvSpPr>
          <p:nvPr>
            <p:ph type="title"/>
          </p:nvPr>
        </p:nvSpPr>
        <p:spPr>
          <a:xfrm>
            <a:off x="427630" y="424077"/>
            <a:ext cx="4388893" cy="1325563"/>
          </a:xfrm>
        </p:spPr>
        <p:txBody>
          <a:bodyPr>
            <a:normAutofit fontScale="90000"/>
          </a:bodyPr>
          <a:lstStyle/>
          <a:p>
            <a:r>
              <a:rPr lang="en-US" dirty="0"/>
              <a:t>ECSE Supporting Documentation</a:t>
            </a:r>
          </a:p>
        </p:txBody>
      </p:sp>
      <p:sp>
        <p:nvSpPr>
          <p:cNvPr id="5" name="Slide Number Placeholder 4">
            <a:extLst>
              <a:ext uri="{FF2B5EF4-FFF2-40B4-BE49-F238E27FC236}">
                <a16:creationId xmlns:a16="http://schemas.microsoft.com/office/drawing/2014/main" id="{F64586B8-4649-ACC4-D7A7-85D39CA6ECB9}"/>
              </a:ext>
            </a:extLst>
          </p:cNvPr>
          <p:cNvSpPr>
            <a:spLocks noGrp="1"/>
          </p:cNvSpPr>
          <p:nvPr>
            <p:ph type="sldNum" sz="quarter" idx="12"/>
          </p:nvPr>
        </p:nvSpPr>
        <p:spPr/>
        <p:txBody>
          <a:bodyPr/>
          <a:lstStyle/>
          <a:p>
            <a:fld id="{46775F4D-6D42-4CD6-A802-0B48E0231625}" type="slidenum">
              <a:rPr lang="en-US" smtClean="0"/>
              <a:pPr/>
              <a:t>35</a:t>
            </a:fld>
            <a:endParaRPr lang="en-US"/>
          </a:p>
        </p:txBody>
      </p:sp>
      <p:sp>
        <p:nvSpPr>
          <p:cNvPr id="4" name="Footer Placeholder 3">
            <a:extLst>
              <a:ext uri="{FF2B5EF4-FFF2-40B4-BE49-F238E27FC236}">
                <a16:creationId xmlns:a16="http://schemas.microsoft.com/office/drawing/2014/main" id="{E8DE1756-3DDD-699E-3253-60290AA68265}"/>
              </a:ext>
            </a:extLst>
          </p:cNvPr>
          <p:cNvSpPr>
            <a:spLocks noGrp="1"/>
          </p:cNvSpPr>
          <p:nvPr>
            <p:ph type="ftr" sz="quarter" idx="11"/>
          </p:nvPr>
        </p:nvSpPr>
        <p:spPr/>
        <p:txBody>
          <a:bodyPr/>
          <a:lstStyle/>
          <a:p>
            <a:r>
              <a:rPr lang="en-US"/>
              <a:t>Michigan Department of Education | Office of Special Education </a:t>
            </a:r>
          </a:p>
        </p:txBody>
      </p:sp>
      <p:pic>
        <p:nvPicPr>
          <p:cNvPr id="6" name="Picture 5" descr="ECSE Supporting Documentation page with arrows pointing to the questions ">
            <a:extLst>
              <a:ext uri="{FF2B5EF4-FFF2-40B4-BE49-F238E27FC236}">
                <a16:creationId xmlns:a16="http://schemas.microsoft.com/office/drawing/2014/main" id="{318C6826-9F13-99D8-6337-19F35FCA2D42}"/>
              </a:ext>
            </a:extLst>
          </p:cNvPr>
          <p:cNvPicPr>
            <a:picLocks noChangeAspect="1"/>
          </p:cNvPicPr>
          <p:nvPr/>
        </p:nvPicPr>
        <p:blipFill>
          <a:blip r:embed="rId3"/>
          <a:stretch>
            <a:fillRect/>
          </a:stretch>
        </p:blipFill>
        <p:spPr>
          <a:xfrm>
            <a:off x="4532442" y="424077"/>
            <a:ext cx="7106941" cy="5810468"/>
          </a:xfrm>
          <a:prstGeom prst="rect">
            <a:avLst/>
          </a:prstGeom>
        </p:spPr>
      </p:pic>
    </p:spTree>
    <p:extLst>
      <p:ext uri="{BB962C8B-B14F-4D97-AF65-F5344CB8AC3E}">
        <p14:creationId xmlns:p14="http://schemas.microsoft.com/office/powerpoint/2010/main" val="22402662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2D9A0-BA49-213B-D2CA-4799E77421B0}"/>
              </a:ext>
            </a:extLst>
          </p:cNvPr>
          <p:cNvSpPr>
            <a:spLocks noGrp="1"/>
          </p:cNvSpPr>
          <p:nvPr>
            <p:ph type="title"/>
          </p:nvPr>
        </p:nvSpPr>
        <p:spPr/>
        <p:txBody>
          <a:bodyPr/>
          <a:lstStyle/>
          <a:p>
            <a:r>
              <a:rPr lang="en-US"/>
              <a:t>Supporting Documentation – ASD Teacher Requirement</a:t>
            </a:r>
          </a:p>
        </p:txBody>
      </p:sp>
      <p:pic>
        <p:nvPicPr>
          <p:cNvPr id="8" name="Content Placeholder 7" descr="ASD Supporting documentation page with arrows pointing to the questions and the browse button circled.">
            <a:extLst>
              <a:ext uri="{FF2B5EF4-FFF2-40B4-BE49-F238E27FC236}">
                <a16:creationId xmlns:a16="http://schemas.microsoft.com/office/drawing/2014/main" id="{CE3555C2-EE4E-C9AA-F8C1-F1D12C980860}"/>
              </a:ext>
            </a:extLst>
          </p:cNvPr>
          <p:cNvPicPr>
            <a:picLocks noGrp="1" noChangeAspect="1"/>
          </p:cNvPicPr>
          <p:nvPr>
            <p:ph idx="1"/>
          </p:nvPr>
        </p:nvPicPr>
        <p:blipFill>
          <a:blip r:embed="rId3"/>
          <a:stretch>
            <a:fillRect/>
          </a:stretch>
        </p:blipFill>
        <p:spPr>
          <a:xfrm>
            <a:off x="2769390" y="1825625"/>
            <a:ext cx="6653219" cy="4351338"/>
          </a:xfrm>
        </p:spPr>
      </p:pic>
      <p:sp>
        <p:nvSpPr>
          <p:cNvPr id="5" name="Slide Number Placeholder 4">
            <a:extLst>
              <a:ext uri="{FF2B5EF4-FFF2-40B4-BE49-F238E27FC236}">
                <a16:creationId xmlns:a16="http://schemas.microsoft.com/office/drawing/2014/main" id="{34FE723F-C96E-F616-EE23-58A7BCB7C493}"/>
              </a:ext>
            </a:extLst>
          </p:cNvPr>
          <p:cNvSpPr>
            <a:spLocks noGrp="1"/>
          </p:cNvSpPr>
          <p:nvPr>
            <p:ph type="sldNum" sz="quarter" idx="12"/>
          </p:nvPr>
        </p:nvSpPr>
        <p:spPr/>
        <p:txBody>
          <a:bodyPr/>
          <a:lstStyle/>
          <a:p>
            <a:fld id="{46775F4D-6D42-4CD6-A802-0B48E0231625}" type="slidenum">
              <a:rPr lang="en-US" smtClean="0"/>
              <a:pPr/>
              <a:t>36</a:t>
            </a:fld>
            <a:endParaRPr lang="en-US"/>
          </a:p>
        </p:txBody>
      </p:sp>
      <p:sp>
        <p:nvSpPr>
          <p:cNvPr id="4" name="Footer Placeholder 3">
            <a:extLst>
              <a:ext uri="{FF2B5EF4-FFF2-40B4-BE49-F238E27FC236}">
                <a16:creationId xmlns:a16="http://schemas.microsoft.com/office/drawing/2014/main" id="{275199C0-5D8F-7CC0-0330-7FE774AB37EB}"/>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4209545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upporting Documentation – Teacher Endorsement Flexibility form">
            <a:extLst>
              <a:ext uri="{FF2B5EF4-FFF2-40B4-BE49-F238E27FC236}">
                <a16:creationId xmlns:a16="http://schemas.microsoft.com/office/drawing/2014/main" id="{B3120E24-75E8-E59E-28C0-E4997A5E19F3}"/>
              </a:ext>
            </a:extLst>
          </p:cNvPr>
          <p:cNvSpPr>
            <a:spLocks noGrp="1"/>
          </p:cNvSpPr>
          <p:nvPr>
            <p:ph type="title"/>
          </p:nvPr>
        </p:nvSpPr>
        <p:spPr/>
        <p:txBody>
          <a:bodyPr/>
          <a:lstStyle/>
          <a:p>
            <a:r>
              <a:rPr lang="en-US" dirty="0"/>
              <a:t>Supporting Documentation – Teacher Endorsement Flexibility</a:t>
            </a:r>
          </a:p>
        </p:txBody>
      </p:sp>
      <p:sp>
        <p:nvSpPr>
          <p:cNvPr id="5" name="Slide Number Placeholder 4">
            <a:extLst>
              <a:ext uri="{FF2B5EF4-FFF2-40B4-BE49-F238E27FC236}">
                <a16:creationId xmlns:a16="http://schemas.microsoft.com/office/drawing/2014/main" id="{F6615C79-5ABE-AC91-E5D0-9CC1C2E26076}"/>
              </a:ext>
            </a:extLst>
          </p:cNvPr>
          <p:cNvSpPr>
            <a:spLocks noGrp="1"/>
          </p:cNvSpPr>
          <p:nvPr>
            <p:ph type="sldNum" sz="quarter" idx="12"/>
          </p:nvPr>
        </p:nvSpPr>
        <p:spPr/>
        <p:txBody>
          <a:bodyPr/>
          <a:lstStyle/>
          <a:p>
            <a:fld id="{46775F4D-6D42-4CD6-A802-0B48E0231625}" type="slidenum">
              <a:rPr lang="en-US" smtClean="0"/>
              <a:pPr/>
              <a:t>37</a:t>
            </a:fld>
            <a:endParaRPr lang="en-US"/>
          </a:p>
        </p:txBody>
      </p:sp>
      <p:sp>
        <p:nvSpPr>
          <p:cNvPr id="4" name="Footer Placeholder 3">
            <a:extLst>
              <a:ext uri="{FF2B5EF4-FFF2-40B4-BE49-F238E27FC236}">
                <a16:creationId xmlns:a16="http://schemas.microsoft.com/office/drawing/2014/main" id="{589E3980-7A7A-951F-0A0C-80C4E7364A69}"/>
              </a:ext>
            </a:extLst>
          </p:cNvPr>
          <p:cNvSpPr>
            <a:spLocks noGrp="1"/>
          </p:cNvSpPr>
          <p:nvPr>
            <p:ph type="ftr" sz="quarter" idx="11"/>
          </p:nvPr>
        </p:nvSpPr>
        <p:spPr/>
        <p:txBody>
          <a:bodyPr/>
          <a:lstStyle/>
          <a:p>
            <a:r>
              <a:rPr lang="en-US"/>
              <a:t>Michigan Department of Education | Office of Special Education </a:t>
            </a:r>
          </a:p>
        </p:txBody>
      </p:sp>
      <p:pic>
        <p:nvPicPr>
          <p:cNvPr id="11" name="Picture 10" descr="Teacher Flexibility Supporting documentation page">
            <a:extLst>
              <a:ext uri="{FF2B5EF4-FFF2-40B4-BE49-F238E27FC236}">
                <a16:creationId xmlns:a16="http://schemas.microsoft.com/office/drawing/2014/main" id="{A6A9A12E-89BD-C9A5-C106-727030FE6393}"/>
              </a:ext>
            </a:extLst>
          </p:cNvPr>
          <p:cNvPicPr>
            <a:picLocks noChangeAspect="1"/>
          </p:cNvPicPr>
          <p:nvPr/>
        </p:nvPicPr>
        <p:blipFill>
          <a:blip r:embed="rId4"/>
          <a:stretch>
            <a:fillRect/>
          </a:stretch>
        </p:blipFill>
        <p:spPr>
          <a:xfrm>
            <a:off x="624016" y="2074356"/>
            <a:ext cx="10943967" cy="3882264"/>
          </a:xfrm>
          <a:prstGeom prst="rect">
            <a:avLst/>
          </a:prstGeom>
        </p:spPr>
      </p:pic>
    </p:spTree>
    <p:extLst>
      <p:ext uri="{BB962C8B-B14F-4D97-AF65-F5344CB8AC3E}">
        <p14:creationId xmlns:p14="http://schemas.microsoft.com/office/powerpoint/2010/main" val="4148026784"/>
      </p:ext>
    </p:extLst>
  </p:cSld>
  <p:clrMapOvr>
    <a:masterClrMapping/>
  </p:clrMapOvr>
  <p:extLst>
    <p:ext uri="{6950BFC3-D8DA-4A85-94F7-54DA5524770B}">
      <p188:commentRel xmlns:p188="http://schemas.microsoft.com/office/powerpoint/2018/8/main" r:id="rId3"/>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E9CFE-A98C-AB64-0C38-F20943550BE1}"/>
              </a:ext>
            </a:extLst>
          </p:cNvPr>
          <p:cNvSpPr>
            <a:spLocks noGrp="1"/>
          </p:cNvSpPr>
          <p:nvPr>
            <p:ph type="title"/>
          </p:nvPr>
        </p:nvSpPr>
        <p:spPr/>
        <p:txBody>
          <a:bodyPr/>
          <a:lstStyle/>
          <a:p>
            <a:r>
              <a:rPr lang="en-US" dirty="0"/>
              <a:t>Supporting Documentation Questions</a:t>
            </a:r>
          </a:p>
        </p:txBody>
      </p:sp>
      <p:pic>
        <p:nvPicPr>
          <p:cNvPr id="9" name="Picture 8" descr="lower part of ECSE Supporting documentation page with arrows pointing to fields which need completed">
            <a:extLst>
              <a:ext uri="{FF2B5EF4-FFF2-40B4-BE49-F238E27FC236}">
                <a16:creationId xmlns:a16="http://schemas.microsoft.com/office/drawing/2014/main" id="{C7B145CA-C523-7417-2DA3-86E1779B183D}"/>
              </a:ext>
            </a:extLst>
          </p:cNvPr>
          <p:cNvPicPr>
            <a:picLocks noChangeAspect="1"/>
          </p:cNvPicPr>
          <p:nvPr/>
        </p:nvPicPr>
        <p:blipFill>
          <a:blip r:embed="rId3"/>
          <a:stretch>
            <a:fillRect/>
          </a:stretch>
        </p:blipFill>
        <p:spPr>
          <a:xfrm>
            <a:off x="1182902" y="1834560"/>
            <a:ext cx="9826196" cy="4521790"/>
          </a:xfrm>
          <a:prstGeom prst="rect">
            <a:avLst/>
          </a:prstGeom>
          <a:ln w="28575">
            <a:solidFill>
              <a:schemeClr val="tx1"/>
            </a:solidFill>
          </a:ln>
        </p:spPr>
      </p:pic>
      <p:sp>
        <p:nvSpPr>
          <p:cNvPr id="5" name="Slide Number Placeholder 4">
            <a:extLst>
              <a:ext uri="{FF2B5EF4-FFF2-40B4-BE49-F238E27FC236}">
                <a16:creationId xmlns:a16="http://schemas.microsoft.com/office/drawing/2014/main" id="{14CD827A-224C-EC31-A6E5-DE51EC3A690E}"/>
              </a:ext>
            </a:extLst>
          </p:cNvPr>
          <p:cNvSpPr>
            <a:spLocks noGrp="1"/>
          </p:cNvSpPr>
          <p:nvPr>
            <p:ph type="sldNum" sz="quarter" idx="12"/>
          </p:nvPr>
        </p:nvSpPr>
        <p:spPr/>
        <p:txBody>
          <a:bodyPr/>
          <a:lstStyle/>
          <a:p>
            <a:fld id="{46775F4D-6D42-4CD6-A802-0B48E0231625}" type="slidenum">
              <a:rPr lang="en-US" smtClean="0"/>
              <a:pPr/>
              <a:t>38</a:t>
            </a:fld>
            <a:endParaRPr lang="en-US"/>
          </a:p>
        </p:txBody>
      </p:sp>
      <p:sp>
        <p:nvSpPr>
          <p:cNvPr id="4" name="Footer Placeholder 3">
            <a:extLst>
              <a:ext uri="{FF2B5EF4-FFF2-40B4-BE49-F238E27FC236}">
                <a16:creationId xmlns:a16="http://schemas.microsoft.com/office/drawing/2014/main" id="{6CDF3473-DC48-40B6-6C4C-44023C894900}"/>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1606888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E3D61-92E3-7738-BD98-5FB9DF9840A5}"/>
              </a:ext>
            </a:extLst>
          </p:cNvPr>
          <p:cNvSpPr>
            <a:spLocks noGrp="1"/>
          </p:cNvSpPr>
          <p:nvPr>
            <p:ph type="title"/>
          </p:nvPr>
        </p:nvSpPr>
        <p:spPr/>
        <p:txBody>
          <a:bodyPr/>
          <a:lstStyle/>
          <a:p>
            <a:r>
              <a:rPr lang="en-US" dirty="0"/>
              <a:t>Supporting Documentation Questions - 2</a:t>
            </a:r>
          </a:p>
        </p:txBody>
      </p:sp>
      <p:sp>
        <p:nvSpPr>
          <p:cNvPr id="5" name="Slide Number Placeholder 4">
            <a:extLst>
              <a:ext uri="{FF2B5EF4-FFF2-40B4-BE49-F238E27FC236}">
                <a16:creationId xmlns:a16="http://schemas.microsoft.com/office/drawing/2014/main" id="{0B956181-9DC8-B3F1-4BF9-F62D9FC9E110}"/>
              </a:ext>
            </a:extLst>
          </p:cNvPr>
          <p:cNvSpPr>
            <a:spLocks noGrp="1"/>
          </p:cNvSpPr>
          <p:nvPr>
            <p:ph type="sldNum" sz="quarter" idx="12"/>
          </p:nvPr>
        </p:nvSpPr>
        <p:spPr/>
        <p:txBody>
          <a:bodyPr/>
          <a:lstStyle/>
          <a:p>
            <a:fld id="{46775F4D-6D42-4CD6-A802-0B48E0231625}" type="slidenum">
              <a:rPr lang="en-US" smtClean="0"/>
              <a:pPr/>
              <a:t>39</a:t>
            </a:fld>
            <a:endParaRPr lang="en-US"/>
          </a:p>
        </p:txBody>
      </p:sp>
      <p:sp>
        <p:nvSpPr>
          <p:cNvPr id="4" name="Footer Placeholder 3">
            <a:extLst>
              <a:ext uri="{FF2B5EF4-FFF2-40B4-BE49-F238E27FC236}">
                <a16:creationId xmlns:a16="http://schemas.microsoft.com/office/drawing/2014/main" id="{AA450D7A-9495-618B-A42D-B81EE8C5E95C}"/>
              </a:ext>
            </a:extLst>
          </p:cNvPr>
          <p:cNvSpPr>
            <a:spLocks noGrp="1"/>
          </p:cNvSpPr>
          <p:nvPr>
            <p:ph type="ftr" sz="quarter" idx="11"/>
          </p:nvPr>
        </p:nvSpPr>
        <p:spPr/>
        <p:txBody>
          <a:bodyPr/>
          <a:lstStyle/>
          <a:p>
            <a:r>
              <a:rPr lang="en-US"/>
              <a:t>Michigan Department of Education | Office of Special Education </a:t>
            </a:r>
          </a:p>
        </p:txBody>
      </p:sp>
      <p:pic>
        <p:nvPicPr>
          <p:cNvPr id="9" name="Picture 8" descr="bottom part of ECSE Supporting documentation page with arrows pointing to fields which need completed">
            <a:extLst>
              <a:ext uri="{FF2B5EF4-FFF2-40B4-BE49-F238E27FC236}">
                <a16:creationId xmlns:a16="http://schemas.microsoft.com/office/drawing/2014/main" id="{1A458782-EBB3-4B54-C5B0-ED1E04F96FB7}"/>
              </a:ext>
            </a:extLst>
          </p:cNvPr>
          <p:cNvPicPr>
            <a:picLocks noChangeAspect="1"/>
          </p:cNvPicPr>
          <p:nvPr/>
        </p:nvPicPr>
        <p:blipFill>
          <a:blip r:embed="rId3"/>
          <a:stretch>
            <a:fillRect/>
          </a:stretch>
        </p:blipFill>
        <p:spPr>
          <a:xfrm>
            <a:off x="962808" y="2431293"/>
            <a:ext cx="10266383" cy="2797380"/>
          </a:xfrm>
          <a:prstGeom prst="rect">
            <a:avLst/>
          </a:prstGeom>
          <a:ln>
            <a:solidFill>
              <a:schemeClr val="tx1"/>
            </a:solidFill>
          </a:ln>
        </p:spPr>
      </p:pic>
    </p:spTree>
    <p:extLst>
      <p:ext uri="{BB962C8B-B14F-4D97-AF65-F5344CB8AC3E}">
        <p14:creationId xmlns:p14="http://schemas.microsoft.com/office/powerpoint/2010/main" val="754918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964EC00-D6F1-4C2A-A1A2-2F51451DE12D}"/>
              </a:ext>
            </a:extLst>
          </p:cNvPr>
          <p:cNvSpPr>
            <a:spLocks noGrp="1"/>
          </p:cNvSpPr>
          <p:nvPr>
            <p:ph type="ctrTitle"/>
          </p:nvPr>
        </p:nvSpPr>
        <p:spPr/>
        <p:txBody>
          <a:bodyPr/>
          <a:lstStyle/>
          <a:p>
            <a:r>
              <a:rPr lang="en-US"/>
              <a:t>The Revised School Code</a:t>
            </a:r>
          </a:p>
        </p:txBody>
      </p:sp>
      <p:sp>
        <p:nvSpPr>
          <p:cNvPr id="6" name="Slide Number Placeholder 5">
            <a:extLst>
              <a:ext uri="{FF2B5EF4-FFF2-40B4-BE49-F238E27FC236}">
                <a16:creationId xmlns:a16="http://schemas.microsoft.com/office/drawing/2014/main" id="{81824BFD-94E0-456B-B94B-79B488184314}"/>
              </a:ext>
            </a:extLst>
          </p:cNvPr>
          <p:cNvSpPr>
            <a:spLocks noGrp="1"/>
          </p:cNvSpPr>
          <p:nvPr>
            <p:ph type="sldNum" sz="quarter" idx="12"/>
          </p:nvPr>
        </p:nvSpPr>
        <p:spPr/>
        <p:txBody>
          <a:bodyPr/>
          <a:lstStyle/>
          <a:p>
            <a:fld id="{0B17BB76-CBF7-44FF-99D7-3859A0F0D5C1}" type="slidenum">
              <a:rPr lang="en-US" smtClean="0"/>
              <a:pPr/>
              <a:t>4</a:t>
            </a:fld>
            <a:endParaRPr lang="en-US"/>
          </a:p>
        </p:txBody>
      </p:sp>
      <p:sp>
        <p:nvSpPr>
          <p:cNvPr id="5" name="Footer Placeholder 4">
            <a:extLst>
              <a:ext uri="{FF2B5EF4-FFF2-40B4-BE49-F238E27FC236}">
                <a16:creationId xmlns:a16="http://schemas.microsoft.com/office/drawing/2014/main" id="{A14BC16E-BB2B-405D-9F25-B66389DEF9A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5825843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E36DE0-A6D4-4796-8C01-EF6A3AE8F24F}"/>
              </a:ext>
            </a:extLst>
          </p:cNvPr>
          <p:cNvSpPr>
            <a:spLocks noGrp="1"/>
          </p:cNvSpPr>
          <p:nvPr>
            <p:ph type="title"/>
          </p:nvPr>
        </p:nvSpPr>
        <p:spPr/>
        <p:txBody>
          <a:bodyPr/>
          <a:lstStyle/>
          <a:p>
            <a:r>
              <a:rPr lang="en-US" baseline="0"/>
              <a:t>Waiver Details </a:t>
            </a:r>
            <a:endParaRPr lang="en-US"/>
          </a:p>
        </p:txBody>
      </p:sp>
      <p:sp>
        <p:nvSpPr>
          <p:cNvPr id="9" name="Content Placeholder 2">
            <a:extLst>
              <a:ext uri="{FF2B5EF4-FFF2-40B4-BE49-F238E27FC236}">
                <a16:creationId xmlns:a16="http://schemas.microsoft.com/office/drawing/2014/main" id="{173EF483-2E12-4ED8-A151-0CEFDB56C25E}"/>
              </a:ext>
            </a:extLst>
          </p:cNvPr>
          <p:cNvSpPr>
            <a:spLocks noGrp="1"/>
          </p:cNvSpPr>
          <p:nvPr>
            <p:ph sz="half" idx="1"/>
          </p:nvPr>
        </p:nvSpPr>
        <p:spPr>
          <a:xfrm>
            <a:off x="838200" y="1825625"/>
            <a:ext cx="10642600" cy="1325563"/>
          </a:xfrm>
        </p:spPr>
        <p:txBody>
          <a:bodyPr>
            <a:normAutofit/>
          </a:bodyPr>
          <a:lstStyle/>
          <a:p>
            <a:pPr marL="228600" indent="-228600"/>
            <a:r>
              <a:rPr lang="en-US" sz="2800"/>
              <a:t>Choose the requested waiver duration period. </a:t>
            </a:r>
          </a:p>
          <a:p>
            <a:pPr marL="228600" indent="-228600"/>
            <a:r>
              <a:rPr lang="en-US" sz="2800"/>
              <a:t>Choose where the waiver application applies.</a:t>
            </a:r>
          </a:p>
        </p:txBody>
      </p:sp>
      <p:pic>
        <p:nvPicPr>
          <p:cNvPr id="8" name="Content Placeholder 7" descr="Waiver Details page shown with arrow towards requested fields, and circle around Save/Next button.">
            <a:extLst>
              <a:ext uri="{FF2B5EF4-FFF2-40B4-BE49-F238E27FC236}">
                <a16:creationId xmlns:a16="http://schemas.microsoft.com/office/drawing/2014/main" id="{A9FDD28D-5084-2BFD-EFFC-EB27351776AE}"/>
              </a:ext>
            </a:extLst>
          </p:cNvPr>
          <p:cNvPicPr>
            <a:picLocks noGrp="1" noChangeAspect="1"/>
          </p:cNvPicPr>
          <p:nvPr>
            <p:ph sz="half" idx="2"/>
          </p:nvPr>
        </p:nvPicPr>
        <p:blipFill>
          <a:blip r:embed="rId3"/>
          <a:stretch>
            <a:fillRect/>
          </a:stretch>
        </p:blipFill>
        <p:spPr>
          <a:xfrm>
            <a:off x="2123989" y="2858881"/>
            <a:ext cx="6168767" cy="3359592"/>
          </a:xfrm>
        </p:spPr>
      </p:pic>
      <p:sp>
        <p:nvSpPr>
          <p:cNvPr id="6" name="Slide Number Placeholder 5">
            <a:extLst>
              <a:ext uri="{FF2B5EF4-FFF2-40B4-BE49-F238E27FC236}">
                <a16:creationId xmlns:a16="http://schemas.microsoft.com/office/drawing/2014/main" id="{7246100A-D319-46FA-ABBB-D16F53E217FB}"/>
              </a:ext>
            </a:extLst>
          </p:cNvPr>
          <p:cNvSpPr>
            <a:spLocks noGrp="1"/>
          </p:cNvSpPr>
          <p:nvPr>
            <p:ph type="sldNum" sz="quarter" idx="12"/>
          </p:nvPr>
        </p:nvSpPr>
        <p:spPr/>
        <p:txBody>
          <a:bodyPr/>
          <a:lstStyle/>
          <a:p>
            <a:fld id="{0B17BB76-CBF7-44FF-99D7-3859A0F0D5C1}" type="slidenum">
              <a:rPr lang="en-US" smtClean="0"/>
              <a:pPr/>
              <a:t>40</a:t>
            </a:fld>
            <a:endParaRPr lang="en-US"/>
          </a:p>
        </p:txBody>
      </p:sp>
      <p:sp>
        <p:nvSpPr>
          <p:cNvPr id="5" name="Footer Placeholder 4">
            <a:extLst>
              <a:ext uri="{FF2B5EF4-FFF2-40B4-BE49-F238E27FC236}">
                <a16:creationId xmlns:a16="http://schemas.microsoft.com/office/drawing/2014/main" id="{6D587D24-3908-44D3-B870-A54645FDBA9A}"/>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4542121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E36DE0-A6D4-4796-8C01-EF6A3AE8F24F}"/>
              </a:ext>
            </a:extLst>
          </p:cNvPr>
          <p:cNvSpPr>
            <a:spLocks noGrp="1"/>
          </p:cNvSpPr>
          <p:nvPr>
            <p:ph type="title"/>
          </p:nvPr>
        </p:nvSpPr>
        <p:spPr/>
        <p:txBody>
          <a:bodyPr/>
          <a:lstStyle/>
          <a:p>
            <a:r>
              <a:rPr lang="en-US" baseline="0"/>
              <a:t>Supporting Documentation</a:t>
            </a:r>
            <a:endParaRPr lang="en-US"/>
          </a:p>
        </p:txBody>
      </p:sp>
      <p:sp>
        <p:nvSpPr>
          <p:cNvPr id="6" name="Slide Number Placeholder 5">
            <a:extLst>
              <a:ext uri="{FF2B5EF4-FFF2-40B4-BE49-F238E27FC236}">
                <a16:creationId xmlns:a16="http://schemas.microsoft.com/office/drawing/2014/main" id="{7246100A-D319-46FA-ABBB-D16F53E217FB}"/>
              </a:ext>
            </a:extLst>
          </p:cNvPr>
          <p:cNvSpPr>
            <a:spLocks noGrp="1"/>
          </p:cNvSpPr>
          <p:nvPr>
            <p:ph type="sldNum" sz="quarter" idx="12"/>
          </p:nvPr>
        </p:nvSpPr>
        <p:spPr/>
        <p:txBody>
          <a:bodyPr/>
          <a:lstStyle/>
          <a:p>
            <a:fld id="{0B17BB76-CBF7-44FF-99D7-3859A0F0D5C1}" type="slidenum">
              <a:rPr lang="en-US" smtClean="0"/>
              <a:pPr/>
              <a:t>41</a:t>
            </a:fld>
            <a:endParaRPr lang="en-US"/>
          </a:p>
        </p:txBody>
      </p:sp>
      <p:sp>
        <p:nvSpPr>
          <p:cNvPr id="5" name="Footer Placeholder 4">
            <a:extLst>
              <a:ext uri="{FF2B5EF4-FFF2-40B4-BE49-F238E27FC236}">
                <a16:creationId xmlns:a16="http://schemas.microsoft.com/office/drawing/2014/main" id="{6D587D24-3908-44D3-B870-A54645FDBA9A}"/>
              </a:ext>
            </a:extLst>
          </p:cNvPr>
          <p:cNvSpPr>
            <a:spLocks noGrp="1"/>
          </p:cNvSpPr>
          <p:nvPr>
            <p:ph type="ftr" sz="quarter" idx="11"/>
          </p:nvPr>
        </p:nvSpPr>
        <p:spPr/>
        <p:txBody>
          <a:bodyPr/>
          <a:lstStyle/>
          <a:p>
            <a:r>
              <a:rPr lang="en-US"/>
              <a:t>Michigan Department of Education | Office of Special Education </a:t>
            </a:r>
          </a:p>
        </p:txBody>
      </p:sp>
      <p:pic>
        <p:nvPicPr>
          <p:cNvPr id="9" name="Picture 8" descr="Supporting documentation page with arrows pointing at required quesitons.">
            <a:extLst>
              <a:ext uri="{FF2B5EF4-FFF2-40B4-BE49-F238E27FC236}">
                <a16:creationId xmlns:a16="http://schemas.microsoft.com/office/drawing/2014/main" id="{F9C78D35-C916-A127-5688-123816A036D1}"/>
              </a:ext>
            </a:extLst>
          </p:cNvPr>
          <p:cNvPicPr>
            <a:picLocks noChangeAspect="1"/>
          </p:cNvPicPr>
          <p:nvPr/>
        </p:nvPicPr>
        <p:blipFill>
          <a:blip r:embed="rId3"/>
          <a:stretch>
            <a:fillRect/>
          </a:stretch>
        </p:blipFill>
        <p:spPr>
          <a:xfrm>
            <a:off x="1969237" y="1774291"/>
            <a:ext cx="7574424" cy="4582059"/>
          </a:xfrm>
          <a:prstGeom prst="rect">
            <a:avLst/>
          </a:prstGeom>
        </p:spPr>
      </p:pic>
    </p:spTree>
    <p:extLst>
      <p:ext uri="{BB962C8B-B14F-4D97-AF65-F5344CB8AC3E}">
        <p14:creationId xmlns:p14="http://schemas.microsoft.com/office/powerpoint/2010/main" val="26011073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E36DE0-A6D4-4796-8C01-EF6A3AE8F24F}"/>
              </a:ext>
            </a:extLst>
          </p:cNvPr>
          <p:cNvSpPr>
            <a:spLocks noGrp="1"/>
          </p:cNvSpPr>
          <p:nvPr>
            <p:ph type="title"/>
          </p:nvPr>
        </p:nvSpPr>
        <p:spPr/>
        <p:txBody>
          <a:bodyPr/>
          <a:lstStyle/>
          <a:p>
            <a:r>
              <a:rPr lang="en-US" baseline="0"/>
              <a:t>Assurances</a:t>
            </a:r>
            <a:endParaRPr lang="en-US"/>
          </a:p>
        </p:txBody>
      </p:sp>
      <p:sp>
        <p:nvSpPr>
          <p:cNvPr id="9" name="Content Placeholder 2">
            <a:extLst>
              <a:ext uri="{FF2B5EF4-FFF2-40B4-BE49-F238E27FC236}">
                <a16:creationId xmlns:a16="http://schemas.microsoft.com/office/drawing/2014/main" id="{173EF483-2E12-4ED8-A151-0CEFDB56C25E}"/>
              </a:ext>
            </a:extLst>
          </p:cNvPr>
          <p:cNvSpPr>
            <a:spLocks noGrp="1"/>
          </p:cNvSpPr>
          <p:nvPr>
            <p:ph idx="1"/>
          </p:nvPr>
        </p:nvSpPr>
        <p:spPr>
          <a:xfrm>
            <a:off x="838200" y="1775520"/>
            <a:ext cx="11043555" cy="1653480"/>
          </a:xfrm>
        </p:spPr>
        <p:txBody>
          <a:bodyPr>
            <a:normAutofit/>
          </a:bodyPr>
          <a:lstStyle/>
          <a:p>
            <a:pPr marL="228600" indent="-228600"/>
            <a:r>
              <a:rPr lang="en-US" sz="2800" dirty="0"/>
              <a:t>Fill out all required fields.</a:t>
            </a:r>
          </a:p>
          <a:p>
            <a:pPr marL="228600" indent="-228600"/>
            <a:r>
              <a:rPr lang="en-US" sz="2800" dirty="0"/>
              <a:t>Utilize the Comments box on all pages of the activity. </a:t>
            </a:r>
          </a:p>
        </p:txBody>
      </p:sp>
      <p:pic>
        <p:nvPicPr>
          <p:cNvPr id="3" name="Picture 2" descr="Assurance statement page with arrows pointing at required questions.">
            <a:extLst>
              <a:ext uri="{FF2B5EF4-FFF2-40B4-BE49-F238E27FC236}">
                <a16:creationId xmlns:a16="http://schemas.microsoft.com/office/drawing/2014/main" id="{79AAC2C6-FD57-3BE7-C8F8-9965F0AF2B9C}"/>
              </a:ext>
            </a:extLst>
          </p:cNvPr>
          <p:cNvPicPr>
            <a:picLocks noChangeAspect="1"/>
          </p:cNvPicPr>
          <p:nvPr/>
        </p:nvPicPr>
        <p:blipFill>
          <a:blip r:embed="rId3"/>
          <a:stretch>
            <a:fillRect/>
          </a:stretch>
        </p:blipFill>
        <p:spPr>
          <a:xfrm>
            <a:off x="838200" y="3144133"/>
            <a:ext cx="10449262" cy="2947807"/>
          </a:xfrm>
          <a:prstGeom prst="rect">
            <a:avLst/>
          </a:prstGeom>
        </p:spPr>
      </p:pic>
      <p:sp>
        <p:nvSpPr>
          <p:cNvPr id="6" name="Slide Number Placeholder 5">
            <a:extLst>
              <a:ext uri="{FF2B5EF4-FFF2-40B4-BE49-F238E27FC236}">
                <a16:creationId xmlns:a16="http://schemas.microsoft.com/office/drawing/2014/main" id="{7246100A-D319-46FA-ABBB-D16F53E217FB}"/>
              </a:ext>
            </a:extLst>
          </p:cNvPr>
          <p:cNvSpPr>
            <a:spLocks noGrp="1"/>
          </p:cNvSpPr>
          <p:nvPr>
            <p:ph type="sldNum" sz="quarter" idx="12"/>
          </p:nvPr>
        </p:nvSpPr>
        <p:spPr/>
        <p:txBody>
          <a:bodyPr/>
          <a:lstStyle/>
          <a:p>
            <a:fld id="{0B17BB76-CBF7-44FF-99D7-3859A0F0D5C1}" type="slidenum">
              <a:rPr lang="en-US" smtClean="0"/>
              <a:pPr/>
              <a:t>42</a:t>
            </a:fld>
            <a:endParaRPr lang="en-US"/>
          </a:p>
        </p:txBody>
      </p:sp>
      <p:sp>
        <p:nvSpPr>
          <p:cNvPr id="5" name="Footer Placeholder 4">
            <a:extLst>
              <a:ext uri="{FF2B5EF4-FFF2-40B4-BE49-F238E27FC236}">
                <a16:creationId xmlns:a16="http://schemas.microsoft.com/office/drawing/2014/main" id="{6D587D24-3908-44D3-B870-A54645FDBA9A}"/>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2863998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F50DB-705F-4435-83EF-470FB65B0C4A}"/>
              </a:ext>
            </a:extLst>
          </p:cNvPr>
          <p:cNvSpPr>
            <a:spLocks noGrp="1"/>
          </p:cNvSpPr>
          <p:nvPr>
            <p:ph type="title"/>
          </p:nvPr>
        </p:nvSpPr>
        <p:spPr/>
        <p:txBody>
          <a:bodyPr>
            <a:normAutofit/>
          </a:bodyPr>
          <a:lstStyle/>
          <a:p>
            <a:r>
              <a:rPr lang="en-US"/>
              <a:t>Submit Waiver Application</a:t>
            </a:r>
          </a:p>
        </p:txBody>
      </p:sp>
      <p:sp>
        <p:nvSpPr>
          <p:cNvPr id="3" name="Content Placeholder 2">
            <a:extLst>
              <a:ext uri="{FF2B5EF4-FFF2-40B4-BE49-F238E27FC236}">
                <a16:creationId xmlns:a16="http://schemas.microsoft.com/office/drawing/2014/main" id="{BF1910B9-5A71-48BE-8A68-ECB5AADE9466}"/>
              </a:ext>
            </a:extLst>
          </p:cNvPr>
          <p:cNvSpPr>
            <a:spLocks noGrp="1"/>
          </p:cNvSpPr>
          <p:nvPr>
            <p:ph idx="1"/>
          </p:nvPr>
        </p:nvSpPr>
        <p:spPr>
          <a:xfrm>
            <a:off x="838200" y="1807029"/>
            <a:ext cx="10515600" cy="1950779"/>
          </a:xfrm>
        </p:spPr>
        <p:txBody>
          <a:bodyPr>
            <a:normAutofit/>
          </a:bodyPr>
          <a:lstStyle/>
          <a:p>
            <a:r>
              <a:rPr lang="en-US" sz="2800" dirty="0"/>
              <a:t>When all forms are completed, submit the waiver application using the </a:t>
            </a:r>
            <a:r>
              <a:rPr lang="en-US" sz="2800" b="1" dirty="0"/>
              <a:t>Submit to MDE </a:t>
            </a:r>
            <a:r>
              <a:rPr lang="en-US" sz="2800" dirty="0"/>
              <a:t>button. </a:t>
            </a:r>
          </a:p>
          <a:p>
            <a:r>
              <a:rPr lang="en-US" sz="2800" dirty="0"/>
              <a:t>When submitted, CCs will see a pop-up notification. </a:t>
            </a:r>
          </a:p>
          <a:p>
            <a:endParaRPr lang="en-US" dirty="0"/>
          </a:p>
        </p:txBody>
      </p:sp>
      <p:pic>
        <p:nvPicPr>
          <p:cNvPr id="8" name="Picture 7" descr="Waiver Assurance Statements page with circle around Submit to MDE button.">
            <a:extLst>
              <a:ext uri="{FF2B5EF4-FFF2-40B4-BE49-F238E27FC236}">
                <a16:creationId xmlns:a16="http://schemas.microsoft.com/office/drawing/2014/main" id="{E9E0CE17-CED6-C2CB-9624-6EF32198604A}"/>
              </a:ext>
            </a:extLst>
          </p:cNvPr>
          <p:cNvPicPr>
            <a:picLocks noChangeAspect="1"/>
          </p:cNvPicPr>
          <p:nvPr/>
        </p:nvPicPr>
        <p:blipFill>
          <a:blip r:embed="rId3"/>
          <a:stretch>
            <a:fillRect/>
          </a:stretch>
        </p:blipFill>
        <p:spPr>
          <a:xfrm>
            <a:off x="1503270" y="3429000"/>
            <a:ext cx="9185460" cy="1499809"/>
          </a:xfrm>
          <a:prstGeom prst="rect">
            <a:avLst/>
          </a:prstGeom>
          <a:ln>
            <a:solidFill>
              <a:schemeClr val="tx1"/>
            </a:solidFill>
          </a:ln>
        </p:spPr>
      </p:pic>
      <p:pic>
        <p:nvPicPr>
          <p:cNvPr id="10" name="Picture 9" descr="Submission Successful pop-up statement.">
            <a:extLst>
              <a:ext uri="{FF2B5EF4-FFF2-40B4-BE49-F238E27FC236}">
                <a16:creationId xmlns:a16="http://schemas.microsoft.com/office/drawing/2014/main" id="{CBAF5FEF-2A30-DF7E-AADE-235038919C77}"/>
              </a:ext>
            </a:extLst>
          </p:cNvPr>
          <p:cNvPicPr>
            <a:picLocks noChangeAspect="1"/>
          </p:cNvPicPr>
          <p:nvPr/>
        </p:nvPicPr>
        <p:blipFill>
          <a:blip r:embed="rId4"/>
          <a:stretch>
            <a:fillRect/>
          </a:stretch>
        </p:blipFill>
        <p:spPr>
          <a:xfrm>
            <a:off x="3280506" y="5008468"/>
            <a:ext cx="5630988" cy="1282736"/>
          </a:xfrm>
          <a:prstGeom prst="rect">
            <a:avLst/>
          </a:prstGeom>
          <a:ln>
            <a:solidFill>
              <a:schemeClr val="tx1"/>
            </a:solidFill>
          </a:ln>
        </p:spPr>
      </p:pic>
      <p:sp>
        <p:nvSpPr>
          <p:cNvPr id="5" name="Slide Number Placeholder 4">
            <a:extLst>
              <a:ext uri="{FF2B5EF4-FFF2-40B4-BE49-F238E27FC236}">
                <a16:creationId xmlns:a16="http://schemas.microsoft.com/office/drawing/2014/main" id="{DDC1672B-41FA-48A0-8CD0-C16BBEDD25D1}"/>
              </a:ext>
            </a:extLst>
          </p:cNvPr>
          <p:cNvSpPr>
            <a:spLocks noGrp="1"/>
          </p:cNvSpPr>
          <p:nvPr>
            <p:ph type="sldNum" sz="quarter" idx="12"/>
          </p:nvPr>
        </p:nvSpPr>
        <p:spPr/>
        <p:txBody>
          <a:bodyPr/>
          <a:lstStyle/>
          <a:p>
            <a:fld id="{46775F4D-6D42-4CD6-A802-0B48E0231625}" type="slidenum">
              <a:rPr lang="en-US" smtClean="0"/>
              <a:pPr/>
              <a:t>43</a:t>
            </a:fld>
            <a:endParaRPr lang="en-US"/>
          </a:p>
        </p:txBody>
      </p:sp>
      <p:sp>
        <p:nvSpPr>
          <p:cNvPr id="4" name="Footer Placeholder 3">
            <a:extLst>
              <a:ext uri="{FF2B5EF4-FFF2-40B4-BE49-F238E27FC236}">
                <a16:creationId xmlns:a16="http://schemas.microsoft.com/office/drawing/2014/main" id="{AC969C0D-6AED-41A9-ACDB-2A6A43DBDBEE}"/>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6959442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F50DB-705F-4435-83EF-470FB65B0C4A}"/>
              </a:ext>
            </a:extLst>
          </p:cNvPr>
          <p:cNvSpPr>
            <a:spLocks noGrp="1"/>
          </p:cNvSpPr>
          <p:nvPr>
            <p:ph type="title"/>
          </p:nvPr>
        </p:nvSpPr>
        <p:spPr/>
        <p:txBody>
          <a:bodyPr>
            <a:normAutofit/>
          </a:bodyPr>
          <a:lstStyle/>
          <a:p>
            <a:r>
              <a:rPr lang="en-US"/>
              <a:t>Waiver Revisions Required</a:t>
            </a:r>
          </a:p>
        </p:txBody>
      </p:sp>
      <p:sp>
        <p:nvSpPr>
          <p:cNvPr id="3" name="Content Placeholder 2">
            <a:extLst>
              <a:ext uri="{FF2B5EF4-FFF2-40B4-BE49-F238E27FC236}">
                <a16:creationId xmlns:a16="http://schemas.microsoft.com/office/drawing/2014/main" id="{BF1910B9-5A71-48BE-8A68-ECB5AADE9466}"/>
              </a:ext>
            </a:extLst>
          </p:cNvPr>
          <p:cNvSpPr>
            <a:spLocks noGrp="1"/>
          </p:cNvSpPr>
          <p:nvPr>
            <p:ph idx="1"/>
          </p:nvPr>
        </p:nvSpPr>
        <p:spPr>
          <a:xfrm>
            <a:off x="838200" y="1807029"/>
            <a:ext cx="10515600" cy="1621971"/>
          </a:xfrm>
        </p:spPr>
        <p:txBody>
          <a:bodyPr>
            <a:normAutofit/>
          </a:bodyPr>
          <a:lstStyle/>
          <a:p>
            <a:r>
              <a:rPr lang="en-US" sz="2800"/>
              <a:t>A notification will be sent to the district or ISD and the activity will appear on the Tasks Overview.</a:t>
            </a:r>
          </a:p>
        </p:txBody>
      </p:sp>
      <p:pic>
        <p:nvPicPr>
          <p:cNvPr id="10" name="Picture 9" descr="Tasks overview">
            <a:extLst>
              <a:ext uri="{FF2B5EF4-FFF2-40B4-BE49-F238E27FC236}">
                <a16:creationId xmlns:a16="http://schemas.microsoft.com/office/drawing/2014/main" id="{43B6B98C-8D0F-E2B7-B2CA-1CE169C0B31F}"/>
              </a:ext>
            </a:extLst>
          </p:cNvPr>
          <p:cNvPicPr>
            <a:picLocks noChangeAspect="1"/>
          </p:cNvPicPr>
          <p:nvPr/>
        </p:nvPicPr>
        <p:blipFill>
          <a:blip r:embed="rId3"/>
          <a:stretch>
            <a:fillRect/>
          </a:stretch>
        </p:blipFill>
        <p:spPr>
          <a:xfrm>
            <a:off x="485486" y="2984430"/>
            <a:ext cx="11221027" cy="2698889"/>
          </a:xfrm>
          <a:prstGeom prst="rect">
            <a:avLst/>
          </a:prstGeom>
        </p:spPr>
      </p:pic>
      <p:sp>
        <p:nvSpPr>
          <p:cNvPr id="5" name="Slide Number Placeholder 4">
            <a:extLst>
              <a:ext uri="{FF2B5EF4-FFF2-40B4-BE49-F238E27FC236}">
                <a16:creationId xmlns:a16="http://schemas.microsoft.com/office/drawing/2014/main" id="{DDC1672B-41FA-48A0-8CD0-C16BBEDD25D1}"/>
              </a:ext>
            </a:extLst>
          </p:cNvPr>
          <p:cNvSpPr>
            <a:spLocks noGrp="1"/>
          </p:cNvSpPr>
          <p:nvPr>
            <p:ph type="sldNum" sz="quarter" idx="12"/>
          </p:nvPr>
        </p:nvSpPr>
        <p:spPr/>
        <p:txBody>
          <a:bodyPr/>
          <a:lstStyle/>
          <a:p>
            <a:fld id="{46775F4D-6D42-4CD6-A802-0B48E0231625}" type="slidenum">
              <a:rPr lang="en-US" smtClean="0"/>
              <a:pPr/>
              <a:t>44</a:t>
            </a:fld>
            <a:endParaRPr lang="en-US"/>
          </a:p>
        </p:txBody>
      </p:sp>
      <p:sp>
        <p:nvSpPr>
          <p:cNvPr id="4" name="Footer Placeholder 3">
            <a:extLst>
              <a:ext uri="{FF2B5EF4-FFF2-40B4-BE49-F238E27FC236}">
                <a16:creationId xmlns:a16="http://schemas.microsoft.com/office/drawing/2014/main" id="{AC969C0D-6AED-41A9-ACDB-2A6A43DBDBEE}"/>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325836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F50DB-705F-4435-83EF-470FB65B0C4A}"/>
              </a:ext>
            </a:extLst>
          </p:cNvPr>
          <p:cNvSpPr>
            <a:spLocks noGrp="1"/>
          </p:cNvSpPr>
          <p:nvPr>
            <p:ph type="title"/>
          </p:nvPr>
        </p:nvSpPr>
        <p:spPr/>
        <p:txBody>
          <a:bodyPr>
            <a:normAutofit/>
          </a:bodyPr>
          <a:lstStyle/>
          <a:p>
            <a:r>
              <a:rPr lang="en-US" sz="3600"/>
              <a:t>Waiver Decision</a:t>
            </a:r>
          </a:p>
        </p:txBody>
      </p:sp>
      <p:sp>
        <p:nvSpPr>
          <p:cNvPr id="3" name="Content Placeholder 2">
            <a:extLst>
              <a:ext uri="{FF2B5EF4-FFF2-40B4-BE49-F238E27FC236}">
                <a16:creationId xmlns:a16="http://schemas.microsoft.com/office/drawing/2014/main" id="{BF1910B9-5A71-48BE-8A68-ECB5AADE9466}"/>
              </a:ext>
            </a:extLst>
          </p:cNvPr>
          <p:cNvSpPr>
            <a:spLocks noGrp="1"/>
          </p:cNvSpPr>
          <p:nvPr>
            <p:ph idx="1"/>
          </p:nvPr>
        </p:nvSpPr>
        <p:spPr>
          <a:xfrm>
            <a:off x="838200" y="1807029"/>
            <a:ext cx="10515600" cy="2027055"/>
          </a:xfrm>
        </p:spPr>
        <p:txBody>
          <a:bodyPr>
            <a:normAutofit/>
          </a:bodyPr>
          <a:lstStyle/>
          <a:p>
            <a:r>
              <a:rPr lang="en-US" sz="2800"/>
              <a:t>A notification will be sent to the district or ISD to notify of the decision made.</a:t>
            </a:r>
          </a:p>
        </p:txBody>
      </p:sp>
      <p:pic>
        <p:nvPicPr>
          <p:cNvPr id="7" name="Picture 6" descr="Waiver Application Menu shown with link towards Waiver Decision Letter Page.">
            <a:extLst>
              <a:ext uri="{FF2B5EF4-FFF2-40B4-BE49-F238E27FC236}">
                <a16:creationId xmlns:a16="http://schemas.microsoft.com/office/drawing/2014/main" id="{7E4F8BAF-C320-9D71-C0AC-E60C9BA9DA16}"/>
              </a:ext>
            </a:extLst>
          </p:cNvPr>
          <p:cNvPicPr>
            <a:picLocks noChangeAspect="1"/>
          </p:cNvPicPr>
          <p:nvPr/>
        </p:nvPicPr>
        <p:blipFill>
          <a:blip r:embed="rId3"/>
          <a:stretch>
            <a:fillRect/>
          </a:stretch>
        </p:blipFill>
        <p:spPr>
          <a:xfrm>
            <a:off x="1552438" y="2780023"/>
            <a:ext cx="9087124" cy="3576327"/>
          </a:xfrm>
          <a:prstGeom prst="rect">
            <a:avLst/>
          </a:prstGeom>
        </p:spPr>
      </p:pic>
      <p:sp>
        <p:nvSpPr>
          <p:cNvPr id="5" name="Slide Number Placeholder 4">
            <a:extLst>
              <a:ext uri="{FF2B5EF4-FFF2-40B4-BE49-F238E27FC236}">
                <a16:creationId xmlns:a16="http://schemas.microsoft.com/office/drawing/2014/main" id="{DDC1672B-41FA-48A0-8CD0-C16BBEDD25D1}"/>
              </a:ext>
            </a:extLst>
          </p:cNvPr>
          <p:cNvSpPr>
            <a:spLocks noGrp="1"/>
          </p:cNvSpPr>
          <p:nvPr>
            <p:ph type="sldNum" sz="quarter" idx="12"/>
          </p:nvPr>
        </p:nvSpPr>
        <p:spPr/>
        <p:txBody>
          <a:bodyPr/>
          <a:lstStyle/>
          <a:p>
            <a:fld id="{46775F4D-6D42-4CD6-A802-0B48E0231625}" type="slidenum">
              <a:rPr lang="en-US" smtClean="0"/>
              <a:pPr/>
              <a:t>45</a:t>
            </a:fld>
            <a:endParaRPr lang="en-US"/>
          </a:p>
        </p:txBody>
      </p:sp>
      <p:sp>
        <p:nvSpPr>
          <p:cNvPr id="4" name="Footer Placeholder 3">
            <a:extLst>
              <a:ext uri="{FF2B5EF4-FFF2-40B4-BE49-F238E27FC236}">
                <a16:creationId xmlns:a16="http://schemas.microsoft.com/office/drawing/2014/main" id="{AC969C0D-6AED-41A9-ACDB-2A6A43DBDBEE}"/>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6955001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eacher Flexibility Waiver Renewal Application form">
            <a:extLst>
              <a:ext uri="{FF2B5EF4-FFF2-40B4-BE49-F238E27FC236}">
                <a16:creationId xmlns:a16="http://schemas.microsoft.com/office/drawing/2014/main" id="{C3CA0637-3965-E0C8-7154-BD482BEDE31F}"/>
              </a:ext>
            </a:extLst>
          </p:cNvPr>
          <p:cNvSpPr>
            <a:spLocks noGrp="1"/>
          </p:cNvSpPr>
          <p:nvPr>
            <p:ph type="title"/>
          </p:nvPr>
        </p:nvSpPr>
        <p:spPr/>
        <p:txBody>
          <a:bodyPr/>
          <a:lstStyle/>
          <a:p>
            <a:r>
              <a:rPr lang="en-US" dirty="0"/>
              <a:t>Teacher Flexibility Waiver Renewal Application</a:t>
            </a:r>
          </a:p>
        </p:txBody>
      </p:sp>
      <p:sp>
        <p:nvSpPr>
          <p:cNvPr id="5" name="Slide Number Placeholder 4">
            <a:extLst>
              <a:ext uri="{FF2B5EF4-FFF2-40B4-BE49-F238E27FC236}">
                <a16:creationId xmlns:a16="http://schemas.microsoft.com/office/drawing/2014/main" id="{672F2472-7E0C-EA26-0229-C7D08885F84C}"/>
              </a:ext>
            </a:extLst>
          </p:cNvPr>
          <p:cNvSpPr>
            <a:spLocks noGrp="1"/>
          </p:cNvSpPr>
          <p:nvPr>
            <p:ph type="sldNum" sz="quarter" idx="12"/>
          </p:nvPr>
        </p:nvSpPr>
        <p:spPr/>
        <p:txBody>
          <a:bodyPr/>
          <a:lstStyle/>
          <a:p>
            <a:fld id="{46775F4D-6D42-4CD6-A802-0B48E0231625}" type="slidenum">
              <a:rPr lang="en-US" smtClean="0"/>
              <a:pPr/>
              <a:t>46</a:t>
            </a:fld>
            <a:endParaRPr lang="en-US"/>
          </a:p>
        </p:txBody>
      </p:sp>
      <p:sp>
        <p:nvSpPr>
          <p:cNvPr id="4" name="Footer Placeholder 3">
            <a:extLst>
              <a:ext uri="{FF2B5EF4-FFF2-40B4-BE49-F238E27FC236}">
                <a16:creationId xmlns:a16="http://schemas.microsoft.com/office/drawing/2014/main" id="{AB3E1313-D53F-1404-7032-103D45729F65}"/>
              </a:ext>
            </a:extLst>
          </p:cNvPr>
          <p:cNvSpPr>
            <a:spLocks noGrp="1"/>
          </p:cNvSpPr>
          <p:nvPr>
            <p:ph type="ftr" sz="quarter" idx="11"/>
          </p:nvPr>
        </p:nvSpPr>
        <p:spPr/>
        <p:txBody>
          <a:bodyPr/>
          <a:lstStyle/>
          <a:p>
            <a:r>
              <a:rPr lang="en-US"/>
              <a:t>Michigan Department of Education | Office of Special Education </a:t>
            </a:r>
          </a:p>
        </p:txBody>
      </p:sp>
      <p:pic>
        <p:nvPicPr>
          <p:cNvPr id="9" name="Picture 8" descr="Teacher Flexibility Waiver Renewal Application contact information section">
            <a:extLst>
              <a:ext uri="{FF2B5EF4-FFF2-40B4-BE49-F238E27FC236}">
                <a16:creationId xmlns:a16="http://schemas.microsoft.com/office/drawing/2014/main" id="{FC4A4698-3755-E588-7522-69C354E3F137}"/>
              </a:ext>
            </a:extLst>
          </p:cNvPr>
          <p:cNvPicPr>
            <a:picLocks noChangeAspect="1"/>
          </p:cNvPicPr>
          <p:nvPr/>
        </p:nvPicPr>
        <p:blipFill>
          <a:blip r:embed="rId3"/>
          <a:stretch>
            <a:fillRect/>
          </a:stretch>
        </p:blipFill>
        <p:spPr>
          <a:xfrm>
            <a:off x="1534095" y="1847328"/>
            <a:ext cx="9123809" cy="4352381"/>
          </a:xfrm>
          <a:prstGeom prst="rect">
            <a:avLst/>
          </a:prstGeom>
        </p:spPr>
      </p:pic>
    </p:spTree>
    <p:extLst>
      <p:ext uri="{BB962C8B-B14F-4D97-AF65-F5344CB8AC3E}">
        <p14:creationId xmlns:p14="http://schemas.microsoft.com/office/powerpoint/2010/main" val="12335250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eacher Flexibility Waiver Renewal Selection form">
            <a:extLst>
              <a:ext uri="{FF2B5EF4-FFF2-40B4-BE49-F238E27FC236}">
                <a16:creationId xmlns:a16="http://schemas.microsoft.com/office/drawing/2014/main" id="{A5B3B020-D8E1-3A8F-6078-4ABF1C980ADC}"/>
              </a:ext>
            </a:extLst>
          </p:cNvPr>
          <p:cNvSpPr>
            <a:spLocks noGrp="1"/>
          </p:cNvSpPr>
          <p:nvPr>
            <p:ph type="title"/>
          </p:nvPr>
        </p:nvSpPr>
        <p:spPr/>
        <p:txBody>
          <a:bodyPr/>
          <a:lstStyle/>
          <a:p>
            <a:r>
              <a:rPr lang="en-US" dirty="0"/>
              <a:t>Teacher Flexibility Waiver Renewal Selection</a:t>
            </a:r>
          </a:p>
        </p:txBody>
      </p:sp>
      <p:pic>
        <p:nvPicPr>
          <p:cNvPr id="7" name="Content Placeholder 6" descr="Teacher Flexibility Waiver Renewal Selection with arrow pointing to a required selection">
            <a:extLst>
              <a:ext uri="{FF2B5EF4-FFF2-40B4-BE49-F238E27FC236}">
                <a16:creationId xmlns:a16="http://schemas.microsoft.com/office/drawing/2014/main" id="{388DC6ED-B4B8-FD47-BB25-59480EA131E1}"/>
              </a:ext>
            </a:extLst>
          </p:cNvPr>
          <p:cNvPicPr>
            <a:picLocks noGrp="1" noChangeAspect="1"/>
          </p:cNvPicPr>
          <p:nvPr>
            <p:ph idx="1"/>
          </p:nvPr>
        </p:nvPicPr>
        <p:blipFill>
          <a:blip r:embed="rId3"/>
          <a:stretch>
            <a:fillRect/>
          </a:stretch>
        </p:blipFill>
        <p:spPr>
          <a:xfrm>
            <a:off x="838200" y="2383509"/>
            <a:ext cx="10515600" cy="3235569"/>
          </a:xfrm>
          <a:prstGeom prst="rect">
            <a:avLst/>
          </a:prstGeom>
        </p:spPr>
      </p:pic>
      <p:sp>
        <p:nvSpPr>
          <p:cNvPr id="5" name="Slide Number Placeholder 4">
            <a:extLst>
              <a:ext uri="{FF2B5EF4-FFF2-40B4-BE49-F238E27FC236}">
                <a16:creationId xmlns:a16="http://schemas.microsoft.com/office/drawing/2014/main" id="{7C13AC43-90CA-3E30-165C-B0FD7528FEFC}"/>
              </a:ext>
            </a:extLst>
          </p:cNvPr>
          <p:cNvSpPr>
            <a:spLocks noGrp="1"/>
          </p:cNvSpPr>
          <p:nvPr>
            <p:ph type="sldNum" sz="quarter" idx="12"/>
          </p:nvPr>
        </p:nvSpPr>
        <p:spPr/>
        <p:txBody>
          <a:bodyPr/>
          <a:lstStyle/>
          <a:p>
            <a:fld id="{46775F4D-6D42-4CD6-A802-0B48E0231625}" type="slidenum">
              <a:rPr lang="en-US" smtClean="0"/>
              <a:pPr/>
              <a:t>47</a:t>
            </a:fld>
            <a:endParaRPr lang="en-US"/>
          </a:p>
        </p:txBody>
      </p:sp>
      <p:sp>
        <p:nvSpPr>
          <p:cNvPr id="4" name="Footer Placeholder 3">
            <a:extLst>
              <a:ext uri="{FF2B5EF4-FFF2-40B4-BE49-F238E27FC236}">
                <a16:creationId xmlns:a16="http://schemas.microsoft.com/office/drawing/2014/main" id="{0377B0C4-568D-FBAB-7F53-0678424AAEC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1159703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eacher Flexibility Waiver Renewal Questions on form">
            <a:extLst>
              <a:ext uri="{FF2B5EF4-FFF2-40B4-BE49-F238E27FC236}">
                <a16:creationId xmlns:a16="http://schemas.microsoft.com/office/drawing/2014/main" id="{37D6D9F7-AC47-2E9B-F47E-A9DD5F95B46D}"/>
              </a:ext>
            </a:extLst>
          </p:cNvPr>
          <p:cNvSpPr>
            <a:spLocks noGrp="1"/>
          </p:cNvSpPr>
          <p:nvPr>
            <p:ph type="title"/>
          </p:nvPr>
        </p:nvSpPr>
        <p:spPr/>
        <p:txBody>
          <a:bodyPr/>
          <a:lstStyle/>
          <a:p>
            <a:r>
              <a:rPr lang="en-US" dirty="0"/>
              <a:t>Teacher Flexibility Waiver Renewal Questions</a:t>
            </a:r>
          </a:p>
        </p:txBody>
      </p:sp>
      <p:pic>
        <p:nvPicPr>
          <p:cNvPr id="9" name="Content Placeholder 8" descr="Teacher Flexibility Waiver Renewal Questions with arrows pointing to required questions">
            <a:extLst>
              <a:ext uri="{FF2B5EF4-FFF2-40B4-BE49-F238E27FC236}">
                <a16:creationId xmlns:a16="http://schemas.microsoft.com/office/drawing/2014/main" id="{6A8703EB-10C7-BE9D-21C9-7A8338D305D4}"/>
              </a:ext>
            </a:extLst>
          </p:cNvPr>
          <p:cNvPicPr>
            <a:picLocks noGrp="1" noChangeAspect="1"/>
          </p:cNvPicPr>
          <p:nvPr>
            <p:ph idx="1"/>
          </p:nvPr>
        </p:nvPicPr>
        <p:blipFill>
          <a:blip r:embed="rId3"/>
          <a:stretch>
            <a:fillRect/>
          </a:stretch>
        </p:blipFill>
        <p:spPr>
          <a:xfrm>
            <a:off x="2009271" y="1825625"/>
            <a:ext cx="8173458" cy="4351338"/>
          </a:xfrm>
          <a:prstGeom prst="rect">
            <a:avLst/>
          </a:prstGeom>
        </p:spPr>
      </p:pic>
      <p:sp>
        <p:nvSpPr>
          <p:cNvPr id="5" name="Slide Number Placeholder 4">
            <a:extLst>
              <a:ext uri="{FF2B5EF4-FFF2-40B4-BE49-F238E27FC236}">
                <a16:creationId xmlns:a16="http://schemas.microsoft.com/office/drawing/2014/main" id="{A31B095B-533B-B58D-2F7B-35BF11EC127D}"/>
              </a:ext>
            </a:extLst>
          </p:cNvPr>
          <p:cNvSpPr>
            <a:spLocks noGrp="1"/>
          </p:cNvSpPr>
          <p:nvPr>
            <p:ph type="sldNum" sz="quarter" idx="12"/>
          </p:nvPr>
        </p:nvSpPr>
        <p:spPr/>
        <p:txBody>
          <a:bodyPr/>
          <a:lstStyle/>
          <a:p>
            <a:fld id="{46775F4D-6D42-4CD6-A802-0B48E0231625}" type="slidenum">
              <a:rPr lang="en-US" smtClean="0"/>
              <a:pPr/>
              <a:t>48</a:t>
            </a:fld>
            <a:endParaRPr lang="en-US"/>
          </a:p>
        </p:txBody>
      </p:sp>
      <p:sp>
        <p:nvSpPr>
          <p:cNvPr id="4" name="Footer Placeholder 3">
            <a:extLst>
              <a:ext uri="{FF2B5EF4-FFF2-40B4-BE49-F238E27FC236}">
                <a16:creationId xmlns:a16="http://schemas.microsoft.com/office/drawing/2014/main" id="{76AF2F8E-7656-6C09-6062-3F4B83724F8D}"/>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9024340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CDA18-1697-83CD-D003-181A7187EF97}"/>
              </a:ext>
            </a:extLst>
          </p:cNvPr>
          <p:cNvSpPr>
            <a:spLocks noGrp="1"/>
          </p:cNvSpPr>
          <p:nvPr>
            <p:ph type="title"/>
          </p:nvPr>
        </p:nvSpPr>
        <p:spPr/>
        <p:txBody>
          <a:bodyPr/>
          <a:lstStyle/>
          <a:p>
            <a:r>
              <a:rPr lang="en-US" dirty="0"/>
              <a:t>All Other Waiver Renewals</a:t>
            </a:r>
          </a:p>
        </p:txBody>
      </p:sp>
      <p:pic>
        <p:nvPicPr>
          <p:cNvPr id="11" name="Content Placeholder 10" descr="Other Waiver Renewal Questions with arrows pointing to required questions">
            <a:extLst>
              <a:ext uri="{FF2B5EF4-FFF2-40B4-BE49-F238E27FC236}">
                <a16:creationId xmlns:a16="http://schemas.microsoft.com/office/drawing/2014/main" id="{F99BB2E8-8E9C-FEA1-3A92-43BBC149CE60}"/>
              </a:ext>
            </a:extLst>
          </p:cNvPr>
          <p:cNvPicPr>
            <a:picLocks noGrp="1" noChangeAspect="1"/>
          </p:cNvPicPr>
          <p:nvPr>
            <p:ph idx="1"/>
          </p:nvPr>
        </p:nvPicPr>
        <p:blipFill>
          <a:blip r:embed="rId3"/>
          <a:stretch>
            <a:fillRect/>
          </a:stretch>
        </p:blipFill>
        <p:spPr>
          <a:xfrm>
            <a:off x="838200" y="2035861"/>
            <a:ext cx="10515600" cy="3930865"/>
          </a:xfrm>
        </p:spPr>
      </p:pic>
      <p:sp>
        <p:nvSpPr>
          <p:cNvPr id="5" name="Slide Number Placeholder 4">
            <a:extLst>
              <a:ext uri="{FF2B5EF4-FFF2-40B4-BE49-F238E27FC236}">
                <a16:creationId xmlns:a16="http://schemas.microsoft.com/office/drawing/2014/main" id="{37FBF36F-FCE4-F776-9D39-38B3076D23CA}"/>
              </a:ext>
            </a:extLst>
          </p:cNvPr>
          <p:cNvSpPr>
            <a:spLocks noGrp="1"/>
          </p:cNvSpPr>
          <p:nvPr>
            <p:ph type="sldNum" sz="quarter" idx="12"/>
          </p:nvPr>
        </p:nvSpPr>
        <p:spPr/>
        <p:txBody>
          <a:bodyPr/>
          <a:lstStyle/>
          <a:p>
            <a:fld id="{46775F4D-6D42-4CD6-A802-0B48E0231625}" type="slidenum">
              <a:rPr lang="en-US" smtClean="0"/>
              <a:pPr/>
              <a:t>49</a:t>
            </a:fld>
            <a:endParaRPr lang="en-US"/>
          </a:p>
        </p:txBody>
      </p:sp>
      <p:sp>
        <p:nvSpPr>
          <p:cNvPr id="4" name="Footer Placeholder 3">
            <a:extLst>
              <a:ext uri="{FF2B5EF4-FFF2-40B4-BE49-F238E27FC236}">
                <a16:creationId xmlns:a16="http://schemas.microsoft.com/office/drawing/2014/main" id="{C95B66BF-DEAB-9C44-7230-5561E34574F2}"/>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187557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F98F20A-09A3-408E-BE6D-6977728ECA11}"/>
              </a:ext>
            </a:extLst>
          </p:cNvPr>
          <p:cNvSpPr>
            <a:spLocks noGrp="1"/>
          </p:cNvSpPr>
          <p:nvPr>
            <p:ph type="title"/>
          </p:nvPr>
        </p:nvSpPr>
        <p:spPr/>
        <p:txBody>
          <a:bodyPr>
            <a:normAutofit/>
          </a:bodyPr>
          <a:lstStyle/>
          <a:p>
            <a:r>
              <a:rPr lang="en-US" sz="3900"/>
              <a:t>The Revised School Code: MCL 380.1281(3)</a:t>
            </a:r>
            <a:endParaRPr lang="en-US" sz="3900" i="1"/>
          </a:p>
        </p:txBody>
      </p:sp>
      <p:sp>
        <p:nvSpPr>
          <p:cNvPr id="9" name="Content Placeholder 8">
            <a:extLst>
              <a:ext uri="{FF2B5EF4-FFF2-40B4-BE49-F238E27FC236}">
                <a16:creationId xmlns:a16="http://schemas.microsoft.com/office/drawing/2014/main" id="{637AC954-CE8C-4DB4-A540-988A38007961}"/>
              </a:ext>
            </a:extLst>
          </p:cNvPr>
          <p:cNvSpPr>
            <a:spLocks noGrp="1"/>
          </p:cNvSpPr>
          <p:nvPr>
            <p:ph idx="1"/>
          </p:nvPr>
        </p:nvSpPr>
        <p:spPr/>
        <p:txBody>
          <a:bodyPr vert="horz" lIns="91440" tIns="45720" rIns="91440" bIns="45720" rtlCol="0" anchor="t">
            <a:normAutofit fontScale="92500"/>
          </a:bodyPr>
          <a:lstStyle/>
          <a:p>
            <a:pPr>
              <a:lnSpc>
                <a:spcPct val="110000"/>
              </a:lnSpc>
              <a:buClr>
                <a:srgbClr val="D1831E"/>
              </a:buClr>
              <a:defRPr/>
            </a:pPr>
            <a:r>
              <a:rPr lang="en-US" sz="2800" dirty="0">
                <a:latin typeface="Arial"/>
                <a:cs typeface="Arial"/>
              </a:rPr>
              <a:t>Pursuant to MCL 380.1281(3) and Executive Order 1996-12, the superintendent of public instruction may grant a waiver for certain rules in the Michigan Administrative Rules for Special Education (MARSE), if specific criteria in this subsection of the statute are met.</a:t>
            </a:r>
            <a:endParaRPr lang="en-US" sz="2800" dirty="0"/>
          </a:p>
          <a:p>
            <a:pPr>
              <a:lnSpc>
                <a:spcPct val="110000"/>
              </a:lnSpc>
              <a:defRPr/>
            </a:pPr>
            <a:r>
              <a:rPr kumimoji="0" lang="en-US" sz="2800" b="0" i="0" u="none" strike="noStrike" kern="1200" cap="none" spc="0" normalizeH="0" baseline="0" noProof="0" dirty="0">
                <a:ln>
                  <a:noFill/>
                </a:ln>
                <a:solidFill>
                  <a:srgbClr val="3A3A3A"/>
                </a:solidFill>
                <a:effectLst/>
                <a:uLnTx/>
                <a:uFillTx/>
                <a:latin typeface="Arial"/>
                <a:cs typeface="Arial"/>
              </a:rPr>
              <a:t>Who may apply for a waiver?</a:t>
            </a:r>
            <a:endParaRPr lang="en-US" sz="2800" dirty="0">
              <a:latin typeface="Arial"/>
              <a:cs typeface="Arial"/>
            </a:endParaRPr>
          </a:p>
          <a:p>
            <a:pPr lvl="1">
              <a:lnSpc>
                <a:spcPct val="110000"/>
              </a:lnSpc>
              <a:defRPr/>
            </a:pPr>
            <a:r>
              <a:rPr lang="en-US" sz="2400" dirty="0">
                <a:latin typeface="Arial"/>
                <a:cs typeface="Arial"/>
              </a:rPr>
              <a:t>District</a:t>
            </a:r>
          </a:p>
          <a:p>
            <a:pPr lvl="2">
              <a:lnSpc>
                <a:spcPct val="110000"/>
              </a:lnSpc>
              <a:defRPr/>
            </a:pPr>
            <a:r>
              <a:rPr lang="en-US" sz="2200" dirty="0">
                <a:latin typeface="Arial"/>
                <a:cs typeface="Arial"/>
              </a:rPr>
              <a:t>Local Educational Agency (LEA)</a:t>
            </a:r>
          </a:p>
          <a:p>
            <a:pPr lvl="2">
              <a:lnSpc>
                <a:spcPct val="110000"/>
              </a:lnSpc>
              <a:defRPr/>
            </a:pPr>
            <a:r>
              <a:rPr lang="en-US" sz="2200" dirty="0">
                <a:latin typeface="Arial"/>
                <a:cs typeface="Arial"/>
              </a:rPr>
              <a:t>Public School Academy (PSA)</a:t>
            </a:r>
          </a:p>
          <a:p>
            <a:pPr lvl="1">
              <a:lnSpc>
                <a:spcPct val="110000"/>
              </a:lnSpc>
              <a:defRPr/>
            </a:pPr>
            <a:r>
              <a:rPr lang="en-US" sz="2400" dirty="0">
                <a:latin typeface="Arial"/>
                <a:cs typeface="Arial"/>
              </a:rPr>
              <a:t>Intermediate School District (ISD)</a:t>
            </a:r>
            <a:endParaRPr kumimoji="0" lang="en-US" sz="2400" b="0" i="0" u="none" strike="noStrike" kern="1200" cap="none" spc="0" normalizeH="0" baseline="0" noProof="0" dirty="0">
              <a:ln>
                <a:noFill/>
              </a:ln>
              <a:solidFill>
                <a:srgbClr val="3A3A3A"/>
              </a:solidFill>
              <a:effectLst/>
              <a:uLnTx/>
              <a:uFillTx/>
              <a:latin typeface="Arial" charset="0"/>
              <a:cs typeface="Arial" charset="0"/>
            </a:endParaRPr>
          </a:p>
          <a:p>
            <a:pPr lvl="1">
              <a:lnSpc>
                <a:spcPct val="110000"/>
              </a:lnSpc>
              <a:defRPr/>
            </a:pPr>
            <a:endParaRPr lang="en-US" dirty="0"/>
          </a:p>
          <a:p>
            <a:pPr marL="457200" lvl="1" indent="0">
              <a:lnSpc>
                <a:spcPct val="110000"/>
              </a:lnSpc>
              <a:buNone/>
              <a:defRPr/>
            </a:pPr>
            <a:endParaRPr lang="en-US" dirty="0"/>
          </a:p>
          <a:p>
            <a:pPr lvl="1">
              <a:lnSpc>
                <a:spcPct val="110000"/>
              </a:lnSpc>
              <a:defRPr/>
            </a:pPr>
            <a:endParaRPr lang="en-US" dirty="0"/>
          </a:p>
        </p:txBody>
      </p:sp>
      <p:sp>
        <p:nvSpPr>
          <p:cNvPr id="5" name="Slide Number Placeholder 4">
            <a:extLst>
              <a:ext uri="{FF2B5EF4-FFF2-40B4-BE49-F238E27FC236}">
                <a16:creationId xmlns:a16="http://schemas.microsoft.com/office/drawing/2014/main" id="{3A87D823-9780-4C6A-BF3A-F362270845C3}"/>
              </a:ext>
            </a:extLst>
          </p:cNvPr>
          <p:cNvSpPr>
            <a:spLocks noGrp="1"/>
          </p:cNvSpPr>
          <p:nvPr>
            <p:ph type="sldNum" sz="quarter" idx="12"/>
          </p:nvPr>
        </p:nvSpPr>
        <p:spPr/>
        <p:txBody>
          <a:bodyPr/>
          <a:lstStyle/>
          <a:p>
            <a:fld id="{46775F4D-6D42-4CD6-A802-0B48E0231625}" type="slidenum">
              <a:rPr lang="en-US" smtClean="0"/>
              <a:pPr/>
              <a:t>5</a:t>
            </a:fld>
            <a:endParaRPr lang="en-US"/>
          </a:p>
        </p:txBody>
      </p:sp>
      <p:sp>
        <p:nvSpPr>
          <p:cNvPr id="4" name="Footer Placeholder 3">
            <a:extLst>
              <a:ext uri="{FF2B5EF4-FFF2-40B4-BE49-F238E27FC236}">
                <a16:creationId xmlns:a16="http://schemas.microsoft.com/office/drawing/2014/main" id="{9A45E2F1-3D75-4116-AE97-F24E575EC2EB}"/>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2160076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69638-4346-F930-28CA-27BDBB3E094B}"/>
              </a:ext>
            </a:extLst>
          </p:cNvPr>
          <p:cNvSpPr>
            <a:spLocks noGrp="1"/>
          </p:cNvSpPr>
          <p:nvPr>
            <p:ph type="title"/>
          </p:nvPr>
        </p:nvSpPr>
        <p:spPr/>
        <p:txBody>
          <a:bodyPr/>
          <a:lstStyle/>
          <a:p>
            <a:r>
              <a:rPr lang="en-US" dirty="0"/>
              <a:t>Waiver Renewal Supporting Documentation</a:t>
            </a:r>
          </a:p>
        </p:txBody>
      </p:sp>
      <p:pic>
        <p:nvPicPr>
          <p:cNvPr id="7" name="Content Placeholder 6" descr="Top section of Waiver Renewal Supporting Documentation form with arrows pointing to required questions">
            <a:extLst>
              <a:ext uri="{FF2B5EF4-FFF2-40B4-BE49-F238E27FC236}">
                <a16:creationId xmlns:a16="http://schemas.microsoft.com/office/drawing/2014/main" id="{809F95E7-D7BB-12AE-4F78-73CBFF5CB1BD}"/>
              </a:ext>
            </a:extLst>
          </p:cNvPr>
          <p:cNvPicPr>
            <a:picLocks noGrp="1" noChangeAspect="1"/>
          </p:cNvPicPr>
          <p:nvPr>
            <p:ph idx="1"/>
          </p:nvPr>
        </p:nvPicPr>
        <p:blipFill>
          <a:blip r:embed="rId3"/>
          <a:stretch>
            <a:fillRect/>
          </a:stretch>
        </p:blipFill>
        <p:spPr>
          <a:xfrm>
            <a:off x="1100527" y="1825625"/>
            <a:ext cx="9990946" cy="4351338"/>
          </a:xfrm>
        </p:spPr>
      </p:pic>
      <p:sp>
        <p:nvSpPr>
          <p:cNvPr id="5" name="Slide Number Placeholder 4">
            <a:extLst>
              <a:ext uri="{FF2B5EF4-FFF2-40B4-BE49-F238E27FC236}">
                <a16:creationId xmlns:a16="http://schemas.microsoft.com/office/drawing/2014/main" id="{AC74E54D-8288-8011-7828-B716C9DA91DB}"/>
              </a:ext>
            </a:extLst>
          </p:cNvPr>
          <p:cNvSpPr>
            <a:spLocks noGrp="1"/>
          </p:cNvSpPr>
          <p:nvPr>
            <p:ph type="sldNum" sz="quarter" idx="12"/>
          </p:nvPr>
        </p:nvSpPr>
        <p:spPr/>
        <p:txBody>
          <a:bodyPr/>
          <a:lstStyle/>
          <a:p>
            <a:fld id="{46775F4D-6D42-4CD6-A802-0B48E0231625}" type="slidenum">
              <a:rPr lang="en-US" smtClean="0"/>
              <a:pPr/>
              <a:t>50</a:t>
            </a:fld>
            <a:endParaRPr lang="en-US"/>
          </a:p>
        </p:txBody>
      </p:sp>
      <p:sp>
        <p:nvSpPr>
          <p:cNvPr id="4" name="Footer Placeholder 3">
            <a:extLst>
              <a:ext uri="{FF2B5EF4-FFF2-40B4-BE49-F238E27FC236}">
                <a16:creationId xmlns:a16="http://schemas.microsoft.com/office/drawing/2014/main" id="{8C06B6CB-C1ED-BFFC-ECA0-AA830C7C4C8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5138392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65029-C0BE-0833-40AA-73C862D0833E}"/>
              </a:ext>
            </a:extLst>
          </p:cNvPr>
          <p:cNvSpPr>
            <a:spLocks noGrp="1"/>
          </p:cNvSpPr>
          <p:nvPr>
            <p:ph type="title"/>
          </p:nvPr>
        </p:nvSpPr>
        <p:spPr/>
        <p:txBody>
          <a:bodyPr/>
          <a:lstStyle/>
          <a:p>
            <a:r>
              <a:rPr lang="en-US" dirty="0"/>
              <a:t>Waiver Renewal Supporting Documentation - 2</a:t>
            </a:r>
          </a:p>
        </p:txBody>
      </p:sp>
      <p:pic>
        <p:nvPicPr>
          <p:cNvPr id="7" name="Content Placeholder 6" descr="Bottom section of Waiver Renewal Supporting Documentation form with arrows pointing to required questions">
            <a:extLst>
              <a:ext uri="{FF2B5EF4-FFF2-40B4-BE49-F238E27FC236}">
                <a16:creationId xmlns:a16="http://schemas.microsoft.com/office/drawing/2014/main" id="{AFC5C514-0463-3C9B-C5C1-0C72535AC841}"/>
              </a:ext>
            </a:extLst>
          </p:cNvPr>
          <p:cNvPicPr>
            <a:picLocks noGrp="1" noChangeAspect="1"/>
          </p:cNvPicPr>
          <p:nvPr>
            <p:ph idx="1"/>
          </p:nvPr>
        </p:nvPicPr>
        <p:blipFill>
          <a:blip r:embed="rId3"/>
          <a:stretch>
            <a:fillRect/>
          </a:stretch>
        </p:blipFill>
        <p:spPr>
          <a:xfrm>
            <a:off x="838200" y="2133868"/>
            <a:ext cx="10515600" cy="3734851"/>
          </a:xfrm>
          <a:ln w="22225">
            <a:solidFill>
              <a:schemeClr val="tx1"/>
            </a:solidFill>
          </a:ln>
        </p:spPr>
      </p:pic>
      <p:sp>
        <p:nvSpPr>
          <p:cNvPr id="5" name="Slide Number Placeholder 4">
            <a:extLst>
              <a:ext uri="{FF2B5EF4-FFF2-40B4-BE49-F238E27FC236}">
                <a16:creationId xmlns:a16="http://schemas.microsoft.com/office/drawing/2014/main" id="{72345CEB-F760-870F-EB21-7A38AA33C8D2}"/>
              </a:ext>
            </a:extLst>
          </p:cNvPr>
          <p:cNvSpPr>
            <a:spLocks noGrp="1"/>
          </p:cNvSpPr>
          <p:nvPr>
            <p:ph type="sldNum" sz="quarter" idx="12"/>
          </p:nvPr>
        </p:nvSpPr>
        <p:spPr/>
        <p:txBody>
          <a:bodyPr/>
          <a:lstStyle/>
          <a:p>
            <a:fld id="{46775F4D-6D42-4CD6-A802-0B48E0231625}" type="slidenum">
              <a:rPr lang="en-US" smtClean="0"/>
              <a:pPr/>
              <a:t>51</a:t>
            </a:fld>
            <a:endParaRPr lang="en-US"/>
          </a:p>
        </p:txBody>
      </p:sp>
      <p:sp>
        <p:nvSpPr>
          <p:cNvPr id="4" name="Footer Placeholder 3">
            <a:extLst>
              <a:ext uri="{FF2B5EF4-FFF2-40B4-BE49-F238E27FC236}">
                <a16:creationId xmlns:a16="http://schemas.microsoft.com/office/drawing/2014/main" id="{728D4F69-DF74-4CAA-6656-EDAF7A5D793A}"/>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6076885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781C8B-1F3B-454F-BA71-114F198DDF31}"/>
              </a:ext>
            </a:extLst>
          </p:cNvPr>
          <p:cNvSpPr>
            <a:spLocks noGrp="1"/>
          </p:cNvSpPr>
          <p:nvPr>
            <p:ph type="ctrTitle"/>
          </p:nvPr>
        </p:nvSpPr>
        <p:spPr/>
        <p:txBody>
          <a:bodyPr/>
          <a:lstStyle/>
          <a:p>
            <a:r>
              <a:rPr lang="en-US"/>
              <a:t>Resources</a:t>
            </a:r>
          </a:p>
        </p:txBody>
      </p:sp>
      <p:sp>
        <p:nvSpPr>
          <p:cNvPr id="5" name="Slide Number Placeholder 4">
            <a:extLst>
              <a:ext uri="{FF2B5EF4-FFF2-40B4-BE49-F238E27FC236}">
                <a16:creationId xmlns:a16="http://schemas.microsoft.com/office/drawing/2014/main" id="{3AF37378-EADB-4355-8A7C-FB72FB3ADE61}"/>
              </a:ext>
            </a:extLst>
          </p:cNvPr>
          <p:cNvSpPr>
            <a:spLocks noGrp="1"/>
          </p:cNvSpPr>
          <p:nvPr>
            <p:ph type="sldNum" sz="quarter" idx="12"/>
          </p:nvPr>
        </p:nvSpPr>
        <p:spPr/>
        <p:txBody>
          <a:bodyPr/>
          <a:lstStyle/>
          <a:p>
            <a:fld id="{46775F4D-6D42-4CD6-A802-0B48E0231625}" type="slidenum">
              <a:rPr lang="en-US" smtClean="0"/>
              <a:pPr/>
              <a:t>52</a:t>
            </a:fld>
            <a:endParaRPr lang="en-US"/>
          </a:p>
        </p:txBody>
      </p:sp>
      <p:sp>
        <p:nvSpPr>
          <p:cNvPr id="4" name="Footer Placeholder 3">
            <a:extLst>
              <a:ext uri="{FF2B5EF4-FFF2-40B4-BE49-F238E27FC236}">
                <a16:creationId xmlns:a16="http://schemas.microsoft.com/office/drawing/2014/main" id="{14FDBA17-38C1-44B5-8FCA-DB3805FFE8A2}"/>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1702322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CA4342-4A51-407F-B1C6-F0B680D3405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Catamaran Technical Assistance Website</a:t>
            </a:r>
          </a:p>
        </p:txBody>
      </p:sp>
      <p:sp>
        <p:nvSpPr>
          <p:cNvPr id="3" name="Slide Number Placeholder 2">
            <a:extLst>
              <a:ext uri="{FF2B5EF4-FFF2-40B4-BE49-F238E27FC236}">
                <a16:creationId xmlns:a16="http://schemas.microsoft.com/office/drawing/2014/main" id="{FDC80FEA-0B66-4E04-A221-2D7A9BE48A80}"/>
              </a:ext>
            </a:extLst>
          </p:cNvPr>
          <p:cNvSpPr>
            <a:spLocks noGrp="1"/>
          </p:cNvSpPr>
          <p:nvPr>
            <p:ph type="sldNum" sz="quarter" idx="12"/>
          </p:nvPr>
        </p:nvSpPr>
        <p:spPr/>
        <p:txBody>
          <a:bodyPr/>
          <a:lstStyle/>
          <a:p>
            <a:fld id="{F782C1E8-CA2E-47FF-89F1-29AE34FB2263}" type="slidenum">
              <a:rPr lang="en-US" smtClean="0">
                <a:solidFill>
                  <a:srgbClr val="3A3A3A"/>
                </a:solidFill>
              </a:rPr>
              <a:pPr/>
              <a:t>53</a:t>
            </a:fld>
            <a:endParaRPr lang="en-US">
              <a:solidFill>
                <a:srgbClr val="3A3A3A"/>
              </a:solidFill>
            </a:endParaRPr>
          </a:p>
        </p:txBody>
      </p:sp>
      <p:sp>
        <p:nvSpPr>
          <p:cNvPr id="2" name="Footer Placeholder 1">
            <a:extLst>
              <a:ext uri="{FF2B5EF4-FFF2-40B4-BE49-F238E27FC236}">
                <a16:creationId xmlns:a16="http://schemas.microsoft.com/office/drawing/2014/main" id="{C0511B46-5414-4DE1-AEA7-F7F369D28759}"/>
              </a:ext>
            </a:extLst>
          </p:cNvPr>
          <p:cNvSpPr>
            <a:spLocks noGrp="1"/>
          </p:cNvSpPr>
          <p:nvPr>
            <p:ph type="ftr" sz="quarter" idx="11"/>
          </p:nvPr>
        </p:nvSpPr>
        <p:spPr/>
        <p:txBody>
          <a:bodyPr/>
          <a:lstStyle/>
          <a:p>
            <a:r>
              <a:rPr lang="en-US"/>
              <a:t>Michigan Department of Education | Office of Special Education </a:t>
            </a:r>
          </a:p>
        </p:txBody>
      </p:sp>
      <p:pic>
        <p:nvPicPr>
          <p:cNvPr id="8" name="Picture 7" descr="Catamaran Technical Assistance homepage.">
            <a:extLst>
              <a:ext uri="{FF2B5EF4-FFF2-40B4-BE49-F238E27FC236}">
                <a16:creationId xmlns:a16="http://schemas.microsoft.com/office/drawing/2014/main" id="{71A1FCFD-B324-F1DE-54BD-51B7A00CE231}"/>
              </a:ext>
            </a:extLst>
          </p:cNvPr>
          <p:cNvPicPr>
            <a:picLocks noChangeAspect="1"/>
          </p:cNvPicPr>
          <p:nvPr/>
        </p:nvPicPr>
        <p:blipFill>
          <a:blip r:embed="rId4"/>
          <a:stretch>
            <a:fillRect/>
          </a:stretch>
        </p:blipFill>
        <p:spPr>
          <a:xfrm>
            <a:off x="0" y="591318"/>
            <a:ext cx="12192000" cy="5675363"/>
          </a:xfrm>
          <a:prstGeom prst="rect">
            <a:avLst/>
          </a:prstGeom>
        </p:spPr>
      </p:pic>
    </p:spTree>
    <p:extLst>
      <p:ext uri="{BB962C8B-B14F-4D97-AF65-F5344CB8AC3E}">
        <p14:creationId xmlns:p14="http://schemas.microsoft.com/office/powerpoint/2010/main" val="1465089381"/>
      </p:ext>
    </p:extLst>
  </p:cSld>
  <p:clrMapOvr>
    <a:masterClrMapping/>
  </p:clrMapOvr>
  <p:extLst>
    <p:ext uri="{6950BFC3-D8DA-4A85-94F7-54DA5524770B}">
      <p188:commentRel xmlns:p188="http://schemas.microsoft.com/office/powerpoint/2018/8/main" r:id="rId3"/>
    </p:ext>
  </p:extLs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567189-3234-40E9-A7B6-CDD97CB55B8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Policy Resources for Districts</a:t>
            </a:r>
          </a:p>
        </p:txBody>
      </p:sp>
      <p:sp>
        <p:nvSpPr>
          <p:cNvPr id="3" name="Slide Number Placeholder 2">
            <a:extLst>
              <a:ext uri="{FF2B5EF4-FFF2-40B4-BE49-F238E27FC236}">
                <a16:creationId xmlns:a16="http://schemas.microsoft.com/office/drawing/2014/main" id="{493EADC7-63E3-4C2E-BF63-97CD61AFAA45}"/>
              </a:ext>
            </a:extLst>
          </p:cNvPr>
          <p:cNvSpPr>
            <a:spLocks noGrp="1"/>
          </p:cNvSpPr>
          <p:nvPr>
            <p:ph type="sldNum" sz="quarter" idx="12"/>
          </p:nvPr>
        </p:nvSpPr>
        <p:spPr/>
        <p:txBody>
          <a:bodyPr/>
          <a:lstStyle/>
          <a:p>
            <a:fld id="{F782C1E8-CA2E-47FF-89F1-29AE34FB2263}" type="slidenum">
              <a:rPr lang="en-US" smtClean="0"/>
              <a:pPr/>
              <a:t>54</a:t>
            </a:fld>
            <a:endParaRPr lang="en-US"/>
          </a:p>
        </p:txBody>
      </p:sp>
      <p:sp>
        <p:nvSpPr>
          <p:cNvPr id="2" name="Footer Placeholder 1">
            <a:extLst>
              <a:ext uri="{FF2B5EF4-FFF2-40B4-BE49-F238E27FC236}">
                <a16:creationId xmlns:a16="http://schemas.microsoft.com/office/drawing/2014/main" id="{A7F9DFF1-A18A-4923-A175-0B57727597B9}"/>
              </a:ext>
            </a:extLst>
          </p:cNvPr>
          <p:cNvSpPr>
            <a:spLocks noGrp="1"/>
          </p:cNvSpPr>
          <p:nvPr>
            <p:ph type="ftr" sz="quarter" idx="11"/>
          </p:nvPr>
        </p:nvSpPr>
        <p:spPr/>
        <p:txBody>
          <a:bodyPr/>
          <a:lstStyle/>
          <a:p>
            <a:r>
              <a:rPr lang="en-US"/>
              <a:t>Michigan Department of Education | Office of Special Education </a:t>
            </a:r>
          </a:p>
        </p:txBody>
      </p:sp>
      <p:pic>
        <p:nvPicPr>
          <p:cNvPr id="7" name="Picture 6" descr="Policy Resources for Districts with emphasis on Waivers section on the Catamaran TA site.">
            <a:extLst>
              <a:ext uri="{FF2B5EF4-FFF2-40B4-BE49-F238E27FC236}">
                <a16:creationId xmlns:a16="http://schemas.microsoft.com/office/drawing/2014/main" id="{FAC93860-13A2-411C-009F-AE3B6CB44FBA}"/>
              </a:ext>
            </a:extLst>
          </p:cNvPr>
          <p:cNvPicPr>
            <a:picLocks noChangeAspect="1"/>
          </p:cNvPicPr>
          <p:nvPr/>
        </p:nvPicPr>
        <p:blipFill>
          <a:blip r:embed="rId3"/>
          <a:stretch>
            <a:fillRect/>
          </a:stretch>
        </p:blipFill>
        <p:spPr>
          <a:xfrm>
            <a:off x="150303" y="-15240"/>
            <a:ext cx="11891394" cy="6858000"/>
          </a:xfrm>
          <a:prstGeom prst="rect">
            <a:avLst/>
          </a:prstGeom>
          <a:ln>
            <a:solidFill>
              <a:schemeClr val="tx1"/>
            </a:solidFill>
          </a:ln>
        </p:spPr>
      </p:pic>
    </p:spTree>
    <p:extLst>
      <p:ext uri="{BB962C8B-B14F-4D97-AF65-F5344CB8AC3E}">
        <p14:creationId xmlns:p14="http://schemas.microsoft.com/office/powerpoint/2010/main" val="29828788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567189-3234-40E9-A7B6-CDD97CB55B8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Policy Resources for ISDs</a:t>
            </a:r>
          </a:p>
        </p:txBody>
      </p:sp>
      <p:sp>
        <p:nvSpPr>
          <p:cNvPr id="3" name="Slide Number Placeholder 2">
            <a:extLst>
              <a:ext uri="{FF2B5EF4-FFF2-40B4-BE49-F238E27FC236}">
                <a16:creationId xmlns:a16="http://schemas.microsoft.com/office/drawing/2014/main" id="{493EADC7-63E3-4C2E-BF63-97CD61AFAA45}"/>
              </a:ext>
            </a:extLst>
          </p:cNvPr>
          <p:cNvSpPr>
            <a:spLocks noGrp="1"/>
          </p:cNvSpPr>
          <p:nvPr>
            <p:ph type="sldNum" sz="quarter" idx="12"/>
          </p:nvPr>
        </p:nvSpPr>
        <p:spPr/>
        <p:txBody>
          <a:bodyPr/>
          <a:lstStyle/>
          <a:p>
            <a:fld id="{F782C1E8-CA2E-47FF-89F1-29AE34FB2263}" type="slidenum">
              <a:rPr lang="en-US" smtClean="0"/>
              <a:pPr/>
              <a:t>55</a:t>
            </a:fld>
            <a:endParaRPr lang="en-US"/>
          </a:p>
        </p:txBody>
      </p:sp>
      <p:sp>
        <p:nvSpPr>
          <p:cNvPr id="2" name="Footer Placeholder 1">
            <a:extLst>
              <a:ext uri="{FF2B5EF4-FFF2-40B4-BE49-F238E27FC236}">
                <a16:creationId xmlns:a16="http://schemas.microsoft.com/office/drawing/2014/main" id="{A7F9DFF1-A18A-4923-A175-0B57727597B9}"/>
              </a:ext>
            </a:extLst>
          </p:cNvPr>
          <p:cNvSpPr>
            <a:spLocks noGrp="1"/>
          </p:cNvSpPr>
          <p:nvPr>
            <p:ph type="ftr" sz="quarter" idx="11"/>
          </p:nvPr>
        </p:nvSpPr>
        <p:spPr/>
        <p:txBody>
          <a:bodyPr/>
          <a:lstStyle/>
          <a:p>
            <a:r>
              <a:rPr lang="en-US"/>
              <a:t>Michigan Department of Education | Office of Special Education </a:t>
            </a:r>
          </a:p>
        </p:txBody>
      </p:sp>
      <p:pic>
        <p:nvPicPr>
          <p:cNvPr id="6" name="Picture 5" descr="Policy Resources for ISDs with emphasis towards Waivers section on the Catamaran TA site.">
            <a:extLst>
              <a:ext uri="{FF2B5EF4-FFF2-40B4-BE49-F238E27FC236}">
                <a16:creationId xmlns:a16="http://schemas.microsoft.com/office/drawing/2014/main" id="{CC495983-4B30-433B-48F6-D4323F41D248}"/>
              </a:ext>
            </a:extLst>
          </p:cNvPr>
          <p:cNvPicPr>
            <a:picLocks noChangeAspect="1"/>
          </p:cNvPicPr>
          <p:nvPr/>
        </p:nvPicPr>
        <p:blipFill>
          <a:blip r:embed="rId3"/>
          <a:stretch>
            <a:fillRect/>
          </a:stretch>
        </p:blipFill>
        <p:spPr>
          <a:xfrm>
            <a:off x="88591" y="209384"/>
            <a:ext cx="12014817" cy="6439231"/>
          </a:xfrm>
          <a:prstGeom prst="rect">
            <a:avLst/>
          </a:prstGeom>
          <a:ln>
            <a:solidFill>
              <a:schemeClr val="tx1"/>
            </a:solidFill>
          </a:ln>
        </p:spPr>
      </p:pic>
    </p:spTree>
    <p:extLst>
      <p:ext uri="{BB962C8B-B14F-4D97-AF65-F5344CB8AC3E}">
        <p14:creationId xmlns:p14="http://schemas.microsoft.com/office/powerpoint/2010/main" val="4217811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567189-3234-40E9-A7B6-CDD97CB55B8E}"/>
              </a:ext>
            </a:extLst>
          </p:cNvPr>
          <p:cNvSpPr>
            <a:spLocks noGrp="1"/>
          </p:cNvSpPr>
          <p:nvPr>
            <p:ph type="title"/>
          </p:nvPr>
        </p:nvSpPr>
        <p:spPr/>
        <p:txBody>
          <a:bodyPr vert="horz" lIns="91440" tIns="45720" rIns="91440" bIns="45720" rtlCol="0" anchor="b">
            <a:normAutofit/>
          </a:bodyPr>
          <a:lstStyle/>
          <a:p>
            <a:r>
              <a:rPr lang="en-US" dirty="0"/>
              <a:t>ISD Plans, Waivers &amp; Deviations page</a:t>
            </a:r>
          </a:p>
        </p:txBody>
      </p:sp>
      <p:pic>
        <p:nvPicPr>
          <p:cNvPr id="9" name="Content Placeholder 8" descr="ISD Plans, Waivers &amp; Deviations page with arrow pointing to Deviations, ISD Plans and Waivers Guidance">
            <a:extLst>
              <a:ext uri="{FF2B5EF4-FFF2-40B4-BE49-F238E27FC236}">
                <a16:creationId xmlns:a16="http://schemas.microsoft.com/office/drawing/2014/main" id="{265FE97D-2F19-DCAB-59D2-F52BD3E14F70}"/>
              </a:ext>
            </a:extLst>
          </p:cNvPr>
          <p:cNvPicPr>
            <a:picLocks noGrp="1" noChangeAspect="1"/>
          </p:cNvPicPr>
          <p:nvPr>
            <p:ph idx="1"/>
          </p:nvPr>
        </p:nvPicPr>
        <p:blipFill>
          <a:blip r:embed="rId4"/>
          <a:stretch>
            <a:fillRect/>
          </a:stretch>
        </p:blipFill>
        <p:spPr>
          <a:xfrm>
            <a:off x="560463" y="2080937"/>
            <a:ext cx="11071073" cy="3670934"/>
          </a:xfrm>
          <a:prstGeom prst="rect">
            <a:avLst/>
          </a:prstGeom>
        </p:spPr>
      </p:pic>
      <p:sp>
        <p:nvSpPr>
          <p:cNvPr id="3" name="Slide Number Placeholder 2">
            <a:extLst>
              <a:ext uri="{FF2B5EF4-FFF2-40B4-BE49-F238E27FC236}">
                <a16:creationId xmlns:a16="http://schemas.microsoft.com/office/drawing/2014/main" id="{493EADC7-63E3-4C2E-BF63-97CD61AFAA45}"/>
              </a:ext>
            </a:extLst>
          </p:cNvPr>
          <p:cNvSpPr>
            <a:spLocks noGrp="1"/>
          </p:cNvSpPr>
          <p:nvPr>
            <p:ph type="sldNum" sz="quarter" idx="12"/>
          </p:nvPr>
        </p:nvSpPr>
        <p:spPr/>
        <p:txBody>
          <a:bodyPr/>
          <a:lstStyle/>
          <a:p>
            <a:fld id="{F782C1E8-CA2E-47FF-89F1-29AE34FB2263}" type="slidenum">
              <a:rPr lang="en-US" smtClean="0"/>
              <a:pPr/>
              <a:t>56</a:t>
            </a:fld>
            <a:endParaRPr lang="en-US"/>
          </a:p>
        </p:txBody>
      </p:sp>
      <p:sp>
        <p:nvSpPr>
          <p:cNvPr id="2" name="Footer Placeholder 1">
            <a:extLst>
              <a:ext uri="{FF2B5EF4-FFF2-40B4-BE49-F238E27FC236}">
                <a16:creationId xmlns:a16="http://schemas.microsoft.com/office/drawing/2014/main" id="{A7F9DFF1-A18A-4923-A175-0B57727597B9}"/>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96442312"/>
      </p:ext>
    </p:extLst>
  </p:cSld>
  <p:clrMapOvr>
    <a:masterClrMapping/>
  </p:clrMapOvr>
  <p:extLst>
    <p:ext uri="{6950BFC3-D8DA-4A85-94F7-54DA5524770B}">
      <p188:commentRel xmlns:p188="http://schemas.microsoft.com/office/powerpoint/2018/8/main" r:id="rId3"/>
    </p:ext>
  </p:extLs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B429C-95C8-4002-B501-D15A9799055F}"/>
              </a:ext>
            </a:extLst>
          </p:cNvPr>
          <p:cNvSpPr>
            <a:spLocks noGrp="1"/>
          </p:cNvSpPr>
          <p:nvPr>
            <p:ph type="title"/>
          </p:nvPr>
        </p:nvSpPr>
        <p:spPr/>
        <p:txBody>
          <a:bodyPr/>
          <a:lstStyle/>
          <a:p>
            <a:r>
              <a:rPr lang="en-US"/>
              <a:t>Need More Help? </a:t>
            </a:r>
          </a:p>
        </p:txBody>
      </p:sp>
      <p:sp>
        <p:nvSpPr>
          <p:cNvPr id="3" name="Content Placeholder 2">
            <a:extLst>
              <a:ext uri="{FF2B5EF4-FFF2-40B4-BE49-F238E27FC236}">
                <a16:creationId xmlns:a16="http://schemas.microsoft.com/office/drawing/2014/main" id="{55060554-3649-4706-A04F-2A8591D2A6B3}"/>
              </a:ext>
            </a:extLst>
          </p:cNvPr>
          <p:cNvSpPr>
            <a:spLocks noGrp="1"/>
          </p:cNvSpPr>
          <p:nvPr>
            <p:ph idx="1"/>
          </p:nvPr>
        </p:nvSpPr>
        <p:spPr>
          <a:xfrm>
            <a:off x="838200" y="1825625"/>
            <a:ext cx="10515600" cy="4359275"/>
          </a:xfrm>
        </p:spPr>
        <p:txBody>
          <a:bodyPr vert="horz" lIns="91440" tIns="45720" rIns="91440" bIns="45720" rtlCol="0" anchor="t">
            <a:normAutofit/>
          </a:bodyPr>
          <a:lstStyle/>
          <a:p>
            <a:r>
              <a:rPr lang="en-US" sz="3200" dirty="0">
                <a:latin typeface="Arial"/>
                <a:cs typeface="Arial"/>
              </a:rPr>
              <a:t>Catamaran Help Desk:</a:t>
            </a:r>
          </a:p>
          <a:p>
            <a:pPr lvl="1"/>
            <a:r>
              <a:rPr lang="en-US" sz="2800" dirty="0">
                <a:latin typeface="Arial"/>
                <a:cs typeface="Arial"/>
              </a:rPr>
              <a:t>Available Monday – Friday 9:00 am – 4:00 pm</a:t>
            </a:r>
          </a:p>
          <a:p>
            <a:pPr lvl="1"/>
            <a:r>
              <a:rPr lang="en-US" sz="2800" dirty="0">
                <a:latin typeface="Arial"/>
                <a:cs typeface="Arial"/>
              </a:rPr>
              <a:t>Email: </a:t>
            </a:r>
            <a:r>
              <a:rPr lang="en-US" sz="2800" dirty="0">
                <a:latin typeface="Arial"/>
                <a:cs typeface="Arial"/>
                <a:hlinkClick r:id="rId3" tooltip="Email the Catamaran help desk"/>
              </a:rPr>
              <a:t>Catamaran Help Desk</a:t>
            </a:r>
            <a:r>
              <a:rPr lang="en-US" sz="2800" dirty="0">
                <a:latin typeface="Arial"/>
                <a:cs typeface="Arial"/>
              </a:rPr>
              <a:t> (</a:t>
            </a:r>
            <a:r>
              <a:rPr lang="en-US" sz="2800" dirty="0" err="1">
                <a:latin typeface="Arial"/>
                <a:cs typeface="Arial"/>
              </a:rPr>
              <a:t>help@catamaran.partners</a:t>
            </a:r>
            <a:r>
              <a:rPr lang="en-US" sz="2800" dirty="0">
                <a:latin typeface="Arial"/>
                <a:cs typeface="Arial"/>
              </a:rPr>
              <a:t>)</a:t>
            </a:r>
          </a:p>
          <a:p>
            <a:pPr lvl="1"/>
            <a:r>
              <a:rPr lang="en-US" sz="2800" dirty="0">
                <a:latin typeface="Arial"/>
                <a:cs typeface="Arial"/>
              </a:rPr>
              <a:t>Phone: 877-474-9023</a:t>
            </a:r>
          </a:p>
          <a:p>
            <a:pPr lvl="1"/>
            <a:r>
              <a:rPr lang="en-US" sz="2800" dirty="0">
                <a:latin typeface="Arial"/>
                <a:cs typeface="Arial"/>
              </a:rPr>
              <a:t>Chat feature in Catamaran</a:t>
            </a:r>
          </a:p>
          <a:p>
            <a:r>
              <a:rPr lang="en-US" sz="3200" dirty="0">
                <a:latin typeface="Arial"/>
                <a:cs typeface="Arial"/>
              </a:rPr>
              <a:t>Tell the Help Desk:</a:t>
            </a:r>
          </a:p>
          <a:p>
            <a:pPr lvl="1"/>
            <a:r>
              <a:rPr lang="en-US" sz="2800" dirty="0">
                <a:latin typeface="Arial"/>
                <a:cs typeface="Arial"/>
              </a:rPr>
              <a:t>Catamaran Coordinator or ISD Director</a:t>
            </a:r>
          </a:p>
          <a:p>
            <a:pPr lvl="1"/>
            <a:r>
              <a:rPr lang="en-US" sz="2800" dirty="0">
                <a:latin typeface="Arial"/>
                <a:cs typeface="Arial"/>
              </a:rPr>
              <a:t>Waiver Application</a:t>
            </a:r>
          </a:p>
        </p:txBody>
      </p:sp>
      <p:sp>
        <p:nvSpPr>
          <p:cNvPr id="5" name="Slide Number Placeholder 4">
            <a:extLst>
              <a:ext uri="{FF2B5EF4-FFF2-40B4-BE49-F238E27FC236}">
                <a16:creationId xmlns:a16="http://schemas.microsoft.com/office/drawing/2014/main" id="{37BEED0D-E37F-4A02-A52A-A0077B7E2F04}"/>
              </a:ext>
            </a:extLst>
          </p:cNvPr>
          <p:cNvSpPr>
            <a:spLocks noGrp="1"/>
          </p:cNvSpPr>
          <p:nvPr>
            <p:ph type="sldNum" sz="quarter" idx="12"/>
          </p:nvPr>
        </p:nvSpPr>
        <p:spPr/>
        <p:txBody>
          <a:bodyPr/>
          <a:lstStyle/>
          <a:p>
            <a:fld id="{46775F4D-6D42-4CD6-A802-0B48E0231625}" type="slidenum">
              <a:rPr lang="en-US" smtClean="0"/>
              <a:pPr/>
              <a:t>57</a:t>
            </a:fld>
            <a:endParaRPr lang="en-US"/>
          </a:p>
        </p:txBody>
      </p:sp>
      <p:sp>
        <p:nvSpPr>
          <p:cNvPr id="4" name="Footer Placeholder 3">
            <a:extLst>
              <a:ext uri="{FF2B5EF4-FFF2-40B4-BE49-F238E27FC236}">
                <a16:creationId xmlns:a16="http://schemas.microsoft.com/office/drawing/2014/main" id="{25E1DA5C-E3D9-4619-A9E7-B1B63DEDFF0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9478852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1DF7-A832-40CA-89DF-B035B62A7A7F}"/>
              </a:ext>
            </a:extLst>
          </p:cNvPr>
          <p:cNvSpPr>
            <a:spLocks noGrp="1"/>
          </p:cNvSpPr>
          <p:nvPr>
            <p:ph type="title"/>
          </p:nvPr>
        </p:nvSpPr>
        <p:spPr/>
        <p:txBody>
          <a:bodyPr/>
          <a:lstStyle/>
          <a:p>
            <a:r>
              <a:rPr lang="en-US">
                <a:latin typeface="Arial"/>
                <a:cs typeface="Arial"/>
              </a:rPr>
              <a:t>Contact MDE OSE</a:t>
            </a:r>
          </a:p>
        </p:txBody>
      </p:sp>
      <p:sp>
        <p:nvSpPr>
          <p:cNvPr id="9" name="Content Placeholder 3">
            <a:extLst>
              <a:ext uri="{FF2B5EF4-FFF2-40B4-BE49-F238E27FC236}">
                <a16:creationId xmlns:a16="http://schemas.microsoft.com/office/drawing/2014/main" id="{944457D0-3584-4366-84E3-6AF0FEE0EB20}"/>
              </a:ext>
            </a:extLst>
          </p:cNvPr>
          <p:cNvSpPr txBox="1">
            <a:spLocks/>
          </p:cNvSpPr>
          <p:nvPr/>
        </p:nvSpPr>
        <p:spPr>
          <a:xfrm>
            <a:off x="838201" y="1863927"/>
            <a:ext cx="6262990" cy="4180613"/>
          </a:xfrm>
          <a:prstGeom prst="rect">
            <a:avLst/>
          </a:prstGeom>
        </p:spPr>
        <p:txBody>
          <a:bodyPr vert="horz" lIns="91440" tIns="45720" rIns="91440" bIns="45720" rtlCol="0" anchor="t">
            <a:normAutofit/>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800" b="1" dirty="0">
                <a:solidFill>
                  <a:schemeClr val="accent2"/>
                </a:solidFill>
                <a:latin typeface="Arial"/>
                <a:cs typeface="Arial"/>
              </a:rPr>
              <a:t>Presenters</a:t>
            </a:r>
          </a:p>
          <a:p>
            <a:pPr marL="228600" indent="-228600">
              <a:spcBef>
                <a:spcPts val="600"/>
              </a:spcBef>
            </a:pPr>
            <a:r>
              <a:rPr lang="en-US" sz="2600" dirty="0">
                <a:latin typeface="Arial"/>
                <a:cs typeface="Arial"/>
              </a:rPr>
              <a:t>Beth Cooke</a:t>
            </a:r>
            <a:endParaRPr lang="en-US" sz="2600" dirty="0"/>
          </a:p>
          <a:p>
            <a:pPr marL="228600" indent="0">
              <a:spcBef>
                <a:spcPts val="600"/>
              </a:spcBef>
              <a:buNone/>
            </a:pPr>
            <a:r>
              <a:rPr lang="en-US" sz="2600" dirty="0">
                <a:latin typeface="Arial"/>
                <a:cs typeface="Arial"/>
                <a:hlinkClick r:id="rId3"/>
              </a:rPr>
              <a:t>CookeE@michigan.gov</a:t>
            </a:r>
            <a:endParaRPr lang="en-US" sz="2600" dirty="0">
              <a:latin typeface="Arial"/>
              <a:cs typeface="Arial"/>
            </a:endParaRPr>
          </a:p>
          <a:p>
            <a:pPr marL="228600" indent="-228600">
              <a:spcBef>
                <a:spcPts val="600"/>
              </a:spcBef>
            </a:pPr>
            <a:r>
              <a:rPr lang="en-US" sz="2600" dirty="0">
                <a:latin typeface="Arial"/>
                <a:cs typeface="Arial"/>
              </a:rPr>
              <a:t>Sheryl Diamond</a:t>
            </a:r>
            <a:br>
              <a:rPr lang="en-US" sz="2600" dirty="0">
                <a:latin typeface="Arial"/>
                <a:cs typeface="Arial"/>
              </a:rPr>
            </a:br>
            <a:r>
              <a:rPr lang="en-US" sz="2600" dirty="0">
                <a:latin typeface="Arial"/>
                <a:cs typeface="Arial"/>
                <a:hlinkClick r:id="rId4"/>
              </a:rPr>
              <a:t>DiamondS@michigan.gov</a:t>
            </a:r>
            <a:endParaRPr lang="en-US" sz="2600" dirty="0">
              <a:latin typeface="Arial"/>
              <a:cs typeface="Arial"/>
            </a:endParaRPr>
          </a:p>
          <a:p>
            <a:pPr marL="0" indent="0">
              <a:spcBef>
                <a:spcPts val="600"/>
              </a:spcBef>
              <a:buNone/>
            </a:pPr>
            <a:r>
              <a:rPr lang="en-US" sz="2400" dirty="0"/>
              <a:t> </a:t>
            </a:r>
            <a:br>
              <a:rPr lang="en-US" sz="2400" dirty="0">
                <a:solidFill>
                  <a:schemeClr val="accent2"/>
                </a:solidFill>
                <a:latin typeface="Arial"/>
                <a:cs typeface="Arial"/>
              </a:rPr>
            </a:br>
            <a:endParaRPr lang="en-US" sz="2600" dirty="0">
              <a:solidFill>
                <a:schemeClr val="accent2"/>
              </a:solidFill>
              <a:latin typeface="Arial"/>
              <a:cs typeface="Arial"/>
            </a:endParaRPr>
          </a:p>
          <a:p>
            <a:pPr marL="0" indent="0">
              <a:spcBef>
                <a:spcPts val="600"/>
              </a:spcBef>
              <a:buFont typeface="Arial"/>
              <a:buNone/>
            </a:pPr>
            <a:endParaRPr lang="en-US" sz="2800" dirty="0">
              <a:solidFill>
                <a:schemeClr val="accent2"/>
              </a:solidFill>
              <a:latin typeface="Arial"/>
              <a:cs typeface="Arial"/>
            </a:endParaRPr>
          </a:p>
        </p:txBody>
      </p:sp>
      <p:sp>
        <p:nvSpPr>
          <p:cNvPr id="10" name="Content Placeholder 3">
            <a:extLst>
              <a:ext uri="{FF2B5EF4-FFF2-40B4-BE49-F238E27FC236}">
                <a16:creationId xmlns:a16="http://schemas.microsoft.com/office/drawing/2014/main" id="{DD64B062-C7D1-41B6-92C4-E63D44003861}"/>
              </a:ext>
            </a:extLst>
          </p:cNvPr>
          <p:cNvSpPr txBox="1">
            <a:spLocks/>
          </p:cNvSpPr>
          <p:nvPr/>
        </p:nvSpPr>
        <p:spPr>
          <a:xfrm>
            <a:off x="6610799" y="1863927"/>
            <a:ext cx="5257799" cy="1476720"/>
          </a:xfrm>
          <a:prstGeom prst="rect">
            <a:avLst/>
          </a:prstGeom>
        </p:spPr>
        <p:txBody>
          <a:bodyPr vert="horz" lIns="91440" tIns="45720" rIns="91440" bIns="45720" rtlCol="0" anchor="t">
            <a:normAutofit/>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800" b="1" dirty="0">
                <a:solidFill>
                  <a:schemeClr val="accent2"/>
                </a:solidFill>
                <a:latin typeface="Arial"/>
                <a:cs typeface="Arial"/>
              </a:rPr>
              <a:t>MDE OSE Information Line</a:t>
            </a:r>
            <a:endParaRPr lang="en-US" sz="2800" b="1" dirty="0">
              <a:solidFill>
                <a:schemeClr val="accent2"/>
              </a:solidFill>
            </a:endParaRPr>
          </a:p>
          <a:p>
            <a:pPr marL="228600">
              <a:lnSpc>
                <a:spcPct val="90000"/>
              </a:lnSpc>
              <a:spcBef>
                <a:spcPts val="600"/>
              </a:spcBef>
            </a:pPr>
            <a:r>
              <a:rPr lang="en-US" sz="2600" dirty="0">
                <a:latin typeface="Arial"/>
                <a:cs typeface="Arial"/>
              </a:rPr>
              <a:t>888-320-8384</a:t>
            </a:r>
          </a:p>
          <a:p>
            <a:pPr marL="228600" indent="0">
              <a:lnSpc>
                <a:spcPct val="90000"/>
              </a:lnSpc>
              <a:spcBef>
                <a:spcPts val="600"/>
              </a:spcBef>
              <a:buNone/>
            </a:pPr>
            <a:r>
              <a:rPr lang="en-US" sz="2600" dirty="0">
                <a:latin typeface="Arial"/>
                <a:cs typeface="Arial"/>
                <a:hlinkClick r:id="rId5"/>
              </a:rPr>
              <a:t>mde-ose@michigan.gov</a:t>
            </a:r>
            <a:r>
              <a:rPr lang="en-US" sz="2600" dirty="0">
                <a:latin typeface="Arial"/>
                <a:cs typeface="Arial"/>
              </a:rPr>
              <a:t> </a:t>
            </a:r>
          </a:p>
          <a:p>
            <a:pPr marL="0" indent="0">
              <a:spcBef>
                <a:spcPts val="0"/>
              </a:spcBef>
              <a:buFont typeface="Arial"/>
              <a:buNone/>
            </a:pPr>
            <a:endParaRPr lang="en-US" sz="1900" dirty="0">
              <a:latin typeface="Arial"/>
              <a:cs typeface="Arial"/>
            </a:endParaRPr>
          </a:p>
        </p:txBody>
      </p:sp>
      <p:sp>
        <p:nvSpPr>
          <p:cNvPr id="8" name="Slide Number Placeholder 7">
            <a:extLst>
              <a:ext uri="{FF2B5EF4-FFF2-40B4-BE49-F238E27FC236}">
                <a16:creationId xmlns:a16="http://schemas.microsoft.com/office/drawing/2014/main" id="{315E0520-66D4-4AA5-B85E-BAE693AA3928}"/>
              </a:ext>
            </a:extLst>
          </p:cNvPr>
          <p:cNvSpPr>
            <a:spLocks noGrp="1"/>
          </p:cNvSpPr>
          <p:nvPr>
            <p:ph type="sldNum" sz="quarter" idx="12"/>
          </p:nvPr>
        </p:nvSpPr>
        <p:spPr/>
        <p:txBody>
          <a:bodyPr/>
          <a:lstStyle/>
          <a:p>
            <a:fld id="{53954A07-F13B-4186-89EE-6DAD163F96DA}" type="slidenum">
              <a:rPr lang="en-US" smtClean="0"/>
              <a:pPr/>
              <a:t>58</a:t>
            </a:fld>
            <a:endParaRPr lang="en-US"/>
          </a:p>
        </p:txBody>
      </p:sp>
      <p:sp>
        <p:nvSpPr>
          <p:cNvPr id="7" name="Footer Placeholder 6">
            <a:extLst>
              <a:ext uri="{FF2B5EF4-FFF2-40B4-BE49-F238E27FC236}">
                <a16:creationId xmlns:a16="http://schemas.microsoft.com/office/drawing/2014/main" id="{49823301-6433-450A-9F69-D74D4F5E39A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8493474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E7F13-12BE-4DE6-ACB5-3FF1E2100A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5AD617-C60D-9746-D5E8-CCADDB50C17D}"/>
              </a:ext>
            </a:extLst>
          </p:cNvPr>
          <p:cNvSpPr>
            <a:spLocks noGrp="1"/>
          </p:cNvSpPr>
          <p:nvPr>
            <p:ph type="title"/>
          </p:nvPr>
        </p:nvSpPr>
        <p:spPr/>
        <p:txBody>
          <a:bodyPr/>
          <a:lstStyle/>
          <a:p>
            <a:r>
              <a:rPr lang="en-US">
                <a:latin typeface="Arial"/>
                <a:cs typeface="Arial"/>
              </a:rPr>
              <a:t>Contact the Catamaran Team</a:t>
            </a:r>
          </a:p>
        </p:txBody>
      </p:sp>
      <p:sp>
        <p:nvSpPr>
          <p:cNvPr id="9" name="Content Placeholder 3">
            <a:extLst>
              <a:ext uri="{FF2B5EF4-FFF2-40B4-BE49-F238E27FC236}">
                <a16:creationId xmlns:a16="http://schemas.microsoft.com/office/drawing/2014/main" id="{552AA609-000B-26D1-E667-81C70D4D158C}"/>
              </a:ext>
            </a:extLst>
          </p:cNvPr>
          <p:cNvSpPr txBox="1">
            <a:spLocks/>
          </p:cNvSpPr>
          <p:nvPr/>
        </p:nvSpPr>
        <p:spPr>
          <a:xfrm>
            <a:off x="838201" y="1863927"/>
            <a:ext cx="6262990" cy="4180613"/>
          </a:xfrm>
          <a:prstGeom prst="rect">
            <a:avLst/>
          </a:prstGeom>
        </p:spPr>
        <p:txBody>
          <a:bodyPr vert="horz" lIns="91440" tIns="45720" rIns="91440" bIns="45720" rtlCol="0" anchor="t">
            <a:normAutofit/>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800" b="1" dirty="0">
                <a:solidFill>
                  <a:schemeClr val="accent2"/>
                </a:solidFill>
                <a:latin typeface="Arial"/>
                <a:cs typeface="Arial"/>
              </a:rPr>
              <a:t>Project Director</a:t>
            </a:r>
          </a:p>
          <a:p>
            <a:pPr marL="228600" indent="-228600">
              <a:spcBef>
                <a:spcPts val="600"/>
              </a:spcBef>
            </a:pPr>
            <a:r>
              <a:rPr lang="en-US" sz="2600" dirty="0">
                <a:latin typeface="Arial"/>
                <a:cs typeface="Arial"/>
              </a:rPr>
              <a:t>Lynne Clark</a:t>
            </a:r>
            <a:endParaRPr lang="en-US" sz="2600" dirty="0"/>
          </a:p>
          <a:p>
            <a:pPr marL="228600" indent="0">
              <a:spcBef>
                <a:spcPts val="600"/>
              </a:spcBef>
              <a:buNone/>
            </a:pPr>
            <a:r>
              <a:rPr lang="en-US" sz="2600" dirty="0">
                <a:latin typeface="Arial"/>
                <a:cs typeface="Arial"/>
                <a:hlinkClick r:id="rId3"/>
              </a:rPr>
              <a:t>lclark@publicsectorconsultants.com</a:t>
            </a:r>
            <a:r>
              <a:rPr lang="en-US" sz="2600" dirty="0">
                <a:latin typeface="Arial"/>
                <a:cs typeface="Arial"/>
              </a:rPr>
              <a:t> </a:t>
            </a:r>
          </a:p>
          <a:p>
            <a:pPr marL="0" indent="0">
              <a:spcBef>
                <a:spcPts val="600"/>
              </a:spcBef>
              <a:buNone/>
            </a:pPr>
            <a:r>
              <a:rPr lang="en-US" sz="2400" dirty="0"/>
              <a:t> </a:t>
            </a:r>
            <a:br>
              <a:rPr lang="en-US" sz="2400" dirty="0">
                <a:solidFill>
                  <a:schemeClr val="accent2"/>
                </a:solidFill>
                <a:latin typeface="Arial"/>
                <a:cs typeface="Arial"/>
              </a:rPr>
            </a:br>
            <a:r>
              <a:rPr lang="en-US" sz="2800" b="1" dirty="0">
                <a:solidFill>
                  <a:schemeClr val="accent2"/>
                </a:solidFill>
                <a:latin typeface="Arial"/>
                <a:cs typeface="Arial"/>
              </a:rPr>
              <a:t>Senior</a:t>
            </a:r>
            <a:r>
              <a:rPr lang="en-US" sz="2400" dirty="0">
                <a:solidFill>
                  <a:schemeClr val="accent2"/>
                </a:solidFill>
                <a:latin typeface="Arial"/>
                <a:cs typeface="Arial"/>
              </a:rPr>
              <a:t> </a:t>
            </a:r>
            <a:r>
              <a:rPr lang="en-US" sz="2800" b="1" dirty="0">
                <a:solidFill>
                  <a:schemeClr val="accent2"/>
                </a:solidFill>
                <a:latin typeface="Arial"/>
                <a:cs typeface="Arial"/>
              </a:rPr>
              <a:t>Project Manager</a:t>
            </a:r>
          </a:p>
          <a:p>
            <a:pPr marL="228600" indent="-228600">
              <a:spcBef>
                <a:spcPts val="600"/>
              </a:spcBef>
            </a:pPr>
            <a:r>
              <a:rPr lang="en-US" sz="2600" dirty="0">
                <a:latin typeface="Arial"/>
                <a:cs typeface="Arial"/>
              </a:rPr>
              <a:t>Jeanne Anderson Tippett</a:t>
            </a:r>
          </a:p>
          <a:p>
            <a:pPr marL="228600" indent="0">
              <a:lnSpc>
                <a:spcPct val="110000"/>
              </a:lnSpc>
              <a:spcBef>
                <a:spcPts val="600"/>
              </a:spcBef>
              <a:buNone/>
            </a:pPr>
            <a:r>
              <a:rPr lang="en-US" sz="2600" dirty="0">
                <a:solidFill>
                  <a:srgbClr val="0070C0"/>
                </a:solidFill>
                <a:hlinkClick r:id="rId4"/>
              </a:rPr>
              <a:t>jatippett@publicsectorconsultants.com</a:t>
            </a:r>
            <a:r>
              <a:rPr lang="en-US" sz="2600" dirty="0">
                <a:solidFill>
                  <a:srgbClr val="0070C0"/>
                </a:solidFill>
              </a:rPr>
              <a:t> </a:t>
            </a:r>
          </a:p>
          <a:p>
            <a:pPr marL="0" indent="0">
              <a:spcBef>
                <a:spcPts val="600"/>
              </a:spcBef>
              <a:buNone/>
            </a:pPr>
            <a:endParaRPr lang="en-US" sz="2600" dirty="0">
              <a:solidFill>
                <a:schemeClr val="accent2"/>
              </a:solidFill>
              <a:latin typeface="Arial"/>
              <a:cs typeface="Arial"/>
            </a:endParaRPr>
          </a:p>
          <a:p>
            <a:pPr marL="0" indent="0">
              <a:spcBef>
                <a:spcPts val="600"/>
              </a:spcBef>
              <a:buFont typeface="Arial"/>
              <a:buNone/>
            </a:pPr>
            <a:endParaRPr lang="en-US" sz="2800" dirty="0">
              <a:solidFill>
                <a:schemeClr val="accent2"/>
              </a:solidFill>
              <a:latin typeface="Arial"/>
              <a:cs typeface="Arial"/>
            </a:endParaRPr>
          </a:p>
        </p:txBody>
      </p:sp>
      <p:sp>
        <p:nvSpPr>
          <p:cNvPr id="10" name="Content Placeholder 3">
            <a:extLst>
              <a:ext uri="{FF2B5EF4-FFF2-40B4-BE49-F238E27FC236}">
                <a16:creationId xmlns:a16="http://schemas.microsoft.com/office/drawing/2014/main" id="{7D14EA3D-30A4-54A3-8954-67CE4B554FE7}"/>
              </a:ext>
            </a:extLst>
          </p:cNvPr>
          <p:cNvSpPr txBox="1">
            <a:spLocks/>
          </p:cNvSpPr>
          <p:nvPr/>
        </p:nvSpPr>
        <p:spPr>
          <a:xfrm>
            <a:off x="6610799" y="1863927"/>
            <a:ext cx="5257799" cy="1476720"/>
          </a:xfrm>
          <a:prstGeom prst="rect">
            <a:avLst/>
          </a:prstGeom>
        </p:spPr>
        <p:txBody>
          <a:bodyPr vert="horz" lIns="91440" tIns="45720" rIns="91440" bIns="45720" rtlCol="0" anchor="t">
            <a:normAutofit/>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800" b="1" dirty="0">
                <a:solidFill>
                  <a:schemeClr val="accent2"/>
                </a:solidFill>
                <a:latin typeface="Arial"/>
                <a:cs typeface="Arial"/>
              </a:rPr>
              <a:t>Catamaran Help Desk</a:t>
            </a:r>
            <a:endParaRPr lang="en-US" sz="2800" b="1" dirty="0">
              <a:solidFill>
                <a:schemeClr val="accent2"/>
              </a:solidFill>
            </a:endParaRPr>
          </a:p>
          <a:p>
            <a:pPr marL="228600">
              <a:lnSpc>
                <a:spcPct val="90000"/>
              </a:lnSpc>
              <a:spcBef>
                <a:spcPts val="600"/>
              </a:spcBef>
            </a:pPr>
            <a:r>
              <a:rPr lang="en-US" sz="2600" dirty="0">
                <a:latin typeface="Arial"/>
                <a:cs typeface="Arial"/>
              </a:rPr>
              <a:t>877-474-9023</a:t>
            </a:r>
          </a:p>
          <a:p>
            <a:pPr marL="228600" indent="0">
              <a:lnSpc>
                <a:spcPct val="90000"/>
              </a:lnSpc>
              <a:spcBef>
                <a:spcPts val="600"/>
              </a:spcBef>
              <a:buNone/>
            </a:pPr>
            <a:r>
              <a:rPr lang="en-US" sz="2600">
                <a:latin typeface="Arial"/>
                <a:cs typeface="Arial"/>
                <a:hlinkClick r:id="rId5"/>
              </a:rPr>
              <a:t>help@catamaran.partners</a:t>
            </a:r>
            <a:r>
              <a:rPr lang="en-US" sz="2600" dirty="0">
                <a:latin typeface="Arial"/>
                <a:cs typeface="Arial"/>
              </a:rPr>
              <a:t> </a:t>
            </a:r>
          </a:p>
          <a:p>
            <a:pPr marL="0" indent="0">
              <a:spcBef>
                <a:spcPts val="0"/>
              </a:spcBef>
              <a:buFont typeface="Arial"/>
              <a:buNone/>
            </a:pPr>
            <a:endParaRPr lang="en-US" sz="1900" dirty="0">
              <a:latin typeface="Arial"/>
              <a:cs typeface="Arial"/>
            </a:endParaRPr>
          </a:p>
        </p:txBody>
      </p:sp>
      <p:sp>
        <p:nvSpPr>
          <p:cNvPr id="8" name="Slide Number Placeholder 7">
            <a:extLst>
              <a:ext uri="{FF2B5EF4-FFF2-40B4-BE49-F238E27FC236}">
                <a16:creationId xmlns:a16="http://schemas.microsoft.com/office/drawing/2014/main" id="{DBF660AA-4F5A-AA90-71EC-79160A9446BA}"/>
              </a:ext>
            </a:extLst>
          </p:cNvPr>
          <p:cNvSpPr>
            <a:spLocks noGrp="1"/>
          </p:cNvSpPr>
          <p:nvPr>
            <p:ph type="sldNum" sz="quarter" idx="12"/>
          </p:nvPr>
        </p:nvSpPr>
        <p:spPr/>
        <p:txBody>
          <a:bodyPr/>
          <a:lstStyle/>
          <a:p>
            <a:fld id="{53954A07-F13B-4186-89EE-6DAD163F96DA}" type="slidenum">
              <a:rPr lang="en-US" smtClean="0"/>
              <a:pPr/>
              <a:t>59</a:t>
            </a:fld>
            <a:endParaRPr lang="en-US"/>
          </a:p>
        </p:txBody>
      </p:sp>
      <p:sp>
        <p:nvSpPr>
          <p:cNvPr id="7" name="Footer Placeholder 6">
            <a:extLst>
              <a:ext uri="{FF2B5EF4-FFF2-40B4-BE49-F238E27FC236}">
                <a16:creationId xmlns:a16="http://schemas.microsoft.com/office/drawing/2014/main" id="{29920861-6AA1-F372-C258-219DC3930E8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476410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F98F20A-09A3-408E-BE6D-6977728ECA11}"/>
              </a:ext>
            </a:extLst>
          </p:cNvPr>
          <p:cNvSpPr>
            <a:spLocks noGrp="1"/>
          </p:cNvSpPr>
          <p:nvPr>
            <p:ph type="title"/>
          </p:nvPr>
        </p:nvSpPr>
        <p:spPr/>
        <p:txBody>
          <a:bodyPr/>
          <a:lstStyle/>
          <a:p>
            <a:r>
              <a:rPr lang="en-US" dirty="0"/>
              <a:t>The Revised School Code - 2</a:t>
            </a:r>
          </a:p>
        </p:txBody>
      </p:sp>
      <p:sp>
        <p:nvSpPr>
          <p:cNvPr id="9" name="Content Placeholder 8">
            <a:extLst>
              <a:ext uri="{FF2B5EF4-FFF2-40B4-BE49-F238E27FC236}">
                <a16:creationId xmlns:a16="http://schemas.microsoft.com/office/drawing/2014/main" id="{637AC954-CE8C-4DB4-A540-988A38007961}"/>
              </a:ext>
            </a:extLst>
          </p:cNvPr>
          <p:cNvSpPr>
            <a:spLocks noGrp="1"/>
          </p:cNvSpPr>
          <p:nvPr>
            <p:ph idx="1"/>
          </p:nvPr>
        </p:nvSpPr>
        <p:spPr/>
        <p:txBody>
          <a:bodyPr vert="horz" lIns="91440" tIns="45720" rIns="91440" bIns="45720" rtlCol="0" anchor="t">
            <a:normAutofit lnSpcReduction="10000"/>
          </a:bodyPr>
          <a:lstStyle/>
          <a:p>
            <a:pPr lvl="0">
              <a:lnSpc>
                <a:spcPct val="110000"/>
              </a:lnSpc>
              <a:buClr>
                <a:srgbClr val="D1831E"/>
              </a:buClr>
              <a:defRPr/>
            </a:pPr>
            <a:r>
              <a:rPr lang="en-US" sz="2800" dirty="0">
                <a:latin typeface="Arial"/>
                <a:cs typeface="Arial"/>
              </a:rPr>
              <a:t>The superintendent of public instruction may grant an administrative rule waiver only if the requesting district or ISD demonstrates that:</a:t>
            </a:r>
          </a:p>
          <a:p>
            <a:pPr lvl="1">
              <a:lnSpc>
                <a:spcPct val="110000"/>
              </a:lnSpc>
              <a:buClr>
                <a:srgbClr val="D1831E"/>
              </a:buClr>
              <a:defRPr/>
            </a:pPr>
            <a:r>
              <a:rPr lang="en-US" sz="2400" dirty="0">
                <a:latin typeface="Arial"/>
                <a:cs typeface="Arial"/>
              </a:rPr>
              <a:t>The district or ISD can address the intent of the rule in a more effective, efficient, or economical manner, or </a:t>
            </a:r>
          </a:p>
          <a:p>
            <a:pPr lvl="1">
              <a:lnSpc>
                <a:spcPct val="110000"/>
              </a:lnSpc>
              <a:buClr>
                <a:srgbClr val="D1831E"/>
              </a:buClr>
              <a:defRPr/>
            </a:pPr>
            <a:r>
              <a:rPr lang="en-US" sz="2400" dirty="0">
                <a:latin typeface="Arial"/>
                <a:cs typeface="Arial"/>
              </a:rPr>
              <a:t>The waiver is necessary to stimulate improved pupil performance.</a:t>
            </a:r>
          </a:p>
          <a:p>
            <a:pPr>
              <a:lnSpc>
                <a:spcPct val="110000"/>
              </a:lnSpc>
              <a:buClr>
                <a:srgbClr val="D1831E"/>
              </a:buClr>
              <a:defRPr/>
            </a:pPr>
            <a:r>
              <a:rPr lang="en-US" sz="2800" dirty="0">
                <a:latin typeface="Arial"/>
                <a:cs typeface="Arial"/>
              </a:rPr>
              <a:t>A waiver may be granted for not more than 3 years. A waiver may be renewed. </a:t>
            </a:r>
            <a:r>
              <a:rPr kumimoji="0" lang="en-US" sz="2800" b="0" i="0" u="none" strike="noStrike" kern="1200" cap="none" spc="0" normalizeH="0" baseline="0" noProof="0" dirty="0">
                <a:ln>
                  <a:noFill/>
                </a:ln>
                <a:solidFill>
                  <a:srgbClr val="3A3A3A"/>
                </a:solidFill>
                <a:effectLst/>
                <a:uLnTx/>
                <a:uFillTx/>
                <a:latin typeface="Arial"/>
                <a:cs typeface="Arial"/>
              </a:rPr>
              <a:t>Conditions may be placed on a waiver or its renewal.</a:t>
            </a:r>
            <a:endParaRPr lang="en-US" sz="2800" b="0" i="0" u="none" strike="noStrike" kern="1200" cap="none" spc="0" normalizeH="0" baseline="0" noProof="0" dirty="0">
              <a:ln>
                <a:noFill/>
              </a:ln>
              <a:solidFill>
                <a:srgbClr val="3A3A3A"/>
              </a:solidFill>
              <a:effectLst/>
              <a:uLnTx/>
              <a:uFillTx/>
              <a:latin typeface="Arial"/>
              <a:cs typeface="Arial"/>
            </a:endParaRPr>
          </a:p>
          <a:p>
            <a:pPr lvl="1">
              <a:lnSpc>
                <a:spcPct val="110000"/>
              </a:lnSpc>
              <a:buClr>
                <a:srgbClr val="D1831E"/>
              </a:buClr>
              <a:defRPr/>
            </a:pPr>
            <a:endParaRPr lang="en-US" dirty="0"/>
          </a:p>
          <a:p>
            <a:pPr marL="0" lvl="0" indent="0">
              <a:lnSpc>
                <a:spcPct val="110000"/>
              </a:lnSpc>
              <a:buClr>
                <a:srgbClr val="D1831E"/>
              </a:buClr>
              <a:buNone/>
              <a:defRPr/>
            </a:pPr>
            <a:endParaRPr lang="en-US" dirty="0"/>
          </a:p>
          <a:p>
            <a:endParaRPr lang="en-US" sz="2000" dirty="0"/>
          </a:p>
        </p:txBody>
      </p:sp>
      <p:sp>
        <p:nvSpPr>
          <p:cNvPr id="5" name="Slide Number Placeholder 4">
            <a:extLst>
              <a:ext uri="{FF2B5EF4-FFF2-40B4-BE49-F238E27FC236}">
                <a16:creationId xmlns:a16="http://schemas.microsoft.com/office/drawing/2014/main" id="{3A87D823-9780-4C6A-BF3A-F362270845C3}"/>
              </a:ext>
            </a:extLst>
          </p:cNvPr>
          <p:cNvSpPr>
            <a:spLocks noGrp="1"/>
          </p:cNvSpPr>
          <p:nvPr>
            <p:ph type="sldNum" sz="quarter" idx="12"/>
          </p:nvPr>
        </p:nvSpPr>
        <p:spPr/>
        <p:txBody>
          <a:bodyPr/>
          <a:lstStyle/>
          <a:p>
            <a:fld id="{46775F4D-6D42-4CD6-A802-0B48E0231625}" type="slidenum">
              <a:rPr lang="en-US" smtClean="0"/>
              <a:pPr/>
              <a:t>6</a:t>
            </a:fld>
            <a:endParaRPr lang="en-US"/>
          </a:p>
        </p:txBody>
      </p:sp>
      <p:sp>
        <p:nvSpPr>
          <p:cNvPr id="4" name="Footer Placeholder 3">
            <a:extLst>
              <a:ext uri="{FF2B5EF4-FFF2-40B4-BE49-F238E27FC236}">
                <a16:creationId xmlns:a16="http://schemas.microsoft.com/office/drawing/2014/main" id="{9A45E2F1-3D75-4116-AE97-F24E575EC2EB}"/>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497309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F98F20A-09A3-408E-BE6D-6977728ECA11}"/>
              </a:ext>
            </a:extLst>
          </p:cNvPr>
          <p:cNvSpPr>
            <a:spLocks noGrp="1"/>
          </p:cNvSpPr>
          <p:nvPr>
            <p:ph type="title"/>
          </p:nvPr>
        </p:nvSpPr>
        <p:spPr/>
        <p:txBody>
          <a:bodyPr/>
          <a:lstStyle/>
          <a:p>
            <a:r>
              <a:rPr lang="en-US"/>
              <a:t>The Revised School Code - 3</a:t>
            </a:r>
            <a:endParaRPr lang="en-US" i="1"/>
          </a:p>
        </p:txBody>
      </p:sp>
      <p:sp>
        <p:nvSpPr>
          <p:cNvPr id="9" name="Content Placeholder 8">
            <a:extLst>
              <a:ext uri="{FF2B5EF4-FFF2-40B4-BE49-F238E27FC236}">
                <a16:creationId xmlns:a16="http://schemas.microsoft.com/office/drawing/2014/main" id="{637AC954-CE8C-4DB4-A540-988A38007961}"/>
              </a:ext>
            </a:extLst>
          </p:cNvPr>
          <p:cNvSpPr>
            <a:spLocks noGrp="1"/>
          </p:cNvSpPr>
          <p:nvPr>
            <p:ph idx="1"/>
          </p:nvPr>
        </p:nvSpPr>
        <p:spPr/>
        <p:txBody>
          <a:bodyPr vert="horz" lIns="91440" tIns="45720" rIns="91440" bIns="45720" rtlCol="0" anchor="t">
            <a:normAutofit/>
          </a:bodyPr>
          <a:lstStyle/>
          <a:p>
            <a:r>
              <a:rPr lang="en-US" sz="2800"/>
              <a:t>A waiver may be revoked by the superintendent of public instruction if it is determined the waiver:</a:t>
            </a:r>
          </a:p>
          <a:p>
            <a:pPr lvl="1">
              <a:spcBef>
                <a:spcPts val="1000"/>
              </a:spcBef>
            </a:pPr>
            <a:r>
              <a:rPr lang="en-US" sz="2800">
                <a:latin typeface="Arial"/>
                <a:cs typeface="Arial"/>
              </a:rPr>
              <a:t>No longer meets the criteria of this statute,</a:t>
            </a:r>
          </a:p>
          <a:p>
            <a:pPr lvl="1">
              <a:spcBef>
                <a:spcPts val="1000"/>
              </a:spcBef>
            </a:pPr>
            <a:r>
              <a:rPr lang="en-US" sz="2800">
                <a:latin typeface="Arial"/>
                <a:cs typeface="Arial"/>
              </a:rPr>
              <a:t>Compromises equal opportunities for learning, or</a:t>
            </a:r>
          </a:p>
          <a:p>
            <a:pPr lvl="1">
              <a:spcBef>
                <a:spcPts val="1000"/>
              </a:spcBef>
            </a:pPr>
            <a:r>
              <a:rPr lang="en-US" sz="2800">
                <a:latin typeface="Arial"/>
                <a:cs typeface="Arial"/>
              </a:rPr>
              <a:t>Is detrimental to the educational interests of pupils.</a:t>
            </a:r>
          </a:p>
        </p:txBody>
      </p:sp>
      <p:sp>
        <p:nvSpPr>
          <p:cNvPr id="5" name="Slide Number Placeholder 4">
            <a:extLst>
              <a:ext uri="{FF2B5EF4-FFF2-40B4-BE49-F238E27FC236}">
                <a16:creationId xmlns:a16="http://schemas.microsoft.com/office/drawing/2014/main" id="{3A87D823-9780-4C6A-BF3A-F362270845C3}"/>
              </a:ext>
            </a:extLst>
          </p:cNvPr>
          <p:cNvSpPr>
            <a:spLocks noGrp="1"/>
          </p:cNvSpPr>
          <p:nvPr>
            <p:ph type="sldNum" sz="quarter" idx="12"/>
          </p:nvPr>
        </p:nvSpPr>
        <p:spPr/>
        <p:txBody>
          <a:bodyPr/>
          <a:lstStyle/>
          <a:p>
            <a:fld id="{46775F4D-6D42-4CD6-A802-0B48E0231625}" type="slidenum">
              <a:rPr lang="en-US" smtClean="0"/>
              <a:pPr/>
              <a:t>7</a:t>
            </a:fld>
            <a:endParaRPr lang="en-US"/>
          </a:p>
        </p:txBody>
      </p:sp>
      <p:sp>
        <p:nvSpPr>
          <p:cNvPr id="4" name="Footer Placeholder 3">
            <a:extLst>
              <a:ext uri="{FF2B5EF4-FFF2-40B4-BE49-F238E27FC236}">
                <a16:creationId xmlns:a16="http://schemas.microsoft.com/office/drawing/2014/main" id="{9A45E2F1-3D75-4116-AE97-F24E575EC2EB}"/>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97985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95E5D-00D7-4BD3-94E8-9B0A8713325C}"/>
              </a:ext>
            </a:extLst>
          </p:cNvPr>
          <p:cNvSpPr>
            <a:spLocks noGrp="1"/>
          </p:cNvSpPr>
          <p:nvPr>
            <p:ph type="title"/>
          </p:nvPr>
        </p:nvSpPr>
        <p:spPr/>
        <p:txBody>
          <a:bodyPr/>
          <a:lstStyle/>
          <a:p>
            <a:r>
              <a:rPr lang="en-US"/>
              <a:t>The Revised School Code - 4</a:t>
            </a:r>
          </a:p>
        </p:txBody>
      </p:sp>
      <p:sp>
        <p:nvSpPr>
          <p:cNvPr id="3" name="Content Placeholder 2">
            <a:extLst>
              <a:ext uri="{FF2B5EF4-FFF2-40B4-BE49-F238E27FC236}">
                <a16:creationId xmlns:a16="http://schemas.microsoft.com/office/drawing/2014/main" id="{B21AF4EA-AAF1-420D-805D-555B59D6CEA7}"/>
              </a:ext>
            </a:extLst>
          </p:cNvPr>
          <p:cNvSpPr>
            <a:spLocks noGrp="1"/>
          </p:cNvSpPr>
          <p:nvPr>
            <p:ph idx="1"/>
          </p:nvPr>
        </p:nvSpPr>
        <p:spPr/>
        <p:txBody>
          <a:bodyPr vert="horz" lIns="91440" tIns="45720" rIns="91440" bIns="45720" rtlCol="0" anchor="t">
            <a:normAutofit/>
          </a:bodyPr>
          <a:lstStyle/>
          <a:p>
            <a:pPr>
              <a:buClr>
                <a:srgbClr val="D1831E"/>
              </a:buClr>
              <a:defRPr/>
            </a:pPr>
            <a:r>
              <a:rPr kumimoji="0" lang="en-US" sz="2800" b="0" i="0" u="none" strike="noStrike" kern="1200" cap="none" spc="0" normalizeH="0" baseline="0" noProof="0">
                <a:ln>
                  <a:noFill/>
                </a:ln>
                <a:solidFill>
                  <a:srgbClr val="3A3A3A"/>
                </a:solidFill>
                <a:effectLst/>
                <a:uLnTx/>
                <a:uFillTx/>
                <a:latin typeface="Arial"/>
                <a:cs typeface="Arial"/>
              </a:rPr>
              <a:t>The superintendent</a:t>
            </a:r>
            <a:r>
              <a:rPr lang="en-US" sz="2800">
                <a:latin typeface="Arial"/>
                <a:cs typeface="Arial"/>
              </a:rPr>
              <a:t> of public instruction </a:t>
            </a:r>
            <a:r>
              <a:rPr kumimoji="0" lang="en-US" sz="2800" b="0" i="0" u="none" strike="noStrike" kern="1200" cap="none" spc="0" normalizeH="0" baseline="0" noProof="0">
                <a:ln>
                  <a:noFill/>
                </a:ln>
                <a:solidFill>
                  <a:srgbClr val="3A3A3A"/>
                </a:solidFill>
                <a:effectLst/>
                <a:uLnTx/>
                <a:uFillTx/>
                <a:latin typeface="Arial"/>
                <a:cs typeface="Arial"/>
              </a:rPr>
              <a:t>may not grant a waiver from the duty to comply with:</a:t>
            </a:r>
            <a:r>
              <a:rPr lang="en-US" sz="2800">
                <a:latin typeface="Arial"/>
                <a:cs typeface="Arial"/>
              </a:rPr>
              <a:t> </a:t>
            </a:r>
            <a:endParaRPr kumimoji="0" lang="en-US" sz="2800" b="0" i="0" u="none" strike="noStrike" kern="1200" cap="none" spc="0" normalizeH="0" baseline="0" noProof="0">
              <a:ln>
                <a:noFill/>
              </a:ln>
              <a:solidFill>
                <a:srgbClr val="3A3A3A"/>
              </a:solidFill>
              <a:effectLst/>
              <a:uLnTx/>
              <a:uFillTx/>
              <a:latin typeface="Arial"/>
              <a:cs typeface="Arial" charset="0"/>
            </a:endParaRPr>
          </a:p>
          <a:p>
            <a:pPr lvl="1">
              <a:spcBef>
                <a:spcPts val="1000"/>
              </a:spcBef>
              <a:buClr>
                <a:srgbClr val="D1831E"/>
              </a:buClr>
              <a:defRPr/>
            </a:pPr>
            <a:r>
              <a:rPr lang="en-US" sz="2800">
                <a:latin typeface="Arial"/>
                <a:cs typeface="Arial"/>
              </a:rPr>
              <a:t>A </a:t>
            </a:r>
            <a:r>
              <a:rPr kumimoji="0" lang="en-US" sz="2800" b="0" i="0" u="none" strike="noStrike" kern="1200" cap="none" spc="0" normalizeH="0" baseline="0" noProof="0">
                <a:ln>
                  <a:noFill/>
                </a:ln>
                <a:solidFill>
                  <a:srgbClr val="3A3A3A"/>
                </a:solidFill>
                <a:effectLst/>
                <a:uLnTx/>
                <a:uFillTx/>
                <a:latin typeface="Arial"/>
                <a:cs typeface="Arial"/>
              </a:rPr>
              <a:t>provision of the </a:t>
            </a:r>
            <a:r>
              <a:rPr kumimoji="0" lang="en-US" sz="2800" b="0" i="1" u="none" strike="noStrike" kern="1200" cap="none" spc="0" normalizeH="0" baseline="0" noProof="0">
                <a:ln>
                  <a:noFill/>
                </a:ln>
                <a:solidFill>
                  <a:srgbClr val="3A3A3A"/>
                </a:solidFill>
                <a:effectLst/>
                <a:uLnTx/>
                <a:uFillTx/>
                <a:latin typeface="Arial"/>
                <a:cs typeface="Arial"/>
              </a:rPr>
              <a:t>Revised School Code</a:t>
            </a:r>
            <a:r>
              <a:rPr lang="en-US" sz="2800">
                <a:latin typeface="Arial"/>
                <a:cs typeface="Arial"/>
              </a:rPr>
              <a:t>, or</a:t>
            </a:r>
            <a:endParaRPr lang="en-US" sz="2800" b="0" i="0" u="none" strike="noStrike" kern="1200" cap="none" spc="0" normalizeH="0" baseline="0" noProof="0">
              <a:ln>
                <a:noFill/>
              </a:ln>
              <a:solidFill>
                <a:srgbClr val="3A3A3A"/>
              </a:solidFill>
              <a:effectLst/>
              <a:uLnTx/>
              <a:uFillTx/>
              <a:latin typeface="Arial"/>
              <a:cs typeface="Arial"/>
            </a:endParaRPr>
          </a:p>
          <a:p>
            <a:pPr lvl="1">
              <a:spcBef>
                <a:spcPts val="1000"/>
              </a:spcBef>
              <a:buClr>
                <a:srgbClr val="D1831E"/>
              </a:buClr>
              <a:defRPr/>
            </a:pPr>
            <a:r>
              <a:rPr kumimoji="0" lang="en-US" sz="2800" b="0" i="0" u="none" strike="noStrike" kern="1200" cap="none" spc="0" normalizeH="0" baseline="0" noProof="0">
                <a:ln>
                  <a:noFill/>
                </a:ln>
                <a:solidFill>
                  <a:srgbClr val="3A3A3A"/>
                </a:solidFill>
                <a:effectLst/>
                <a:uLnTx/>
                <a:uFillTx/>
                <a:latin typeface="Arial"/>
                <a:cs typeface="Arial"/>
              </a:rPr>
              <a:t>Another state statute unless and to the extent a waiver is specifically allowed by the other state statute.</a:t>
            </a:r>
            <a:endParaRPr lang="en-US" sz="2800" b="0" i="0" u="none" strike="noStrike" kern="1200" cap="none" spc="0" normalizeH="0" baseline="0" noProof="0">
              <a:ln>
                <a:noFill/>
              </a:ln>
              <a:solidFill>
                <a:srgbClr val="3A3A3A"/>
              </a:solidFill>
              <a:effectLst/>
              <a:uLnTx/>
              <a:uFillTx/>
              <a:latin typeface="Arial"/>
              <a:cs typeface="Arial"/>
            </a:endParaRPr>
          </a:p>
          <a:p>
            <a:pPr marL="0" indent="0">
              <a:buNone/>
            </a:pPr>
            <a:endParaRPr lang="en-US"/>
          </a:p>
        </p:txBody>
      </p:sp>
      <p:sp>
        <p:nvSpPr>
          <p:cNvPr id="5" name="Slide Number Placeholder 4">
            <a:extLst>
              <a:ext uri="{FF2B5EF4-FFF2-40B4-BE49-F238E27FC236}">
                <a16:creationId xmlns:a16="http://schemas.microsoft.com/office/drawing/2014/main" id="{73714937-2B21-4B34-9230-D536A2F3F7CD}"/>
              </a:ext>
            </a:extLst>
          </p:cNvPr>
          <p:cNvSpPr>
            <a:spLocks noGrp="1"/>
          </p:cNvSpPr>
          <p:nvPr>
            <p:ph type="sldNum" sz="quarter" idx="12"/>
          </p:nvPr>
        </p:nvSpPr>
        <p:spPr/>
        <p:txBody>
          <a:bodyPr/>
          <a:lstStyle/>
          <a:p>
            <a:fld id="{46775F4D-6D42-4CD6-A802-0B48E0231625}" type="slidenum">
              <a:rPr lang="en-US" smtClean="0"/>
              <a:pPr/>
              <a:t>8</a:t>
            </a:fld>
            <a:endParaRPr lang="en-US"/>
          </a:p>
        </p:txBody>
      </p:sp>
      <p:sp>
        <p:nvSpPr>
          <p:cNvPr id="4" name="Footer Placeholder 3">
            <a:extLst>
              <a:ext uri="{FF2B5EF4-FFF2-40B4-BE49-F238E27FC236}">
                <a16:creationId xmlns:a16="http://schemas.microsoft.com/office/drawing/2014/main" id="{EE2F80BA-986B-4060-A39B-821044FCC934}"/>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292379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ED116-23DB-EAEB-2D54-BF6B47AA298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73226BB-CE7C-A53D-82EB-29E33D240302}"/>
              </a:ext>
            </a:extLst>
          </p:cNvPr>
          <p:cNvSpPr>
            <a:spLocks noGrp="1"/>
          </p:cNvSpPr>
          <p:nvPr>
            <p:ph type="ctrTitle"/>
          </p:nvPr>
        </p:nvSpPr>
        <p:spPr/>
        <p:txBody>
          <a:bodyPr/>
          <a:lstStyle/>
          <a:p>
            <a:r>
              <a:rPr lang="en-US"/>
              <a:t>When to Apply for a Waiver</a:t>
            </a:r>
          </a:p>
        </p:txBody>
      </p:sp>
      <p:sp>
        <p:nvSpPr>
          <p:cNvPr id="6" name="Slide Number Placeholder 5">
            <a:extLst>
              <a:ext uri="{FF2B5EF4-FFF2-40B4-BE49-F238E27FC236}">
                <a16:creationId xmlns:a16="http://schemas.microsoft.com/office/drawing/2014/main" id="{8604A9C3-B69F-D17E-CD0E-A1941B9C4C1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17BB76-CBF7-44FF-99D7-3859A0F0D5C1}" type="slidenum">
              <a:rPr kumimoji="0" lang="en-US" sz="1200" b="0" i="0" u="none" strike="noStrike" kern="1200" cap="none" spc="0" normalizeH="0" baseline="0" noProof="0" smtClean="0">
                <a:ln>
                  <a:noFill/>
                </a:ln>
                <a:solidFill>
                  <a:srgbClr val="C3321B"/>
                </a:solidFill>
                <a:effectLst/>
                <a:uLnTx/>
                <a:uFillTx/>
                <a:latin typeface="Arial" charset="0"/>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C3321B"/>
              </a:solidFill>
              <a:effectLst/>
              <a:uLnTx/>
              <a:uFillTx/>
              <a:latin typeface="Arial" charset="0"/>
              <a:cs typeface="Arial" charset="0"/>
            </a:endParaRPr>
          </a:p>
        </p:txBody>
      </p:sp>
      <p:sp>
        <p:nvSpPr>
          <p:cNvPr id="5" name="Footer Placeholder 4">
            <a:extLst>
              <a:ext uri="{FF2B5EF4-FFF2-40B4-BE49-F238E27FC236}">
                <a16:creationId xmlns:a16="http://schemas.microsoft.com/office/drawing/2014/main" id="{23519A68-D457-F43C-ABEA-E7E18A50D02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A3A3A">
                    <a:tint val="75000"/>
                  </a:srgbClr>
                </a:solidFill>
                <a:effectLst/>
                <a:uLnTx/>
                <a:uFillTx/>
                <a:latin typeface="Arial" charset="0"/>
                <a:cs typeface="Arial" charset="0"/>
              </a:rPr>
              <a:t>Michigan Department of Education | Office of Special Education </a:t>
            </a:r>
          </a:p>
        </p:txBody>
      </p:sp>
    </p:spTree>
    <p:extLst>
      <p:ext uri="{BB962C8B-B14F-4D97-AF65-F5344CB8AC3E}">
        <p14:creationId xmlns:p14="http://schemas.microsoft.com/office/powerpoint/2010/main" val="1469139257"/>
      </p:ext>
    </p:extLst>
  </p:cSld>
  <p:clrMapOvr>
    <a:masterClrMapping/>
  </p:clrMapOvr>
</p:sld>
</file>

<file path=ppt/theme/theme1.xml><?xml version="1.0" encoding="utf-8"?>
<a:theme xmlns:a="http://schemas.openxmlformats.org/drawingml/2006/main" name="Office Theme">
  <a:themeElements>
    <a:clrScheme name="Catamaran">
      <a:dk1>
        <a:srgbClr val="3A3A3A"/>
      </a:dk1>
      <a:lt1>
        <a:srgbClr val="FFFFFF"/>
      </a:lt1>
      <a:dk2>
        <a:srgbClr val="44546A"/>
      </a:dk2>
      <a:lt2>
        <a:srgbClr val="E7E6E6"/>
      </a:lt2>
      <a:accent1>
        <a:srgbClr val="C3321B"/>
      </a:accent1>
      <a:accent2>
        <a:srgbClr val="24866E"/>
      </a:accent2>
      <a:accent3>
        <a:srgbClr val="D1831E"/>
      </a:accent3>
      <a:accent4>
        <a:srgbClr val="E3F3F0"/>
      </a:accent4>
      <a:accent5>
        <a:srgbClr val="F5F5F5"/>
      </a:accent5>
      <a:accent6>
        <a:srgbClr val="666666"/>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a:defPPr>
      </a:lstStyle>
    </a:txDef>
  </a:objectDefaults>
  <a:extraClrSchemeLst/>
  <a:extLst>
    <a:ext uri="{05A4C25C-085E-4340-85A3-A5531E510DB2}">
      <thm15:themeFamily xmlns:thm15="http://schemas.microsoft.com/office/thememl/2012/main" name="catamaran-presentation-template" id="{41D9C6EC-5183-4F99-BE22-C042EB7CC013}" vid="{F01C87F0-B223-4810-B221-3E0C8C6858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E68C7DD31A3E40992C2951F0B695E1" ma:contentTypeVersion="16" ma:contentTypeDescription="Create a new document." ma:contentTypeScope="" ma:versionID="0e44f397527ea8757b7eea10f75dcc93">
  <xsd:schema xmlns:xsd="http://www.w3.org/2001/XMLSchema" xmlns:xs="http://www.w3.org/2001/XMLSchema" xmlns:p="http://schemas.microsoft.com/office/2006/metadata/properties" xmlns:ns2="240871fc-68e5-4ba5-a888-b6ca76085e32" xmlns:ns3="d6ea491a-489c-40f3-93b0-ed675b710c5f" xmlns:ns4="e4664c3e-f049-4574-bd7d-7499d2032cca" targetNamespace="http://schemas.microsoft.com/office/2006/metadata/properties" ma:root="true" ma:fieldsID="18682eded7df7930c69c9e7abe8576f9" ns2:_="" ns3:_="" ns4:_="">
    <xsd:import namespace="240871fc-68e5-4ba5-a888-b6ca76085e32"/>
    <xsd:import namespace="d6ea491a-489c-40f3-93b0-ed675b710c5f"/>
    <xsd:import namespace="e4664c3e-f049-4574-bd7d-7499d2032cc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0871fc-68e5-4ba5-a888-b6ca76085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0d83692-8000-456c-81e0-753272234f01"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ea491a-489c-40f3-93b0-ed675b710c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664c3e-f049-4574-bd7d-7499d2032cca"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471d7a97-bc18-4aff-86e0-1a39135ac2ca}" ma:internalName="TaxCatchAll" ma:showField="CatchAllData" ma:web="d6ea491a-489c-40f3-93b0-ed675b710c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6ea491a-489c-40f3-93b0-ed675b710c5f">
      <UserInfo>
        <DisplayName>Wisuri, Jessica (MDE)</DisplayName>
        <AccountId>26</AccountId>
        <AccountType/>
      </UserInfo>
    </SharedWithUsers>
    <lcf76f155ced4ddcb4097134ff3c332f xmlns="240871fc-68e5-4ba5-a888-b6ca76085e32">
      <Terms xmlns="http://schemas.microsoft.com/office/infopath/2007/PartnerControls"/>
    </lcf76f155ced4ddcb4097134ff3c332f>
    <TaxCatchAll xmlns="e4664c3e-f049-4574-bd7d-7499d2032cc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FC465A-B79A-409C-B7EF-79D7E8C6F3FD}">
  <ds:schemaRefs>
    <ds:schemaRef ds:uri="240871fc-68e5-4ba5-a888-b6ca76085e32"/>
    <ds:schemaRef ds:uri="d6ea491a-489c-40f3-93b0-ed675b710c5f"/>
    <ds:schemaRef ds:uri="e4664c3e-f049-4574-bd7d-7499d2032c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613C073-522B-41D1-B122-E3B1B6A67F75}">
  <ds:schemaRefs>
    <ds:schemaRef ds:uri="e4664c3e-f049-4574-bd7d-7499d2032cca"/>
    <ds:schemaRef ds:uri="http://schemas.microsoft.com/office/2006/documentManagement/types"/>
    <ds:schemaRef ds:uri="http://www.w3.org/XML/1998/namespace"/>
    <ds:schemaRef ds:uri="http://purl.org/dc/elements/1.1/"/>
    <ds:schemaRef ds:uri="http://purl.org/dc/dcmitype/"/>
    <ds:schemaRef ds:uri="d6ea491a-489c-40f3-93b0-ed675b710c5f"/>
    <ds:schemaRef ds:uri="http://purl.org/dc/terms/"/>
    <ds:schemaRef ds:uri="http://schemas.openxmlformats.org/package/2006/metadata/core-properties"/>
    <ds:schemaRef ds:uri="http://schemas.microsoft.com/office/infopath/2007/PartnerControls"/>
    <ds:schemaRef ds:uri="240871fc-68e5-4ba5-a888-b6ca76085e32"/>
    <ds:schemaRef ds:uri="http://schemas.microsoft.com/office/2006/metadata/properties"/>
  </ds:schemaRefs>
</ds:datastoreItem>
</file>

<file path=customXml/itemProps3.xml><?xml version="1.0" encoding="utf-8"?>
<ds:datastoreItem xmlns:ds="http://schemas.openxmlformats.org/officeDocument/2006/customXml" ds:itemID="{33639E6D-7981-4D82-A400-6153EC9325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catamaran-presentation-template (4)</Template>
  <TotalTime>8760</TotalTime>
  <Words>5799</Words>
  <Application>Microsoft Office PowerPoint</Application>
  <PresentationFormat>Widescreen</PresentationFormat>
  <Paragraphs>535</Paragraphs>
  <Slides>59</Slides>
  <Notes>58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Arial</vt:lpstr>
      <vt:lpstr>Calibri</vt:lpstr>
      <vt:lpstr>Roboto</vt:lpstr>
      <vt:lpstr>Office Theme</vt:lpstr>
      <vt:lpstr>Waivers Training Webinar</vt:lpstr>
      <vt:lpstr>Meet the Team </vt:lpstr>
      <vt:lpstr>Agenda</vt:lpstr>
      <vt:lpstr>The Revised School Code</vt:lpstr>
      <vt:lpstr>The Revised School Code: MCL 380.1281(3)</vt:lpstr>
      <vt:lpstr>The Revised School Code - 2</vt:lpstr>
      <vt:lpstr>The Revised School Code - 3</vt:lpstr>
      <vt:lpstr>The Revised School Code - 4</vt:lpstr>
      <vt:lpstr>When to Apply for a Waiver</vt:lpstr>
      <vt:lpstr>Do I need a waiver?</vt:lpstr>
      <vt:lpstr>Types of Waivers</vt:lpstr>
      <vt:lpstr>Types of Waivers list</vt:lpstr>
      <vt:lpstr>Teacher Flexibility Waivers</vt:lpstr>
      <vt:lpstr> ECSE Teacher Requirements:  R 340.1754(2)(a) and R 340.1755(2)(a)</vt:lpstr>
      <vt:lpstr>ASD Teacher Requirement: R 340.1758(a)</vt:lpstr>
      <vt:lpstr>Teacher Certification Code Requirement: R 390.1105(3)</vt:lpstr>
      <vt:lpstr>Teacher Flexibility Waiver Renewals</vt:lpstr>
      <vt:lpstr>Teacher Flexibility Application Requirements</vt:lpstr>
      <vt:lpstr>Requirements for all Teacher Flexibility Waiver Applications</vt:lpstr>
      <vt:lpstr>Requirements for all Teacher Flexibility Waiver Applications - 2</vt:lpstr>
      <vt:lpstr>Renewal Application Requirements for Teacher Flexibility Waivers</vt:lpstr>
      <vt:lpstr>Waiver Application Requirements for Other MARSE Rules</vt:lpstr>
      <vt:lpstr>Application Requirements</vt:lpstr>
      <vt:lpstr>Application Requirements - 2</vt:lpstr>
      <vt:lpstr>Waiver Renewals</vt:lpstr>
      <vt:lpstr>Waiver Renewals - 2</vt:lpstr>
      <vt:lpstr>Application Review Process for all Waivers</vt:lpstr>
      <vt:lpstr>MDE Review Process</vt:lpstr>
      <vt:lpstr>Waivers Activity in Catamaran</vt:lpstr>
      <vt:lpstr>Log into Catamaran</vt:lpstr>
      <vt:lpstr>Locate the Activity</vt:lpstr>
      <vt:lpstr>Create Waiver Application</vt:lpstr>
      <vt:lpstr>Start the Waiver Application</vt:lpstr>
      <vt:lpstr>Waiver Information</vt:lpstr>
      <vt:lpstr>ECSE Supporting Documentation</vt:lpstr>
      <vt:lpstr>Supporting Documentation – ASD Teacher Requirement</vt:lpstr>
      <vt:lpstr>Supporting Documentation – Teacher Endorsement Flexibility</vt:lpstr>
      <vt:lpstr>Supporting Documentation Questions</vt:lpstr>
      <vt:lpstr>Supporting Documentation Questions - 2</vt:lpstr>
      <vt:lpstr>Waiver Details </vt:lpstr>
      <vt:lpstr>Supporting Documentation</vt:lpstr>
      <vt:lpstr>Assurances</vt:lpstr>
      <vt:lpstr>Submit Waiver Application</vt:lpstr>
      <vt:lpstr>Waiver Revisions Required</vt:lpstr>
      <vt:lpstr>Waiver Decision</vt:lpstr>
      <vt:lpstr>Teacher Flexibility Waiver Renewal Application</vt:lpstr>
      <vt:lpstr>Teacher Flexibility Waiver Renewal Selection</vt:lpstr>
      <vt:lpstr>Teacher Flexibility Waiver Renewal Questions</vt:lpstr>
      <vt:lpstr>All Other Waiver Renewals</vt:lpstr>
      <vt:lpstr>Waiver Renewal Supporting Documentation</vt:lpstr>
      <vt:lpstr>Waiver Renewal Supporting Documentation - 2</vt:lpstr>
      <vt:lpstr>Resources</vt:lpstr>
      <vt:lpstr>Catamaran Technical Assistance Website</vt:lpstr>
      <vt:lpstr>Policy Resources for Districts</vt:lpstr>
      <vt:lpstr>Policy Resources for ISDs</vt:lpstr>
      <vt:lpstr>ISD Plans, Waivers &amp; Deviations page</vt:lpstr>
      <vt:lpstr>Need More Help? </vt:lpstr>
      <vt:lpstr>Contact MDE OSE</vt:lpstr>
      <vt:lpstr>Contact the Catamaran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Waivers Training Webinar</dc:title>
  <dc:creator>Michigan Department of Education;Office of Special Education</dc:creator>
  <cp:lastModifiedBy>Gabrielle Steinacker</cp:lastModifiedBy>
  <cp:revision>11</cp:revision>
  <cp:lastPrinted>2019-09-04T16:59:57Z</cp:lastPrinted>
  <dcterms:created xsi:type="dcterms:W3CDTF">2018-04-16T17:23:54Z</dcterms:created>
  <dcterms:modified xsi:type="dcterms:W3CDTF">2026-02-12T15:23:33Z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iteId">
    <vt:lpwstr>d5fb7087-3777-42ad-966a-892ef47225d1</vt:lpwstr>
  </property>
  <property fmtid="{D5CDD505-2E9C-101B-9397-08002B2CF9AE}" pid="4" name="MSIP_Label_3a2fed65-62e7-46ea-af74-187e0c17143a_Owner">
    <vt:lpwstr>OBrienM6@michigan.gov</vt:lpwstr>
  </property>
  <property fmtid="{D5CDD505-2E9C-101B-9397-08002B2CF9AE}" pid="5" name="MSIP_Label_3a2fed65-62e7-46ea-af74-187e0c17143a_SetDate">
    <vt:lpwstr>2020-01-24T19:19:29.4861586Z</vt:lpwstr>
  </property>
  <property fmtid="{D5CDD505-2E9C-101B-9397-08002B2CF9AE}" pid="6" name="MSIP_Label_3a2fed65-62e7-46ea-af74-187e0c17143a_Name">
    <vt:lpwstr>Internal Data (Standard State Data)</vt:lpwstr>
  </property>
  <property fmtid="{D5CDD505-2E9C-101B-9397-08002B2CF9AE}" pid="7" name="MSIP_Label_3a2fed65-62e7-46ea-af74-187e0c17143a_Application">
    <vt:lpwstr>Microsoft Azure Information Protection</vt:lpwstr>
  </property>
  <property fmtid="{D5CDD505-2E9C-101B-9397-08002B2CF9AE}" pid="8" name="MSIP_Label_3a2fed65-62e7-46ea-af74-187e0c17143a_ActionId">
    <vt:lpwstr>608e1a7e-8874-4be8-8ff7-f9337b3407f3</vt:lpwstr>
  </property>
  <property fmtid="{D5CDD505-2E9C-101B-9397-08002B2CF9AE}" pid="9" name="MSIP_Label_3a2fed65-62e7-46ea-af74-187e0c17143a_Extended_MSFT_Method">
    <vt:lpwstr>Manual</vt:lpwstr>
  </property>
  <property fmtid="{D5CDD505-2E9C-101B-9397-08002B2CF9AE}" pid="10" name="Sensitivity">
    <vt:lpwstr>Internal Data (Standard State Data)</vt:lpwstr>
  </property>
  <property fmtid="{D5CDD505-2E9C-101B-9397-08002B2CF9AE}" pid="11" name="ContentTypeId">
    <vt:lpwstr>0x01010056E68C7DD31A3E40992C2951F0B695E1</vt:lpwstr>
  </property>
  <property fmtid="{D5CDD505-2E9C-101B-9397-08002B2CF9AE}" pid="12" name="MediaServiceImageTags">
    <vt:lpwstr/>
  </property>
</Properties>
</file>